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2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5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2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6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16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0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2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E362-C911-437F-94B1-B0DB55BEC53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F2C9-0700-48EC-AD23-D49D55CC6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6B6A03-BC32-4D9E-B05B-389D8449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84360" cy="12837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1CCDF5-C1B4-4603-A65B-01E8C9B7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" y="1224257"/>
            <a:ext cx="3484360" cy="12837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A912418-408C-42BC-8B3E-10ECD7B29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169"/>
            <a:ext cx="3484360" cy="12837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77954FC-0DBC-41AD-AA2C-924ABE7AD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" y="3706826"/>
            <a:ext cx="3484360" cy="128371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54EC0BC-AF43-4088-B99D-90053025B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0133"/>
            <a:ext cx="3484360" cy="12837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B129DC1-7159-4670-85B5-36F754FFEC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" y="6210037"/>
            <a:ext cx="3484360" cy="128371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38B02DC-D834-4497-872D-9BA031266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1" y="7461286"/>
            <a:ext cx="3484360" cy="12837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71922D-EBE7-4712-8D93-7987E2EF22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4"/>
          <a:stretch/>
        </p:blipFill>
        <p:spPr>
          <a:xfrm>
            <a:off x="8544" y="8714988"/>
            <a:ext cx="3484360" cy="1146562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03A3673-58A5-486C-95AD-194A12BACAE9}"/>
              </a:ext>
            </a:extLst>
          </p:cNvPr>
          <p:cNvGrpSpPr/>
          <p:nvPr/>
        </p:nvGrpSpPr>
        <p:grpSpPr>
          <a:xfrm>
            <a:off x="3535767" y="660061"/>
            <a:ext cx="3262615" cy="437880"/>
            <a:chOff x="3535767" y="660061"/>
            <a:chExt cx="3262615" cy="437880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11B850C5-820A-42D5-B242-7E679E6B9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574A0E9-E233-4873-AAEE-0E03E0ECF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C3F2356C-3956-487B-867B-5CF7453D6C17}"/>
              </a:ext>
            </a:extLst>
          </p:cNvPr>
          <p:cNvSpPr/>
          <p:nvPr/>
        </p:nvSpPr>
        <p:spPr>
          <a:xfrm>
            <a:off x="4586287" y="804937"/>
            <a:ext cx="2143125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C8207B0-4CD5-4194-8922-844250662F99}"/>
              </a:ext>
            </a:extLst>
          </p:cNvPr>
          <p:cNvGrpSpPr/>
          <p:nvPr/>
        </p:nvGrpSpPr>
        <p:grpSpPr>
          <a:xfrm>
            <a:off x="3535767" y="1739543"/>
            <a:ext cx="3262615" cy="437880"/>
            <a:chOff x="3535767" y="660061"/>
            <a:chExt cx="3262615" cy="437880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4A4572AE-860F-4DCB-BDA7-AFF39B583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7EE1002-60D2-4EF6-9277-8E94D4A9C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3D58CB2-8C3D-486A-98A6-57190469927E}"/>
              </a:ext>
            </a:extLst>
          </p:cNvPr>
          <p:cNvGrpSpPr/>
          <p:nvPr/>
        </p:nvGrpSpPr>
        <p:grpSpPr>
          <a:xfrm>
            <a:off x="3509184" y="2926886"/>
            <a:ext cx="3262615" cy="437880"/>
            <a:chOff x="3535767" y="660061"/>
            <a:chExt cx="3262615" cy="437880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8404DF4B-23F3-43D1-8D08-6FE0BABC6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1DB02583-539B-420D-82E8-0CCE8A59B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4F53BB3-35BC-4ADF-8552-48440C0AB39E}"/>
              </a:ext>
            </a:extLst>
          </p:cNvPr>
          <p:cNvGrpSpPr/>
          <p:nvPr/>
        </p:nvGrpSpPr>
        <p:grpSpPr>
          <a:xfrm>
            <a:off x="3535767" y="4176741"/>
            <a:ext cx="3262615" cy="437880"/>
            <a:chOff x="3535767" y="660061"/>
            <a:chExt cx="3262615" cy="437880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6A68BDA-16BA-4BBB-9B86-6BBA1E86A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C159F05-ECF1-4E0C-8A2A-F6E39FA3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0E11AFA0-E7D9-4A5C-BF36-4C65053F2254}"/>
              </a:ext>
            </a:extLst>
          </p:cNvPr>
          <p:cNvSpPr/>
          <p:nvPr/>
        </p:nvSpPr>
        <p:spPr>
          <a:xfrm>
            <a:off x="4929188" y="1908334"/>
            <a:ext cx="1842612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917AEC-92E1-4679-8B4D-C2D7D25E33D0}"/>
              </a:ext>
            </a:extLst>
          </p:cNvPr>
          <p:cNvSpPr/>
          <p:nvPr/>
        </p:nvSpPr>
        <p:spPr>
          <a:xfrm>
            <a:off x="5281613" y="3095677"/>
            <a:ext cx="1447799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A5FA3A2-3BE1-497D-BC76-7F36C8689763}"/>
              </a:ext>
            </a:extLst>
          </p:cNvPr>
          <p:cNvSpPr/>
          <p:nvPr/>
        </p:nvSpPr>
        <p:spPr>
          <a:xfrm>
            <a:off x="5657849" y="4289112"/>
            <a:ext cx="1071563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A6BA9BF-934E-4F35-A0D4-92C1B6528D4A}"/>
              </a:ext>
            </a:extLst>
          </p:cNvPr>
          <p:cNvGrpSpPr/>
          <p:nvPr/>
        </p:nvGrpSpPr>
        <p:grpSpPr>
          <a:xfrm>
            <a:off x="3595385" y="5382539"/>
            <a:ext cx="3262615" cy="437880"/>
            <a:chOff x="3535767" y="660061"/>
            <a:chExt cx="3262615" cy="437880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C9D8093D-F483-4135-BF83-0341ECB5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AFDA10C-0C08-49FA-B631-9DC11A6E2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F9F2E9CB-7974-4874-A673-FE7E0EEA47B7}"/>
              </a:ext>
            </a:extLst>
          </p:cNvPr>
          <p:cNvSpPr/>
          <p:nvPr/>
        </p:nvSpPr>
        <p:spPr>
          <a:xfrm>
            <a:off x="6136567" y="5527415"/>
            <a:ext cx="661815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B1A4FCF-17C5-43B0-B5A8-D1FD1975D95A}"/>
              </a:ext>
            </a:extLst>
          </p:cNvPr>
          <p:cNvGrpSpPr/>
          <p:nvPr/>
        </p:nvGrpSpPr>
        <p:grpSpPr>
          <a:xfrm>
            <a:off x="3535767" y="6703206"/>
            <a:ext cx="3262615" cy="437880"/>
            <a:chOff x="3535767" y="660061"/>
            <a:chExt cx="3262615" cy="437880"/>
          </a:xfrm>
        </p:grpSpPr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B2B0DB76-36BA-442F-8494-E365B9974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0791"/>
            <a:stretch/>
          </p:blipFill>
          <p:spPr>
            <a:xfrm>
              <a:off x="3640542" y="834944"/>
              <a:ext cx="3157840" cy="262997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5C5D7DE4-A50B-4860-AC91-DFA01FF8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752" t="4934" r="42904" b="57065"/>
            <a:stretch/>
          </p:blipFill>
          <p:spPr>
            <a:xfrm>
              <a:off x="3535767" y="660061"/>
              <a:ext cx="547688" cy="168791"/>
            </a:xfrm>
            <a:prstGeom prst="rect">
              <a:avLst/>
            </a:prstGeom>
          </p:spPr>
        </p:pic>
      </p:grpSp>
      <p:sp>
        <p:nvSpPr>
          <p:cNvPr id="53" name="Rechteck 52">
            <a:extLst>
              <a:ext uri="{FF2B5EF4-FFF2-40B4-BE49-F238E27FC236}">
                <a16:creationId xmlns:a16="http://schemas.microsoft.com/office/drawing/2014/main" id="{65F14E38-879D-4F89-8706-A123401768F6}"/>
              </a:ext>
            </a:extLst>
          </p:cNvPr>
          <p:cNvSpPr/>
          <p:nvPr/>
        </p:nvSpPr>
        <p:spPr>
          <a:xfrm>
            <a:off x="6513785" y="6871997"/>
            <a:ext cx="335671" cy="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877FB7C1-C76F-4842-A20A-11A565026633}"/>
                  </a:ext>
                </a:extLst>
              </p:cNvPr>
              <p:cNvSpPr txBox="1"/>
              <p:nvPr/>
            </p:nvSpPr>
            <p:spPr>
              <a:xfrm>
                <a:off x="2507306" y="8204399"/>
                <a:ext cx="3429000" cy="26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=…+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p>
                        <m:sSup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de-DE" sz="1050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877FB7C1-C76F-4842-A20A-11A56502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06" y="8204399"/>
                <a:ext cx="3429000" cy="2635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Grafik 60">
            <a:extLst>
              <a:ext uri="{FF2B5EF4-FFF2-40B4-BE49-F238E27FC236}">
                <a16:creationId xmlns:a16="http://schemas.microsoft.com/office/drawing/2014/main" id="{61D4A795-44F9-4D31-9644-E6AF82C2110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752" t="4934" r="42904" b="57065"/>
          <a:stretch/>
        </p:blipFill>
        <p:spPr>
          <a:xfrm>
            <a:off x="3595385" y="8029965"/>
            <a:ext cx="547688" cy="168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D39AB05-4438-48E1-8EBA-CB9E665C9EFD}"/>
                  </a:ext>
                </a:extLst>
              </p:cNvPr>
              <p:cNvSpPr txBox="1"/>
              <p:nvPr/>
            </p:nvSpPr>
            <p:spPr>
              <a:xfrm>
                <a:off x="2507306" y="9429775"/>
                <a:ext cx="342900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=…+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sSup>
                        <m:sSup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lang="de-DE" sz="1050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D39AB05-4438-48E1-8EBA-CB9E665C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06" y="9429775"/>
                <a:ext cx="34290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Grafik 62">
            <a:extLst>
              <a:ext uri="{FF2B5EF4-FFF2-40B4-BE49-F238E27FC236}">
                <a16:creationId xmlns:a16="http://schemas.microsoft.com/office/drawing/2014/main" id="{8A18B4BE-2628-429A-8A8B-9A8D89B840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752" t="4934" r="42904" b="57065"/>
          <a:stretch/>
        </p:blipFill>
        <p:spPr>
          <a:xfrm>
            <a:off x="3595385" y="9255341"/>
            <a:ext cx="547688" cy="1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58644AB-DFD2-48A2-8DF4-58C7362EB3BA}"/>
                  </a:ext>
                </a:extLst>
              </p:cNvPr>
              <p:cNvSpPr txBox="1"/>
              <p:nvPr/>
            </p:nvSpPr>
            <p:spPr>
              <a:xfrm>
                <a:off x="486623" y="890750"/>
                <a:ext cx="5884753" cy="559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58644AB-DFD2-48A2-8DF4-58C7362EB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3" y="890750"/>
                <a:ext cx="5884753" cy="559449"/>
              </a:xfrm>
              <a:prstGeom prst="rect">
                <a:avLst/>
              </a:prstGeom>
              <a:blipFill>
                <a:blip r:embed="rId2"/>
                <a:stretch>
                  <a:fillRect t="-1087" b="-16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D8B6C21-F8CB-4B9F-A2D0-FD01E0CE0AD6}"/>
              </a:ext>
            </a:extLst>
          </p:cNvPr>
          <p:cNvSpPr/>
          <p:nvPr/>
        </p:nvSpPr>
        <p:spPr>
          <a:xfrm>
            <a:off x="3159125" y="1200122"/>
            <a:ext cx="463550" cy="260999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9739B0-C049-4AA3-A317-79288BFF2D27}"/>
              </a:ext>
            </a:extLst>
          </p:cNvPr>
          <p:cNvSpPr txBox="1"/>
          <p:nvPr/>
        </p:nvSpPr>
        <p:spPr>
          <a:xfrm>
            <a:off x="374650" y="192127"/>
            <a:ext cx="39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DF3AF15-04F9-45AE-BD1E-492DD58CBB09}"/>
                  </a:ext>
                </a:extLst>
              </p:cNvPr>
              <p:cNvSpPr txBox="1"/>
              <p:nvPr/>
            </p:nvSpPr>
            <p:spPr>
              <a:xfrm>
                <a:off x="2788077" y="1640699"/>
                <a:ext cx="102111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=−0.1291</m:t>
                      </m:r>
                    </m:oMath>
                  </m:oMathPara>
                </a14:m>
                <a:endParaRPr lang="de-DE" sz="1100" dirty="0"/>
              </a:p>
              <a:p>
                <a:r>
                  <a:rPr lang="de-DE" sz="1100" dirty="0"/>
                  <a:t>negative </a:t>
                </a:r>
                <a:r>
                  <a:rPr lang="de-DE" sz="1100" dirty="0" err="1"/>
                  <a:t>damping</a:t>
                </a:r>
                <a:endParaRPr lang="de-DE" sz="11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DF3AF15-04F9-45AE-BD1E-492DD58C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77" y="1640699"/>
                <a:ext cx="1021113" cy="338554"/>
              </a:xfrm>
              <a:prstGeom prst="rect">
                <a:avLst/>
              </a:prstGeom>
              <a:blipFill>
                <a:blip r:embed="rId3"/>
                <a:stretch>
                  <a:fillRect l="-8333" r="-7738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0DD9BA3-C878-4467-90B0-AA85032DEF2C}"/>
              </a:ext>
            </a:extLst>
          </p:cNvPr>
          <p:cNvSpPr/>
          <p:nvPr/>
        </p:nvSpPr>
        <p:spPr>
          <a:xfrm rot="5400000">
            <a:off x="3194050" y="1415274"/>
            <a:ext cx="190500" cy="2603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D1223FD-3AAA-4F1F-A533-AE131A14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8" y="2330898"/>
            <a:ext cx="6391541" cy="23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6DA6943C-9704-4B08-ACEE-5E0CD147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" y="4953000"/>
            <a:ext cx="5956300" cy="28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6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3</cp:revision>
  <dcterms:created xsi:type="dcterms:W3CDTF">2021-10-20T08:28:30Z</dcterms:created>
  <dcterms:modified xsi:type="dcterms:W3CDTF">2021-10-20T13:31:18Z</dcterms:modified>
</cp:coreProperties>
</file>