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22"/>
  </p:notesMasterIdLst>
  <p:handoutMasterIdLst>
    <p:handoutMasterId r:id="rId23"/>
  </p:handoutMasterIdLst>
  <p:sldIdLst>
    <p:sldId id="256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2" r:id="rId13"/>
    <p:sldId id="274" r:id="rId14"/>
    <p:sldId id="275" r:id="rId15"/>
    <p:sldId id="279" r:id="rId16"/>
    <p:sldId id="276" r:id="rId17"/>
    <p:sldId id="281" r:id="rId18"/>
    <p:sldId id="278" r:id="rId19"/>
    <p:sldId id="280" r:id="rId20"/>
    <p:sldId id="270" r:id="rId21"/>
  </p:sldIdLst>
  <p:sldSz cx="9144000" cy="6858000" type="screen4x3"/>
  <p:notesSz cx="6797675" cy="9928225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4995" autoAdjust="0"/>
    <p:restoredTop sz="94628" autoAdjust="0"/>
  </p:normalViewPr>
  <p:slideViewPr>
    <p:cSldViewPr snapToGrid="0" snapToObjects="1">
      <p:cViewPr varScale="1">
        <p:scale>
          <a:sx n="114" d="100"/>
          <a:sy n="114" d="100"/>
        </p:scale>
        <p:origin x="112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0" d="100"/>
          <a:sy n="80" d="100"/>
        </p:scale>
        <p:origin x="401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>
            <a:extLst>
              <a:ext uri="{FF2B5EF4-FFF2-40B4-BE49-F238E27FC236}">
                <a16:creationId xmlns:a16="http://schemas.microsoft.com/office/drawing/2014/main" id="{201A6C29-EB9A-4609-BB4F-AC30E33954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141413" y="128588"/>
            <a:ext cx="3398837" cy="652462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16387" name="Gruppierung 2">
            <a:extLst>
              <a:ext uri="{FF2B5EF4-FFF2-40B4-BE49-F238E27FC236}">
                <a16:creationId xmlns:a16="http://schemas.microsoft.com/office/drawing/2014/main" id="{41537CF8-3DF7-483D-94D0-D2E15F8E5C55}"/>
              </a:ext>
            </a:extLst>
          </p:cNvPr>
          <p:cNvGrpSpPr>
            <a:grpSpLocks/>
          </p:cNvGrpSpPr>
          <p:nvPr/>
        </p:nvGrpSpPr>
        <p:grpSpPr bwMode="auto">
          <a:xfrm>
            <a:off x="1133475" y="0"/>
            <a:ext cx="5664200" cy="77788"/>
            <a:chOff x="1143000" y="-2"/>
            <a:chExt cx="5714999" cy="108000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CEB98785-B86C-423D-A6B4-744401010E93}"/>
                </a:ext>
              </a:extLst>
            </p:cNvPr>
            <p:cNvSpPr/>
            <p:nvPr userDrawn="1"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34D4AA31-C1E0-42A5-852D-0448C4D75B7C}"/>
                </a:ext>
              </a:extLst>
            </p:cNvPr>
            <p:cNvSpPr/>
            <p:nvPr userDrawn="1"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8232421-4AB1-4C4F-86BF-37CA69F8E3D4}"/>
                </a:ext>
              </a:extLst>
            </p:cNvPr>
            <p:cNvSpPr/>
            <p:nvPr userDrawn="1"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16388" name="Rectangle 4">
            <a:extLst>
              <a:ext uri="{FF2B5EF4-FFF2-40B4-BE49-F238E27FC236}">
                <a16:creationId xmlns:a16="http://schemas.microsoft.com/office/drawing/2014/main" id="{C66F386F-3B74-474E-AB89-EF3889E2F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588" y="388938"/>
            <a:ext cx="9556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175"/>
              </a:lnSpc>
            </a:pPr>
            <a:r>
              <a:rPr lang="de-DE" altLang="de-DE" sz="900"/>
              <a:t>Chart</a:t>
            </a:r>
            <a:r>
              <a:rPr lang="de-DE" altLang="de-DE" sz="900">
                <a:solidFill>
                  <a:srgbClr val="000000"/>
                </a:solidFill>
              </a:rPr>
              <a:t>: </a:t>
            </a:r>
            <a:fld id="{AE69B2D0-A017-4FE8-9735-3491EE05B4E2}" type="slidenum">
              <a:rPr lang="de-DE" altLang="de-DE" sz="900">
                <a:solidFill>
                  <a:srgbClr val="000000"/>
                </a:solidFill>
              </a:rPr>
              <a:pPr>
                <a:lnSpc>
                  <a:spcPts val="1175"/>
                </a:lnSpc>
              </a:pPr>
              <a:t>‹Nr.›</a:t>
            </a:fld>
            <a:endParaRPr lang="de-DE" altLang="de-DE" sz="900"/>
          </a:p>
        </p:txBody>
      </p:sp>
      <p:pic>
        <p:nvPicPr>
          <p:cNvPr id="16389" name="Bild 7" descr="Logo_17pt.wmf">
            <a:extLst>
              <a:ext uri="{FF2B5EF4-FFF2-40B4-BE49-F238E27FC236}">
                <a16:creationId xmlns:a16="http://schemas.microsoft.com/office/drawing/2014/main" id="{2AF93F4C-1489-424F-A97B-1B5A3D79E984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9105900"/>
            <a:ext cx="10414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">
            <a:extLst>
              <a:ext uri="{FF2B5EF4-FFF2-40B4-BE49-F238E27FC236}">
                <a16:creationId xmlns:a16="http://schemas.microsoft.com/office/drawing/2014/main" id="{EA754D8A-1AA1-4454-B30D-E69CD8AEE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0588" y="139700"/>
            <a:ext cx="1042987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18.07.2017</a:t>
            </a:fld>
            <a:endParaRPr lang="de-DE" sz="900" dirty="0"/>
          </a:p>
        </p:txBody>
      </p:sp>
      <p:sp>
        <p:nvSpPr>
          <p:cNvPr id="14" name="Fußzeilenplatzhalter 3">
            <a:extLst>
              <a:ext uri="{FF2B5EF4-FFF2-40B4-BE49-F238E27FC236}">
                <a16:creationId xmlns:a16="http://schemas.microsoft.com/office/drawing/2014/main" id="{53F9E7FD-D3D2-4AAA-BC0C-C05BEC58EEA4}"/>
              </a:ext>
            </a:extLst>
          </p:cNvPr>
          <p:cNvSpPr txBox="1">
            <a:spLocks/>
          </p:cNvSpPr>
          <p:nvPr/>
        </p:nvSpPr>
        <p:spPr>
          <a:xfrm>
            <a:off x="1133475" y="9105900"/>
            <a:ext cx="3924300" cy="895350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180"/>
              </a:lnSpc>
              <a:defRPr/>
            </a:pPr>
            <a:endParaRPr lang="de-DE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52B3175B-0284-48DA-94EA-C6FACF9F32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69963" y="744538"/>
            <a:ext cx="3733800" cy="2800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FDF6EBC9-2885-4B68-9F33-0F8BF6F49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33475" y="3697288"/>
            <a:ext cx="5414963" cy="47847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Überschriftenplatzhalter 1">
            <a:extLst>
              <a:ext uri="{FF2B5EF4-FFF2-40B4-BE49-F238E27FC236}">
                <a16:creationId xmlns:a16="http://schemas.microsoft.com/office/drawing/2014/main" id="{D37B70D4-C474-4D82-AB51-EF06E06AAF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141413" y="150813"/>
            <a:ext cx="3398837" cy="482600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12293" name="Gruppierung 1">
            <a:extLst>
              <a:ext uri="{FF2B5EF4-FFF2-40B4-BE49-F238E27FC236}">
                <a16:creationId xmlns:a16="http://schemas.microsoft.com/office/drawing/2014/main" id="{9318224C-79A2-4AD6-A823-F71E4EACF890}"/>
              </a:ext>
            </a:extLst>
          </p:cNvPr>
          <p:cNvGrpSpPr>
            <a:grpSpLocks/>
          </p:cNvGrpSpPr>
          <p:nvPr/>
        </p:nvGrpSpPr>
        <p:grpSpPr bwMode="auto">
          <a:xfrm>
            <a:off x="1133475" y="0"/>
            <a:ext cx="5664200" cy="77788"/>
            <a:chOff x="1143000" y="-2"/>
            <a:chExt cx="5714999" cy="10800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70B1BD2-085D-47B7-97DF-3284B38B830B}"/>
                </a:ext>
              </a:extLst>
            </p:cNvPr>
            <p:cNvSpPr/>
            <p:nvPr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F4A27089-E0FC-462D-98F8-B0228CAC0D13}"/>
                </a:ext>
              </a:extLst>
            </p:cNvPr>
            <p:cNvSpPr/>
            <p:nvPr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8C3E3A59-A155-409D-B856-5B8C0527588D}"/>
                </a:ext>
              </a:extLst>
            </p:cNvPr>
            <p:cNvSpPr/>
            <p:nvPr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12294" name="Rectangle 4">
            <a:extLst>
              <a:ext uri="{FF2B5EF4-FFF2-40B4-BE49-F238E27FC236}">
                <a16:creationId xmlns:a16="http://schemas.microsoft.com/office/drawing/2014/main" id="{21157942-D3BD-48E9-A699-6ABFBDCFF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588" y="411163"/>
            <a:ext cx="9556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175"/>
              </a:lnSpc>
            </a:pPr>
            <a:r>
              <a:rPr lang="de-DE" altLang="de-DE" sz="900"/>
              <a:t>Chart</a:t>
            </a:r>
            <a:r>
              <a:rPr lang="de-DE" altLang="de-DE" sz="900">
                <a:solidFill>
                  <a:srgbClr val="000000"/>
                </a:solidFill>
              </a:rPr>
              <a:t>: </a:t>
            </a:r>
            <a:fld id="{42A6831C-4C8E-4EBE-9FEF-E969CC015E61}" type="slidenum">
              <a:rPr lang="de-DE" altLang="de-DE" sz="900">
                <a:solidFill>
                  <a:srgbClr val="000000"/>
                </a:solidFill>
              </a:rPr>
              <a:pPr>
                <a:lnSpc>
                  <a:spcPts val="1175"/>
                </a:lnSpc>
              </a:pPr>
              <a:t>‹Nr.›</a:t>
            </a:fld>
            <a:endParaRPr lang="de-DE" altLang="de-DE" sz="900"/>
          </a:p>
        </p:txBody>
      </p:sp>
      <p:pic>
        <p:nvPicPr>
          <p:cNvPr id="12295" name="Bild 7" descr="Logo_17pt.wmf">
            <a:extLst>
              <a:ext uri="{FF2B5EF4-FFF2-40B4-BE49-F238E27FC236}">
                <a16:creationId xmlns:a16="http://schemas.microsoft.com/office/drawing/2014/main" id="{1895BD3E-C0A0-4B4D-9C06-544CD1A10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8851900"/>
            <a:ext cx="10414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0">
            <a:extLst>
              <a:ext uri="{FF2B5EF4-FFF2-40B4-BE49-F238E27FC236}">
                <a16:creationId xmlns:a16="http://schemas.microsoft.com/office/drawing/2014/main" id="{3F4E2CE1-63BE-4B23-AA69-44216E068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0588" y="161925"/>
            <a:ext cx="1042987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18.07.2017</a:t>
            </a:fld>
            <a:endParaRPr lang="de-DE" sz="900" dirty="0"/>
          </a:p>
        </p:txBody>
      </p:sp>
      <p:sp>
        <p:nvSpPr>
          <p:cNvPr id="15" name="Fußzeilenplatzhalter 3">
            <a:extLst>
              <a:ext uri="{FF2B5EF4-FFF2-40B4-BE49-F238E27FC236}">
                <a16:creationId xmlns:a16="http://schemas.microsoft.com/office/drawing/2014/main" id="{51FE6090-BB96-4BB7-8D09-55DF93589A97}"/>
              </a:ext>
            </a:extLst>
          </p:cNvPr>
          <p:cNvSpPr txBox="1">
            <a:spLocks/>
          </p:cNvSpPr>
          <p:nvPr/>
        </p:nvSpPr>
        <p:spPr>
          <a:xfrm>
            <a:off x="1133475" y="8861425"/>
            <a:ext cx="3924300" cy="895350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180"/>
              </a:lnSpc>
              <a:defRPr/>
            </a:pPr>
            <a:endParaRPr lang="de-DE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>
            <a:extLst>
              <a:ext uri="{FF2B5EF4-FFF2-40B4-BE49-F238E27FC236}">
                <a16:creationId xmlns:a16="http://schemas.microsoft.com/office/drawing/2014/main" id="{A81D7775-3B30-4A19-AB4A-833514AC1DA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>
            <a:extLst>
              <a:ext uri="{FF2B5EF4-FFF2-40B4-BE49-F238E27FC236}">
                <a16:creationId xmlns:a16="http://schemas.microsoft.com/office/drawing/2014/main" id="{43AD3F1D-4E17-4D0F-950F-6B0C941C803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seit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904502" y="72001"/>
            <a:ext cx="8239500" cy="449315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903819" y="4629902"/>
            <a:ext cx="8100000" cy="70821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904500" y="5348610"/>
            <a:ext cx="8100000" cy="468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47643D0D-075C-46D0-93BD-2CFD6B4DEED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5932E-EFBC-49A8-ACB8-DA42CD5AB908}" type="datetime1">
              <a:rPr lang="de-DE"/>
              <a:pPr>
                <a:defRPr/>
              </a:pPr>
              <a:t>18.07.2017</a:t>
            </a:fld>
            <a:endParaRPr lang="de-DE" dirty="0"/>
          </a:p>
        </p:txBody>
      </p:sp>
      <p:sp>
        <p:nvSpPr>
          <p:cNvPr id="8" name="Foliennummernplatzhalter 4">
            <a:extLst>
              <a:ext uri="{FF2B5EF4-FFF2-40B4-BE49-F238E27FC236}">
                <a16:creationId xmlns:a16="http://schemas.microsoft.com/office/drawing/2014/main" id="{04F99091-4F97-4AC8-8A49-2CD992BD183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A52FEE80-FE73-40FA-B7C2-19AA67AEC21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62896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hs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2"/>
          <p:cNvSpPr>
            <a:spLocks noGrp="1"/>
          </p:cNvSpPr>
          <p:nvPr>
            <p:ph type="body" idx="27"/>
          </p:nvPr>
        </p:nvSpPr>
        <p:spPr>
          <a:xfrm>
            <a:off x="904501" y="150134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idx="1"/>
          </p:nvPr>
        </p:nvSpPr>
        <p:spPr>
          <a:xfrm>
            <a:off x="904500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Textplatzhalter 2"/>
          <p:cNvSpPr>
            <a:spLocks noGrp="1"/>
          </p:cNvSpPr>
          <p:nvPr>
            <p:ph type="body" idx="13"/>
          </p:nvPr>
        </p:nvSpPr>
        <p:spPr>
          <a:xfrm>
            <a:off x="904500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18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idx="14"/>
          </p:nvPr>
        </p:nvSpPr>
        <p:spPr>
          <a:xfrm>
            <a:off x="3661819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2"/>
          <p:cNvSpPr>
            <a:spLocks noGrp="1"/>
          </p:cNvSpPr>
          <p:nvPr>
            <p:ph type="body" idx="15"/>
          </p:nvPr>
        </p:nvSpPr>
        <p:spPr>
          <a:xfrm>
            <a:off x="3661819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18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idx="16"/>
          </p:nvPr>
        </p:nvSpPr>
        <p:spPr>
          <a:xfrm>
            <a:off x="6402951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Textplatzhalter 2"/>
          <p:cNvSpPr>
            <a:spLocks noGrp="1"/>
          </p:cNvSpPr>
          <p:nvPr>
            <p:ph type="body" idx="17"/>
          </p:nvPr>
        </p:nvSpPr>
        <p:spPr>
          <a:xfrm>
            <a:off x="6402951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18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idx="28"/>
          </p:nvPr>
        </p:nvSpPr>
        <p:spPr>
          <a:xfrm>
            <a:off x="904500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29"/>
          </p:nvPr>
        </p:nvSpPr>
        <p:spPr>
          <a:xfrm>
            <a:off x="904500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18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idx="30"/>
          </p:nvPr>
        </p:nvSpPr>
        <p:spPr>
          <a:xfrm>
            <a:off x="3667884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idx="31"/>
          </p:nvPr>
        </p:nvSpPr>
        <p:spPr>
          <a:xfrm>
            <a:off x="3667884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18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idx="32"/>
          </p:nvPr>
        </p:nvSpPr>
        <p:spPr>
          <a:xfrm>
            <a:off x="6404432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2" name="Textplatzhalter 2"/>
          <p:cNvSpPr>
            <a:spLocks noGrp="1"/>
          </p:cNvSpPr>
          <p:nvPr>
            <p:ph type="body" idx="33"/>
          </p:nvPr>
        </p:nvSpPr>
        <p:spPr>
          <a:xfrm>
            <a:off x="6404432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18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12854E85-8413-43EA-8C74-5A37733FD70B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300EA-8309-499B-9DE1-302C2379129A}" type="datetime1">
              <a:rPr lang="de-DE"/>
              <a:pPr>
                <a:defRPr/>
              </a:pPr>
              <a:t>18.07.2017</a:t>
            </a:fld>
            <a:endParaRPr lang="de-DE" dirty="0"/>
          </a:p>
        </p:txBody>
      </p:sp>
      <p:sp>
        <p:nvSpPr>
          <p:cNvPr id="16" name="Foliennummernplatzhalter 4">
            <a:extLst>
              <a:ext uri="{FF2B5EF4-FFF2-40B4-BE49-F238E27FC236}">
                <a16:creationId xmlns:a16="http://schemas.microsoft.com/office/drawing/2014/main" id="{F7724008-2E11-4B68-9384-6F4FFF09BF6A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DBD9BD36-181C-414D-988A-C96A0C72A7A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4386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seit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904502" y="72001"/>
            <a:ext cx="8239500" cy="44931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903819" y="4646086"/>
            <a:ext cx="8100000" cy="70821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904500" y="5354296"/>
            <a:ext cx="8100000" cy="468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F6F93A3C-3D1C-4CD2-819D-9F64ABDBF74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6CDEE-19E9-48EA-85D3-BF8975C8AD51}" type="datetime1">
              <a:rPr lang="de-DE"/>
              <a:pPr>
                <a:defRPr/>
              </a:pPr>
              <a:t>18.07.2017</a:t>
            </a:fld>
            <a:endParaRPr lang="de-DE" dirty="0"/>
          </a:p>
        </p:txBody>
      </p:sp>
      <p:sp>
        <p:nvSpPr>
          <p:cNvPr id="6" name="Foliennummernplatzhalter 4">
            <a:extLst>
              <a:ext uri="{FF2B5EF4-FFF2-40B4-BE49-F238E27FC236}">
                <a16:creationId xmlns:a16="http://schemas.microsoft.com/office/drawing/2014/main" id="{71392364-B130-4C39-8331-ACA8749C9D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2AF23E75-C24D-4459-AF66-7CEA4E9F280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77879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827" y="724449"/>
            <a:ext cx="8099687" cy="82355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Inhaltsplatzhalter 6"/>
          <p:cNvSpPr>
            <a:spLocks noGrp="1" noChangeAspect="1"/>
          </p:cNvSpPr>
          <p:nvPr>
            <p:ph sz="quarter" idx="12"/>
          </p:nvPr>
        </p:nvSpPr>
        <p:spPr>
          <a:xfrm>
            <a:off x="903693" y="1548000"/>
            <a:ext cx="8099823" cy="4320000"/>
          </a:xfrm>
          <a:prstGeom prst="rect">
            <a:avLst/>
          </a:prstGeom>
        </p:spPr>
        <p:txBody>
          <a:bodyPr>
            <a:noAutofit/>
          </a:bodyPr>
          <a:lstStyle>
            <a:lvl2pPr marL="528637" marR="0" indent="-342900" algn="l" defTabSz="455613" rtl="0" eaLnBrk="1" fontAlgn="base" latinLnBrk="0" hangingPunct="1"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 lang="de-DE" sz="2000" kern="1200" dirty="0" smtClean="0">
                <a:solidFill>
                  <a:schemeClr val="tx1"/>
                </a:solidFill>
                <a:latin typeface="Arial "/>
                <a:ea typeface="+mn-ea"/>
                <a:cs typeface="+mn-cs"/>
              </a:defRPr>
            </a:lvl2pPr>
            <a:lvl3pPr marL="539750" indent="-184150">
              <a:defRPr lang="de-DE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828675" indent="-285750">
              <a:defRPr lang="de-DE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</a:lstStyle>
          <a:p>
            <a:pPr lvl="0"/>
            <a:r>
              <a:rPr lang="de-DE" dirty="0"/>
              <a:t>Text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07257" y="150134"/>
            <a:ext cx="8089107" cy="2151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985B5015-1105-4E6B-A884-A10BA9A1E6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4FACB-B46A-42D0-BB56-C1AB35D6C04F}" type="datetime1">
              <a:rPr lang="de-DE"/>
              <a:pPr>
                <a:defRPr/>
              </a:pPr>
              <a:t>18.07.2017</a:t>
            </a:fld>
            <a:endParaRPr lang="de-DE" dirty="0"/>
          </a:p>
        </p:txBody>
      </p:sp>
      <p:sp>
        <p:nvSpPr>
          <p:cNvPr id="6" name="Foliennummernplatzhalter 4">
            <a:extLst>
              <a:ext uri="{FF2B5EF4-FFF2-40B4-BE49-F238E27FC236}">
                <a16:creationId xmlns:a16="http://schemas.microsoft.com/office/drawing/2014/main" id="{16E210BF-2BEF-4EC3-897B-AF799E64B5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BD164BA2-EB50-469B-987E-005D9F8DC80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38389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903507" y="3141006"/>
            <a:ext cx="8100000" cy="1631800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idx="1"/>
          </p:nvPr>
        </p:nvSpPr>
        <p:spPr>
          <a:xfrm>
            <a:off x="904502" y="72000"/>
            <a:ext cx="8239500" cy="3067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904500" y="4772805"/>
            <a:ext cx="8100000" cy="103159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CE78E4C7-4CB1-4D11-AF8A-71F1374A0EF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6CE75-F5B6-4E3D-9682-53C2FE43F6A9}" type="datetime1">
              <a:rPr lang="de-DE"/>
              <a:pPr>
                <a:defRPr/>
              </a:pPr>
              <a:t>18.07.2017</a:t>
            </a:fld>
            <a:endParaRPr lang="de-DE" dirty="0"/>
          </a:p>
        </p:txBody>
      </p:sp>
      <p:sp>
        <p:nvSpPr>
          <p:cNvPr id="6" name="Foliennummernplatzhalter 4">
            <a:extLst>
              <a:ext uri="{FF2B5EF4-FFF2-40B4-BE49-F238E27FC236}">
                <a16:creationId xmlns:a16="http://schemas.microsoft.com/office/drawing/2014/main" id="{57C0BBF0-6D85-4E24-8EDF-3B7E8CE4996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2484F2BB-FE72-4246-A535-F42BAD47763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48803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"/>
          <p:cNvSpPr>
            <a:spLocks noGrp="1"/>
          </p:cNvSpPr>
          <p:nvPr>
            <p:ph type="body" idx="14"/>
          </p:nvPr>
        </p:nvSpPr>
        <p:spPr>
          <a:xfrm>
            <a:off x="904501" y="150134"/>
            <a:ext cx="8089107" cy="2151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903819" y="521252"/>
            <a:ext cx="8100000" cy="900000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Inhaltsplatzhalter 5"/>
          <p:cNvSpPr>
            <a:spLocks noGrp="1"/>
          </p:cNvSpPr>
          <p:nvPr>
            <p:ph sz="quarter" idx="12"/>
          </p:nvPr>
        </p:nvSpPr>
        <p:spPr>
          <a:xfrm>
            <a:off x="904875" y="1520826"/>
            <a:ext cx="3915000" cy="43561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 marL="528637" indent="-342900">
              <a:defRPr lang="de-DE" sz="2000" kern="1200" dirty="0" smtClean="0">
                <a:solidFill>
                  <a:schemeClr val="tx1"/>
                </a:solidFill>
                <a:latin typeface="Arial "/>
                <a:ea typeface="+mn-ea"/>
                <a:cs typeface="+mn-cs"/>
              </a:defRPr>
            </a:lvl2pPr>
            <a:lvl3pPr marL="539750" indent="-184150">
              <a:defRPr lang="de-DE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13"/>
          </p:nvPr>
        </p:nvSpPr>
        <p:spPr>
          <a:xfrm>
            <a:off x="5112321" y="1520826"/>
            <a:ext cx="3891499" cy="4356100"/>
          </a:xfrm>
          <a:prstGeom prst="rect">
            <a:avLst/>
          </a:prstGeom>
        </p:spPr>
        <p:txBody>
          <a:bodyPr/>
          <a:lstStyle>
            <a:lvl2pPr marL="528637" indent="-342900"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>
              <a:defRPr lang="de-DE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255D0944-19F6-4FF4-A81A-E4C95B631C8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43ECA-2AA7-45A1-A5C1-FA7954F9C39A}" type="datetime1">
              <a:rPr lang="de-DE"/>
              <a:pPr>
                <a:defRPr/>
              </a:pPr>
              <a:t>18.07.2017</a:t>
            </a:fld>
            <a:endParaRPr lang="de-DE" dirty="0"/>
          </a:p>
        </p:txBody>
      </p:sp>
      <p:sp>
        <p:nvSpPr>
          <p:cNvPr id="7" name="Foliennummernplatzhalter 4">
            <a:extLst>
              <a:ext uri="{FF2B5EF4-FFF2-40B4-BE49-F238E27FC236}">
                <a16:creationId xmlns:a16="http://schemas.microsoft.com/office/drawing/2014/main" id="{CE8D0E42-0D62-4FF9-A630-1196B776CE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E9AAF499-3906-43A1-95C4-458F375C9A2F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98373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"/>
          <p:cNvSpPr>
            <a:spLocks noGrp="1"/>
          </p:cNvSpPr>
          <p:nvPr>
            <p:ph type="body" idx="14"/>
          </p:nvPr>
        </p:nvSpPr>
        <p:spPr>
          <a:xfrm>
            <a:off x="904501" y="150134"/>
            <a:ext cx="8089107" cy="2151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903819" y="521252"/>
            <a:ext cx="8100000" cy="900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4" name="Inhaltsplatzhalter 5"/>
          <p:cNvSpPr>
            <a:spLocks noGrp="1" noChangeAspect="1"/>
          </p:cNvSpPr>
          <p:nvPr>
            <p:ph sz="quarter" idx="12"/>
          </p:nvPr>
        </p:nvSpPr>
        <p:spPr>
          <a:xfrm>
            <a:off x="904996" y="2211186"/>
            <a:ext cx="3913865" cy="366574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28637" indent="-342900"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>
              <a:defRPr lang="de-DE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Inhaltsplatzhalter 5"/>
          <p:cNvSpPr>
            <a:spLocks noGrp="1" noChangeAspect="1"/>
          </p:cNvSpPr>
          <p:nvPr>
            <p:ph sz="quarter" idx="13"/>
          </p:nvPr>
        </p:nvSpPr>
        <p:spPr>
          <a:xfrm>
            <a:off x="5089533" y="2211186"/>
            <a:ext cx="3915000" cy="3665740"/>
          </a:xfrm>
          <a:prstGeom prst="rect">
            <a:avLst/>
          </a:prstGeom>
        </p:spPr>
        <p:txBody>
          <a:bodyPr/>
          <a:lstStyle>
            <a:lvl2pPr marL="528637" indent="-342900"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>
              <a:defRPr lang="de-DE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1"/>
          </p:nvPr>
        </p:nvSpPr>
        <p:spPr>
          <a:xfrm>
            <a:off x="903851" y="1522817"/>
            <a:ext cx="3915000" cy="6883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7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89533" y="1522817"/>
            <a:ext cx="3915000" cy="6883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867442B9-BD17-463D-8EAD-18AD68324E7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D6539-5C93-44FC-BF46-F1C20F18DBFE}" type="datetime1">
              <a:rPr lang="de-DE"/>
              <a:pPr>
                <a:defRPr/>
              </a:pPr>
              <a:t>18.07.2017</a:t>
            </a:fld>
            <a:endParaRPr lang="de-DE" dirty="0"/>
          </a:p>
        </p:txBody>
      </p:sp>
      <p:sp>
        <p:nvSpPr>
          <p:cNvPr id="9" name="Foliennummernplatzhalter 4">
            <a:extLst>
              <a:ext uri="{FF2B5EF4-FFF2-40B4-BE49-F238E27FC236}">
                <a16:creationId xmlns:a16="http://schemas.microsoft.com/office/drawing/2014/main" id="{C2E5E839-C263-4301-86A7-25B9E75CB27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42E7BD96-773C-474A-AAA0-57AFCBC31D8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86241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903819" y="521252"/>
            <a:ext cx="8100000" cy="900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04501" y="150134"/>
            <a:ext cx="8089107" cy="2151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C60A18-EB8D-46CC-BF8D-5ECDF6DD062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E5F19-8E59-4270-B061-3C2C9BC891A4}" type="datetime1">
              <a:rPr lang="de-DE"/>
              <a:pPr>
                <a:defRPr/>
              </a:pPr>
              <a:t>18.07.2017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5A2BB6-794E-4825-8D2F-B55F9E6FFBB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66456751-7A35-4EDD-ACC8-8044E5067572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0386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6D3D3698-3DC3-43C3-9B63-5E5495FFB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D1436-C14A-4FD9-AF3A-DCC3352C222C}" type="datetime1">
              <a:rPr lang="de-DE"/>
              <a:pPr>
                <a:defRPr/>
              </a:pPr>
              <a:t>18.07.2017</a:t>
            </a:fld>
            <a:endParaRPr lang="de-DE" dirty="0"/>
          </a:p>
        </p:txBody>
      </p:sp>
      <p:sp>
        <p:nvSpPr>
          <p:cNvPr id="3" name="Foliennummernplatzhalter 4">
            <a:extLst>
              <a:ext uri="{FF2B5EF4-FFF2-40B4-BE49-F238E27FC236}">
                <a16:creationId xmlns:a16="http://schemas.microsoft.com/office/drawing/2014/main" id="{34BB6623-0F56-434C-B06F-C8C461CEB5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CD2C69B8-31D4-4164-B849-6535D444B69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66880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6C59018-91A9-4AD2-8946-3D0A68E3956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2366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3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04500" y="1520826"/>
            <a:ext cx="2592000" cy="2747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13"/>
          </p:nvPr>
        </p:nvSpPr>
        <p:spPr>
          <a:xfrm>
            <a:off x="904500" y="4341767"/>
            <a:ext cx="2592000" cy="1224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idx="14"/>
          </p:nvPr>
        </p:nvSpPr>
        <p:spPr>
          <a:xfrm>
            <a:off x="3669909" y="1520826"/>
            <a:ext cx="2592000" cy="2747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5" name="Textplatzhalter 2"/>
          <p:cNvSpPr>
            <a:spLocks noGrp="1"/>
          </p:cNvSpPr>
          <p:nvPr>
            <p:ph type="body" idx="15"/>
          </p:nvPr>
        </p:nvSpPr>
        <p:spPr>
          <a:xfrm>
            <a:off x="3669909" y="4341767"/>
            <a:ext cx="2592000" cy="1224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6"/>
          </p:nvPr>
        </p:nvSpPr>
        <p:spPr>
          <a:xfrm>
            <a:off x="6411043" y="1520826"/>
            <a:ext cx="2585320" cy="2747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6411043" y="4341767"/>
            <a:ext cx="2592000" cy="1224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903820" y="521252"/>
            <a:ext cx="8089789" cy="900000"/>
          </a:xfrm>
          <a:prstGeom prst="rect">
            <a:avLst/>
          </a:prstGeom>
        </p:spPr>
        <p:txBody>
          <a:bodyPr/>
          <a:lstStyle>
            <a:lvl1pPr>
              <a:defRPr sz="3000" baseline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20"/>
          </p:nvPr>
        </p:nvSpPr>
        <p:spPr>
          <a:xfrm>
            <a:off x="904501" y="150134"/>
            <a:ext cx="8089107" cy="2151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AD2F273A-B5BA-4421-9309-C7E8F9C6E456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F2DAE-EC7B-451E-8914-393A68AA81E3}" type="datetime1">
              <a:rPr lang="de-DE"/>
              <a:pPr>
                <a:defRPr/>
              </a:pPr>
              <a:t>18.07.2017</a:t>
            </a:fld>
            <a:endParaRPr lang="de-DE" dirty="0"/>
          </a:p>
        </p:txBody>
      </p:sp>
      <p:sp>
        <p:nvSpPr>
          <p:cNvPr id="12" name="Foliennummernplatzhalter 4">
            <a:extLst>
              <a:ext uri="{FF2B5EF4-FFF2-40B4-BE49-F238E27FC236}">
                <a16:creationId xmlns:a16="http://schemas.microsoft.com/office/drawing/2014/main" id="{ED37E215-C2A2-4230-AAE3-6962E22D81D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DC22E0AF-03BA-4A05-94EA-8603784908E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4876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>
          <a:xfrm>
            <a:off x="903693" y="1548000"/>
            <a:ext cx="8099823" cy="4320000"/>
          </a:xfrm>
        </p:spPr>
        <p:txBody>
          <a:bodyPr/>
          <a:lstStyle>
            <a:lvl1pPr>
              <a:spcAft>
                <a:spcPts val="0"/>
              </a:spcAft>
              <a:defRPr sz="2000"/>
            </a:lvl1pPr>
            <a:lvl2pPr>
              <a:defRPr>
                <a:latin typeface="Arial "/>
              </a:defRPr>
            </a:lvl2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04501" y="150134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2E6A5E2B-8226-4EAD-A605-FE9D8061291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8D241-C254-424A-B68E-A3AD7A798C92}" type="datetime1">
              <a:rPr lang="de-DE"/>
              <a:pPr>
                <a:defRPr/>
              </a:pPr>
              <a:t>18.07.2017</a:t>
            </a:fld>
            <a:endParaRPr lang="de-DE" dirty="0"/>
          </a:p>
        </p:txBody>
      </p:sp>
      <p:sp>
        <p:nvSpPr>
          <p:cNvPr id="6" name="Foliennummernplatzhalter 4">
            <a:extLst>
              <a:ext uri="{FF2B5EF4-FFF2-40B4-BE49-F238E27FC236}">
                <a16:creationId xmlns:a16="http://schemas.microsoft.com/office/drawing/2014/main" id="{391E5199-E753-4129-AF6C-2A04ABDAD4B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CE26DBDB-8816-4EB7-A20B-F25579499E4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059987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6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2"/>
          <p:cNvSpPr>
            <a:spLocks noGrp="1"/>
          </p:cNvSpPr>
          <p:nvPr>
            <p:ph type="body" idx="27"/>
          </p:nvPr>
        </p:nvSpPr>
        <p:spPr>
          <a:xfrm>
            <a:off x="904501" y="150134"/>
            <a:ext cx="8089107" cy="2151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idx="1"/>
          </p:nvPr>
        </p:nvSpPr>
        <p:spPr>
          <a:xfrm>
            <a:off x="904500" y="539920"/>
            <a:ext cx="2592000" cy="21960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Textplatzhalter 2"/>
          <p:cNvSpPr>
            <a:spLocks noGrp="1"/>
          </p:cNvSpPr>
          <p:nvPr>
            <p:ph type="body" idx="13"/>
          </p:nvPr>
        </p:nvSpPr>
        <p:spPr>
          <a:xfrm>
            <a:off x="904500" y="2812230"/>
            <a:ext cx="2592000" cy="2284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idx="14"/>
          </p:nvPr>
        </p:nvSpPr>
        <p:spPr>
          <a:xfrm>
            <a:off x="3681815" y="539920"/>
            <a:ext cx="2592000" cy="21960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2"/>
          <p:cNvSpPr>
            <a:spLocks noGrp="1"/>
          </p:cNvSpPr>
          <p:nvPr>
            <p:ph type="body" idx="15"/>
          </p:nvPr>
        </p:nvSpPr>
        <p:spPr>
          <a:xfrm>
            <a:off x="3681815" y="2812230"/>
            <a:ext cx="2592000" cy="2284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idx="16"/>
          </p:nvPr>
        </p:nvSpPr>
        <p:spPr>
          <a:xfrm>
            <a:off x="6442464" y="539920"/>
            <a:ext cx="2553901" cy="21960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Textplatzhalter 2"/>
          <p:cNvSpPr>
            <a:spLocks noGrp="1"/>
          </p:cNvSpPr>
          <p:nvPr>
            <p:ph type="body" idx="17"/>
          </p:nvPr>
        </p:nvSpPr>
        <p:spPr>
          <a:xfrm>
            <a:off x="6440081" y="2812230"/>
            <a:ext cx="2592000" cy="2284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idx="28"/>
          </p:nvPr>
        </p:nvSpPr>
        <p:spPr>
          <a:xfrm>
            <a:off x="907259" y="3201820"/>
            <a:ext cx="2592000" cy="21960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idx="29"/>
          </p:nvPr>
        </p:nvSpPr>
        <p:spPr>
          <a:xfrm>
            <a:off x="914401" y="5474129"/>
            <a:ext cx="2592000" cy="2284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idx="30"/>
          </p:nvPr>
        </p:nvSpPr>
        <p:spPr>
          <a:xfrm>
            <a:off x="3679811" y="3201820"/>
            <a:ext cx="2592000" cy="21960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idx="31"/>
          </p:nvPr>
        </p:nvSpPr>
        <p:spPr>
          <a:xfrm>
            <a:off x="3679811" y="5474129"/>
            <a:ext cx="2592000" cy="2284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idx="32"/>
          </p:nvPr>
        </p:nvSpPr>
        <p:spPr>
          <a:xfrm>
            <a:off x="6437128" y="3201820"/>
            <a:ext cx="2592000" cy="21960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2" name="Textplatzhalter 2"/>
          <p:cNvSpPr>
            <a:spLocks noGrp="1"/>
          </p:cNvSpPr>
          <p:nvPr>
            <p:ph type="body" idx="33"/>
          </p:nvPr>
        </p:nvSpPr>
        <p:spPr>
          <a:xfrm>
            <a:off x="6437128" y="5474129"/>
            <a:ext cx="2592000" cy="2284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0A0395A1-38A0-44BD-9A6D-753D771EA1A9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9B497-E94D-4CE0-BE9A-A8CB4CC6B8AA}" type="datetime1">
              <a:rPr lang="de-DE"/>
              <a:pPr>
                <a:defRPr/>
              </a:pPr>
              <a:t>18.07.2017</a:t>
            </a:fld>
            <a:endParaRPr lang="de-DE" dirty="0"/>
          </a:p>
        </p:txBody>
      </p:sp>
      <p:sp>
        <p:nvSpPr>
          <p:cNvPr id="16" name="Foliennummernplatzhalter 4">
            <a:extLst>
              <a:ext uri="{FF2B5EF4-FFF2-40B4-BE49-F238E27FC236}">
                <a16:creationId xmlns:a16="http://schemas.microsoft.com/office/drawing/2014/main" id="{FAA78FF5-4BC8-403B-9305-1A2CC816701F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63788F74-2278-4A83-AAE4-25ECBD07A13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7792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903507" y="3141006"/>
            <a:ext cx="8100000" cy="1631800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idx="1"/>
          </p:nvPr>
        </p:nvSpPr>
        <p:spPr>
          <a:xfrm>
            <a:off x="904502" y="72000"/>
            <a:ext cx="8239500" cy="3067152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904500" y="4772805"/>
            <a:ext cx="8100000" cy="1031596"/>
          </a:xfrm>
        </p:spPr>
        <p:txBody>
          <a:bodyPr/>
          <a:lstStyle>
            <a:lvl1pPr>
              <a:spcAft>
                <a:spcPts val="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CDC68611-BE9F-43FD-948E-A23AFAC27CA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F81C8-35BF-4215-B516-FC8D7B295FD7}" type="datetime1">
              <a:rPr lang="de-DE"/>
              <a:pPr>
                <a:defRPr/>
              </a:pPr>
              <a:t>18.07.2017</a:t>
            </a:fld>
            <a:endParaRPr lang="de-DE" dirty="0"/>
          </a:p>
        </p:txBody>
      </p:sp>
      <p:sp>
        <p:nvSpPr>
          <p:cNvPr id="6" name="Foliennummernplatzhalter 4">
            <a:extLst>
              <a:ext uri="{FF2B5EF4-FFF2-40B4-BE49-F238E27FC236}">
                <a16:creationId xmlns:a16="http://schemas.microsoft.com/office/drawing/2014/main" id="{44C8C3DF-BBF2-474A-A592-00D411CA550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3F3BC9AD-B26A-49AB-86C1-56ED51C586F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5210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902495" y="1520826"/>
            <a:ext cx="3915000" cy="4356100"/>
          </a:xfrm>
        </p:spPr>
        <p:txBody>
          <a:bodyPr/>
          <a:lstStyle>
            <a:lvl1pPr>
              <a:spcAft>
                <a:spcPts val="0"/>
              </a:spcAft>
              <a:defRPr sz="2000"/>
            </a:lvl1pPr>
            <a:lvl2pPr>
              <a:defRPr>
                <a:latin typeface="Arial "/>
              </a:defRPr>
            </a:lvl2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5112321" y="1520826"/>
            <a:ext cx="3891499" cy="4356100"/>
          </a:xfrm>
        </p:spPr>
        <p:txBody>
          <a:bodyPr/>
          <a:lstStyle>
            <a:lvl1pPr>
              <a:spcAft>
                <a:spcPts val="0"/>
              </a:spcAft>
              <a:defRPr sz="2000"/>
            </a:lvl1pPr>
            <a:lvl2pPr>
              <a:defRPr>
                <a:latin typeface="Arial "/>
              </a:defRPr>
            </a:lvl2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4"/>
          </p:nvPr>
        </p:nvSpPr>
        <p:spPr>
          <a:xfrm>
            <a:off x="904510" y="150134"/>
            <a:ext cx="8117263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EAFFBF8B-4912-4AA8-97A3-D50FA708AEA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6110E-903E-484B-BAF6-35914B5A849E}" type="datetime1">
              <a:rPr lang="de-DE"/>
              <a:pPr>
                <a:defRPr/>
              </a:pPr>
              <a:t>18.07.2017</a:t>
            </a:fld>
            <a:endParaRPr lang="de-DE" dirty="0"/>
          </a:p>
        </p:txBody>
      </p:sp>
      <p:sp>
        <p:nvSpPr>
          <p:cNvPr id="10" name="Foliennummernplatzhalter 4">
            <a:extLst>
              <a:ext uri="{FF2B5EF4-FFF2-40B4-BE49-F238E27FC236}">
                <a16:creationId xmlns:a16="http://schemas.microsoft.com/office/drawing/2014/main" id="{40BF00CA-1FC5-4043-8A12-ED34EC847C8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AEB8970D-C056-471E-8203-58EB00D5BA5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4145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902495" y="2211186"/>
            <a:ext cx="3915000" cy="3665740"/>
          </a:xfrm>
        </p:spPr>
        <p:txBody>
          <a:bodyPr/>
          <a:lstStyle>
            <a:lvl1pPr>
              <a:defRPr sz="2000"/>
            </a:lvl1pPr>
            <a:lvl2pPr>
              <a:defRPr>
                <a:latin typeface="+mj-lt"/>
              </a:defRPr>
            </a:lvl2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5096135" y="2211186"/>
            <a:ext cx="3915000" cy="366574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903443" y="1522817"/>
            <a:ext cx="3915000" cy="688368"/>
          </a:xfrm>
        </p:spPr>
        <p:txBody>
          <a:bodyPr/>
          <a:lstStyle>
            <a:lvl1pPr marL="0" indent="0">
              <a:buNone/>
              <a:defRPr sz="20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96135" y="1522817"/>
            <a:ext cx="3915000" cy="688368"/>
          </a:xfrm>
        </p:spPr>
        <p:txBody>
          <a:bodyPr/>
          <a:lstStyle>
            <a:lvl1pPr marL="0" indent="0">
              <a:buNone/>
              <a:defRPr sz="20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idx="14"/>
          </p:nvPr>
        </p:nvSpPr>
        <p:spPr>
          <a:xfrm>
            <a:off x="904501" y="150134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DCD056E1-FCC2-4402-827F-CE4D5980C8F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F1D25A-9A8B-4F8A-82A7-1BD959DB2E4D}" type="datetime1">
              <a:rPr lang="de-DE"/>
              <a:pPr>
                <a:defRPr/>
              </a:pPr>
              <a:t>18.07.2017</a:t>
            </a:fld>
            <a:endParaRPr lang="de-DE" dirty="0"/>
          </a:p>
        </p:txBody>
      </p:sp>
      <p:sp>
        <p:nvSpPr>
          <p:cNvPr id="12" name="Foliennummernplatzhalter 4">
            <a:extLst>
              <a:ext uri="{FF2B5EF4-FFF2-40B4-BE49-F238E27FC236}">
                <a16:creationId xmlns:a16="http://schemas.microsoft.com/office/drawing/2014/main" id="{0EAAA417-8244-49EE-ACB3-21580E9875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38378E44-0C90-42DD-94E7-4CF8801FFD02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04102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903819" y="521252"/>
            <a:ext cx="8100000" cy="900000"/>
          </a:xfrm>
        </p:spPr>
        <p:txBody>
          <a:bodyPr/>
          <a:lstStyle>
            <a:lvl1pPr>
              <a:defRPr sz="3000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14401" y="150134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F576C4-5084-4A8F-BC47-2359D26246E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A75FF-E232-4234-9F1D-08D53E2E6A6C}" type="datetime1">
              <a:rPr lang="de-DE"/>
              <a:pPr>
                <a:defRPr/>
              </a:pPr>
              <a:t>18.07.2017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9B85EF-AC58-4A68-9B9C-4D579AA8D6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B89F0F6C-2095-44F8-AD51-A30AE01B9EAF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6946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D57181B4-F63E-43CB-9B27-A221C934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F437C-9C53-4120-8C22-399B8C04313E}" type="datetime1">
              <a:rPr lang="de-DE"/>
              <a:pPr>
                <a:defRPr/>
              </a:pPr>
              <a:t>18.07.2017</a:t>
            </a:fld>
            <a:endParaRPr lang="de-DE" dirty="0"/>
          </a:p>
        </p:txBody>
      </p:sp>
      <p:sp>
        <p:nvSpPr>
          <p:cNvPr id="3" name="Foliennummernplatzhalter 4">
            <a:extLst>
              <a:ext uri="{FF2B5EF4-FFF2-40B4-BE49-F238E27FC236}">
                <a16:creationId xmlns:a16="http://schemas.microsoft.com/office/drawing/2014/main" id="{314B9AD0-BAC4-4D29-BC38-C9B6413BA8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006984BB-352A-4721-9562-70B0CFF87A6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5920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9CBDB37-C793-40D2-8D3F-5ABEE0E283A4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21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rei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04500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13"/>
          </p:nvPr>
        </p:nvSpPr>
        <p:spPr>
          <a:xfrm>
            <a:off x="904500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18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idx="14"/>
          </p:nvPr>
        </p:nvSpPr>
        <p:spPr>
          <a:xfrm>
            <a:off x="3669909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5" name="Textplatzhalter 2"/>
          <p:cNvSpPr>
            <a:spLocks noGrp="1"/>
          </p:cNvSpPr>
          <p:nvPr>
            <p:ph type="body" idx="15"/>
          </p:nvPr>
        </p:nvSpPr>
        <p:spPr>
          <a:xfrm>
            <a:off x="3669909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18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6"/>
          </p:nvPr>
        </p:nvSpPr>
        <p:spPr>
          <a:xfrm>
            <a:off x="6419135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6419135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18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903819" y="521252"/>
            <a:ext cx="8100000" cy="900000"/>
          </a:xfrm>
        </p:spPr>
        <p:txBody>
          <a:bodyPr/>
          <a:lstStyle>
            <a:lvl1pPr>
              <a:defRPr sz="3000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20"/>
          </p:nvPr>
        </p:nvSpPr>
        <p:spPr>
          <a:xfrm>
            <a:off x="904501" y="150134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6E5037D5-3F0C-48F3-89BA-FC96EBE7F46E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DE4A7-53D5-4C12-95CD-AB3206DFE642}" type="datetime1">
              <a:rPr lang="de-DE"/>
              <a:pPr>
                <a:defRPr/>
              </a:pPr>
              <a:t>18.07.2017</a:t>
            </a:fld>
            <a:endParaRPr lang="de-DE" dirty="0"/>
          </a:p>
        </p:txBody>
      </p:sp>
      <p:sp>
        <p:nvSpPr>
          <p:cNvPr id="12" name="Foliennummernplatzhalter 4">
            <a:extLst>
              <a:ext uri="{FF2B5EF4-FFF2-40B4-BE49-F238E27FC236}">
                <a16:creationId xmlns:a16="http://schemas.microsoft.com/office/drawing/2014/main" id="{73B5EA41-D76B-448F-91E7-EDA7540B05D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FC8781AC-227F-4CF8-BDBB-FFF04D92545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4088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ild 7" descr="Logo_17pt.wmf">
            <a:extLst>
              <a:ext uri="{FF2B5EF4-FFF2-40B4-BE49-F238E27FC236}">
                <a16:creationId xmlns:a16="http://schemas.microsoft.com/office/drawing/2014/main" id="{A5E37E4B-5C91-41CA-B34A-2DBC518C3A9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000750"/>
            <a:ext cx="105251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elplatzhalter 1">
            <a:extLst>
              <a:ext uri="{FF2B5EF4-FFF2-40B4-BE49-F238E27FC236}">
                <a16:creationId xmlns:a16="http://schemas.microsoft.com/office/drawing/2014/main" id="{2B7D816E-2A42-4E0C-9706-8404AE635D7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3288" y="520700"/>
            <a:ext cx="810101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Überschrift</a:t>
            </a:r>
          </a:p>
        </p:txBody>
      </p:sp>
      <p:sp>
        <p:nvSpPr>
          <p:cNvPr id="1028" name="Textplatzhalter 2">
            <a:extLst>
              <a:ext uri="{FF2B5EF4-FFF2-40B4-BE49-F238E27FC236}">
                <a16:creationId xmlns:a16="http://schemas.microsoft.com/office/drawing/2014/main" id="{00ECAEC9-5540-4DDA-B1B4-F24F7CE5727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04875" y="1547813"/>
            <a:ext cx="8099425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</p:txBody>
      </p:sp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9BD38BF9-6AA8-4803-8434-D80ABA14C80F}"/>
              </a:ext>
            </a:extLst>
          </p:cNvPr>
          <p:cNvSpPr txBox="1">
            <a:spLocks/>
          </p:cNvSpPr>
          <p:nvPr/>
        </p:nvSpPr>
        <p:spPr>
          <a:xfrm>
            <a:off x="1943100" y="6011863"/>
            <a:ext cx="3941763" cy="549275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de-DE" sz="900" b="0" dirty="0"/>
              <a:t>Florian Herborn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de-DE" sz="900" b="0" dirty="0">
                <a:solidFill>
                  <a:schemeClr val="tx1"/>
                </a:solidFill>
              </a:rPr>
              <a:t>Praxisprojektvortrag  (Betreuer: Prof. Dr. Christian Kohls)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de-DE" sz="900" b="0" dirty="0">
                <a:solidFill>
                  <a:schemeClr val="tx1"/>
                </a:solidFill>
              </a:rPr>
              <a:t>Allgemeine Informatik TH-Köln, Campus Gummersbach</a:t>
            </a:r>
            <a:endParaRPr lang="de-DE" sz="1000" dirty="0"/>
          </a:p>
        </p:txBody>
      </p:sp>
      <p:grpSp>
        <p:nvGrpSpPr>
          <p:cNvPr id="1030" name="Gruppierung 11">
            <a:extLst>
              <a:ext uri="{FF2B5EF4-FFF2-40B4-BE49-F238E27FC236}">
                <a16:creationId xmlns:a16="http://schemas.microsoft.com/office/drawing/2014/main" id="{76AF5454-5A75-420D-BF71-3C7E22603956}"/>
              </a:ext>
            </a:extLst>
          </p:cNvPr>
          <p:cNvGrpSpPr>
            <a:grpSpLocks/>
          </p:cNvGrpSpPr>
          <p:nvPr/>
        </p:nvGrpSpPr>
        <p:grpSpPr bwMode="auto">
          <a:xfrm>
            <a:off x="903288" y="0"/>
            <a:ext cx="8243887" cy="71438"/>
            <a:chOff x="903819" y="0"/>
            <a:chExt cx="8244000" cy="108000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9164CBD9-02C7-4457-841A-6521F674FF1B}"/>
                </a:ext>
              </a:extLst>
            </p:cNvPr>
            <p:cNvSpPr/>
            <p:nvPr/>
          </p:nvSpPr>
          <p:spPr bwMode="auto">
            <a:xfrm>
              <a:off x="903819" y="0"/>
              <a:ext cx="2735299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3A109BBA-07D4-4537-99AC-611229116005}"/>
                </a:ext>
              </a:extLst>
            </p:cNvPr>
            <p:cNvSpPr/>
            <p:nvPr/>
          </p:nvSpPr>
          <p:spPr bwMode="auto">
            <a:xfrm>
              <a:off x="3639118" y="0"/>
              <a:ext cx="2736888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E21D638A-3D19-4E59-A72A-E26830F67BC6}"/>
                </a:ext>
              </a:extLst>
            </p:cNvPr>
            <p:cNvSpPr/>
            <p:nvPr/>
          </p:nvSpPr>
          <p:spPr bwMode="auto">
            <a:xfrm>
              <a:off x="6376006" y="0"/>
              <a:ext cx="2771813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A5F22C22-3FAB-45B7-AEAC-2900C87F8537}"/>
              </a:ext>
            </a:extLst>
          </p:cNvPr>
          <p:cNvCxnSpPr/>
          <p:nvPr/>
        </p:nvCxnSpPr>
        <p:spPr>
          <a:xfrm>
            <a:off x="904875" y="5951538"/>
            <a:ext cx="824071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atumsplatzhalter 3">
            <a:extLst>
              <a:ext uri="{FF2B5EF4-FFF2-40B4-BE49-F238E27FC236}">
                <a16:creationId xmlns:a16="http://schemas.microsoft.com/office/drawing/2014/main" id="{3E414DBC-7CD6-4E92-84C5-2A4C1AC16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4875" y="6011863"/>
            <a:ext cx="971550" cy="179387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8200C28-15A9-4E79-9241-B761219E581A}" type="datetime1">
              <a:rPr lang="de-DE"/>
              <a:pPr>
                <a:defRPr/>
              </a:pPr>
              <a:t>18.07.2017</a:t>
            </a:fld>
            <a:endParaRPr lang="de-DE" dirty="0"/>
          </a:p>
        </p:txBody>
      </p:sp>
      <p:sp>
        <p:nvSpPr>
          <p:cNvPr id="18" name="Foliennummernplatzhalter 4">
            <a:extLst>
              <a:ext uri="{FF2B5EF4-FFF2-40B4-BE49-F238E27FC236}">
                <a16:creationId xmlns:a16="http://schemas.microsoft.com/office/drawing/2014/main" id="{1DC5EE48-3BB1-4269-AA84-9BBB67A59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875" y="6361113"/>
            <a:ext cx="971550" cy="214312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de-DE" altLang="de-DE"/>
              <a:t>Seite </a:t>
            </a:r>
            <a:fld id="{F1B93BA5-E520-4954-94C8-7CC87C9436FE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41" r:id="rId8"/>
    <p:sldLayoutId id="2147483830" r:id="rId9"/>
    <p:sldLayoutId id="2147483831" r:id="rId10"/>
  </p:sldLayoutIdLst>
  <p:hf hdr="0" ftr="0"/>
  <p:txStyles>
    <p:titleStyle>
      <a:lvl1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2pPr>
      <a:lvl3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3pPr>
      <a:lvl4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4pPr>
      <a:lvl5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5pPr>
      <a:lvl6pPr marL="4572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6pPr>
      <a:lvl7pPr marL="9144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7pPr>
      <a:lvl8pPr marL="13716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8pPr>
      <a:lvl9pPr marL="18288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defTabSz="455613" rtl="0" eaLnBrk="1" fontAlgn="base" hangingPunct="1">
        <a:lnSpc>
          <a:spcPts val="2200"/>
        </a:lnSpc>
        <a:spcBef>
          <a:spcPct val="0"/>
        </a:spcBef>
        <a:spcAft>
          <a:spcPts val="400"/>
        </a:spcAft>
        <a:defRPr sz="2200" kern="1200">
          <a:solidFill>
            <a:schemeClr val="tx1"/>
          </a:solidFill>
          <a:latin typeface="Arial"/>
          <a:ea typeface="+mn-ea"/>
          <a:cs typeface="+mn-cs"/>
        </a:defRPr>
      </a:lvl1pPr>
      <a:lvl2pPr marL="355600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539750" indent="-18415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3pPr>
      <a:lvl4pPr marL="712788" indent="-169863" algn="l" defTabSz="455613" rtl="0" eaLnBrk="1" fontAlgn="base" hangingPunct="1">
        <a:lnSpc>
          <a:spcPts val="2000"/>
        </a:lnSpc>
        <a:spcBef>
          <a:spcPct val="0"/>
        </a:spcBef>
        <a:spcAft>
          <a:spcPct val="0"/>
        </a:spcAft>
        <a:buClr>
          <a:srgbClr val="9D167A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1073150" indent="-176213" algn="l" defTabSz="455613" rtl="0" eaLnBrk="1" fontAlgn="base" hangingPunct="1">
        <a:lnSpc>
          <a:spcPts val="1600"/>
        </a:lnSpc>
        <a:spcBef>
          <a:spcPts val="500"/>
        </a:spcBef>
        <a:spcAft>
          <a:spcPct val="0"/>
        </a:spcAft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8F243F64-3206-4CC0-852C-09F64BF81954}"/>
              </a:ext>
            </a:extLst>
          </p:cNvPr>
          <p:cNvSpPr txBox="1">
            <a:spLocks/>
          </p:cNvSpPr>
          <p:nvPr/>
        </p:nvSpPr>
        <p:spPr>
          <a:xfrm>
            <a:off x="900113" y="6011863"/>
            <a:ext cx="1544637" cy="144462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 b="0" dirty="0"/>
              <a:t>Prof. Dr. Elisabeth Exempel</a:t>
            </a:r>
          </a:p>
        </p:txBody>
      </p:sp>
      <p:grpSp>
        <p:nvGrpSpPr>
          <p:cNvPr id="2051" name="Gruppierung 11">
            <a:extLst>
              <a:ext uri="{FF2B5EF4-FFF2-40B4-BE49-F238E27FC236}">
                <a16:creationId xmlns:a16="http://schemas.microsoft.com/office/drawing/2014/main" id="{7C9BB7C0-8340-4CEA-BC4A-52ACCA509DDD}"/>
              </a:ext>
            </a:extLst>
          </p:cNvPr>
          <p:cNvGrpSpPr>
            <a:grpSpLocks/>
          </p:cNvGrpSpPr>
          <p:nvPr/>
        </p:nvGrpSpPr>
        <p:grpSpPr bwMode="auto">
          <a:xfrm>
            <a:off x="903288" y="0"/>
            <a:ext cx="8243887" cy="71438"/>
            <a:chOff x="903819" y="0"/>
            <a:chExt cx="8244000" cy="108000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452C70EF-4B82-42C4-852C-69696D54F711}"/>
                </a:ext>
              </a:extLst>
            </p:cNvPr>
            <p:cNvSpPr/>
            <p:nvPr/>
          </p:nvSpPr>
          <p:spPr bwMode="auto">
            <a:xfrm>
              <a:off x="903819" y="0"/>
              <a:ext cx="2735299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EB47720C-0902-46DD-A32F-7FB117C41E7F}"/>
                </a:ext>
              </a:extLst>
            </p:cNvPr>
            <p:cNvSpPr/>
            <p:nvPr/>
          </p:nvSpPr>
          <p:spPr bwMode="auto">
            <a:xfrm>
              <a:off x="3639118" y="0"/>
              <a:ext cx="2736888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196825A7-C9E2-4573-8430-304F8D60062B}"/>
                </a:ext>
              </a:extLst>
            </p:cNvPr>
            <p:cNvSpPr/>
            <p:nvPr/>
          </p:nvSpPr>
          <p:spPr bwMode="auto">
            <a:xfrm>
              <a:off x="6376006" y="0"/>
              <a:ext cx="2771813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D0F3B6CD-62F9-4001-BF66-7941CCCDAD0D}"/>
              </a:ext>
            </a:extLst>
          </p:cNvPr>
          <p:cNvCxnSpPr/>
          <p:nvPr/>
        </p:nvCxnSpPr>
        <p:spPr>
          <a:xfrm>
            <a:off x="900113" y="5951538"/>
            <a:ext cx="82502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atumsplatzhalter 3">
            <a:extLst>
              <a:ext uri="{FF2B5EF4-FFF2-40B4-BE49-F238E27FC236}">
                <a16:creationId xmlns:a16="http://schemas.microsoft.com/office/drawing/2014/main" id="{AF10293A-30E3-47BA-AD0B-617178B90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0113" y="6240463"/>
            <a:ext cx="971550" cy="1444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FB2097D-474E-43D3-AFAE-FBD067FC0FAC}" type="datetime1">
              <a:rPr lang="de-DE"/>
              <a:pPr>
                <a:defRPr/>
              </a:pPr>
              <a:t>18.07.2017</a:t>
            </a:fld>
            <a:endParaRPr lang="de-DE" dirty="0"/>
          </a:p>
        </p:txBody>
      </p:sp>
      <p:sp>
        <p:nvSpPr>
          <p:cNvPr id="18" name="Foliennummernplatzhalter 4">
            <a:extLst>
              <a:ext uri="{FF2B5EF4-FFF2-40B4-BE49-F238E27FC236}">
                <a16:creationId xmlns:a16="http://schemas.microsoft.com/office/drawing/2014/main" id="{B8641F6F-8A1A-40FE-BEB0-69250F35C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0113" y="6469063"/>
            <a:ext cx="971550" cy="14287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de-DE" altLang="de-DE"/>
              <a:t>Seite </a:t>
            </a:r>
            <a:fld id="{15C4F73A-4221-4210-819E-FA61ACC12940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5" name="Titelplatzhalter 1">
            <a:extLst>
              <a:ext uri="{FF2B5EF4-FFF2-40B4-BE49-F238E27FC236}">
                <a16:creationId xmlns:a16="http://schemas.microsoft.com/office/drawing/2014/main" id="{D151E9D4-AC68-4446-816F-C10F51EEA98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6463" y="520700"/>
            <a:ext cx="809942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Überschrift</a:t>
            </a:r>
          </a:p>
        </p:txBody>
      </p:sp>
      <p:sp>
        <p:nvSpPr>
          <p:cNvPr id="2056" name="Textplatzhalter 2">
            <a:extLst>
              <a:ext uri="{FF2B5EF4-FFF2-40B4-BE49-F238E27FC236}">
                <a16:creationId xmlns:a16="http://schemas.microsoft.com/office/drawing/2014/main" id="{856D71E1-5504-49EB-8A07-04E790050B8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04875" y="1547813"/>
            <a:ext cx="8099425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0"/>
            <a:endParaRPr lang="de-DE" altLang="de-DE"/>
          </a:p>
        </p:txBody>
      </p:sp>
      <p:pic>
        <p:nvPicPr>
          <p:cNvPr id="2057" name="Picture 2">
            <a:extLst>
              <a:ext uri="{FF2B5EF4-FFF2-40B4-BE49-F238E27FC236}">
                <a16:creationId xmlns:a16="http://schemas.microsoft.com/office/drawing/2014/main" id="{263C143C-FE63-4CEB-83CB-8A9FE3A37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863" y="6002338"/>
            <a:ext cx="105410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42" r:id="rId8"/>
    <p:sldLayoutId id="2147483839" r:id="rId9"/>
    <p:sldLayoutId id="2147483840" r:id="rId10"/>
  </p:sldLayoutIdLst>
  <p:hf hdr="0" ftr="0"/>
  <p:txStyles>
    <p:titleStyle>
      <a:lvl1pPr algn="l" defTabSz="455613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55613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2pPr>
      <a:lvl3pPr algn="l" defTabSz="455613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3pPr>
      <a:lvl4pPr algn="l" defTabSz="455613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4pPr>
      <a:lvl5pPr algn="l" defTabSz="455613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5pPr>
      <a:lvl6pPr marL="457200" algn="l" defTabSz="455613" rtl="0" fontAlgn="base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6pPr>
      <a:lvl7pPr marL="914400" algn="l" defTabSz="455613" rtl="0" fontAlgn="base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7pPr>
      <a:lvl8pPr marL="1371600" algn="l" defTabSz="455613" rtl="0" fontAlgn="base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8pPr>
      <a:lvl9pPr marL="1828800" algn="l" defTabSz="455613" rtl="0" fontAlgn="base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defTabSz="455613" rtl="0" eaLnBrk="0" fontAlgn="base" hangingPunct="0">
        <a:lnSpc>
          <a:spcPts val="2200"/>
        </a:lnSpc>
        <a:spcBef>
          <a:spcPct val="0"/>
        </a:spcBef>
        <a:spcAft>
          <a:spcPts val="400"/>
        </a:spcAft>
        <a:defRPr lang="de-DE" sz="2000" kern="1200" dirty="0">
          <a:solidFill>
            <a:schemeClr val="tx1"/>
          </a:solidFill>
          <a:latin typeface="Arial"/>
          <a:ea typeface="+mn-ea"/>
          <a:cs typeface="+mn-cs"/>
        </a:defRPr>
      </a:lvl1pPr>
      <a:lvl2pPr marL="527050" indent="-342900" algn="l" defTabSz="455613" rtl="0" eaLnBrk="0" fontAlgn="base" hangingPunct="0">
        <a:lnSpc>
          <a:spcPts val="2200"/>
        </a:lnSpc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de-DE" sz="2000" kern="1200" dirty="0">
          <a:solidFill>
            <a:schemeClr val="tx1"/>
          </a:solidFill>
          <a:latin typeface="+mj-lt"/>
          <a:ea typeface="+mn-ea"/>
          <a:cs typeface="+mn-cs"/>
        </a:defRPr>
      </a:lvl2pPr>
      <a:lvl3pPr marL="628650" indent="-268288" algn="l" defTabSz="455613" rtl="0" eaLnBrk="0" fontAlgn="base" hangingPunct="0">
        <a:lnSpc>
          <a:spcPts val="2200"/>
        </a:lnSpc>
        <a:spcBef>
          <a:spcPct val="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lang="de-DE" sz="2000" kern="1200" dirty="0">
          <a:solidFill>
            <a:schemeClr val="tx1"/>
          </a:solidFill>
          <a:latin typeface="+mj-lt"/>
          <a:ea typeface="+mn-ea"/>
          <a:cs typeface="+mn-cs"/>
        </a:defRPr>
      </a:lvl3pPr>
      <a:lvl4pPr marL="828675" indent="-285750" algn="l" defTabSz="455613" rtl="0" eaLnBrk="0" fontAlgn="base" hangingPunct="0">
        <a:lnSpc>
          <a:spcPts val="2200"/>
        </a:lnSpc>
        <a:spcBef>
          <a:spcPct val="0"/>
        </a:spcBef>
        <a:spcAft>
          <a:spcPct val="0"/>
        </a:spcAft>
        <a:buFont typeface="Wingdings" panose="05000000000000000000" pitchFamily="2" charset="2"/>
        <a:buChar char="§"/>
        <a:defRPr lang="de-DE" sz="2000" kern="1200" dirty="0">
          <a:solidFill>
            <a:schemeClr val="tx1"/>
          </a:solidFill>
          <a:latin typeface="+mj-lt"/>
          <a:ea typeface="+mn-ea"/>
          <a:cs typeface="+mn-cs"/>
        </a:defRPr>
      </a:lvl4pPr>
      <a:lvl5pPr marL="1073150" indent="-176213" algn="l" defTabSz="455613" rtl="0" eaLnBrk="0" fontAlgn="base" hangingPunct="0">
        <a:lnSpc>
          <a:spcPts val="1600"/>
        </a:lnSpc>
        <a:spcBef>
          <a:spcPts val="500"/>
        </a:spcBef>
        <a:spcAft>
          <a:spcPct val="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Arial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req.herborn-software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el 2">
            <a:extLst>
              <a:ext uri="{FF2B5EF4-FFF2-40B4-BE49-F238E27FC236}">
                <a16:creationId xmlns:a16="http://schemas.microsoft.com/office/drawing/2014/main" id="{8682026A-B6AF-455D-B33A-829CD455A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4270008"/>
            <a:ext cx="8101012" cy="708025"/>
          </a:xfrm>
        </p:spPr>
        <p:txBody>
          <a:bodyPr/>
          <a:lstStyle/>
          <a:p>
            <a:r>
              <a:rPr lang="de-DE" altLang="de-DE" dirty="0">
                <a:latin typeface="Arial" panose="020B0604020202020204" pitchFamily="34" charset="0"/>
              </a:rPr>
              <a:t>Anforderungsanalyse </a:t>
            </a:r>
            <a:r>
              <a:rPr lang="de-DE" sz="1400" dirty="0"/>
              <a:t> </a:t>
            </a:r>
            <a:r>
              <a:rPr lang="de-DE" dirty="0">
                <a:latin typeface="Arial" panose="020B0604020202020204" pitchFamily="34" charset="0"/>
              </a:rPr>
              <a:t>für das </a:t>
            </a:r>
            <a:r>
              <a:rPr lang="de-DE" dirty="0" err="1">
                <a:latin typeface="Arial" panose="020B0604020202020204" pitchFamily="34" charset="0"/>
              </a:rPr>
              <a:t>Labwork</a:t>
            </a:r>
            <a:r>
              <a:rPr lang="de-DE" dirty="0">
                <a:latin typeface="Arial" panose="020B0604020202020204" pitchFamily="34" charset="0"/>
              </a:rPr>
              <a:t> Management</a:t>
            </a:r>
            <a:endParaRPr lang="de-DE" altLang="de-DE" dirty="0">
              <a:latin typeface="Arial" panose="020B0604020202020204" pitchFamily="34" charset="0"/>
            </a:endParaRPr>
          </a:p>
        </p:txBody>
      </p:sp>
      <p:sp>
        <p:nvSpPr>
          <p:cNvPr id="5124" name="Inhaltsplatzhalter 3">
            <a:extLst>
              <a:ext uri="{FF2B5EF4-FFF2-40B4-BE49-F238E27FC236}">
                <a16:creationId xmlns:a16="http://schemas.microsoft.com/office/drawing/2014/main" id="{6FC7ABF4-A522-4E5D-B58B-21A29D96AC85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895350" y="5026634"/>
            <a:ext cx="8091487" cy="468313"/>
          </a:xfrm>
        </p:spPr>
        <p:txBody>
          <a:bodyPr/>
          <a:lstStyle/>
          <a:p>
            <a:pPr marL="0" indent="0"/>
            <a:r>
              <a:rPr lang="de-DE" altLang="de-DE" sz="2000" dirty="0">
                <a:latin typeface="Arial" panose="020B0604020202020204" pitchFamily="34" charset="0"/>
              </a:rPr>
              <a:t>Anforderungsanalyse für ein Praktikums-Management-Werkzeug zum Einsatz in heterogenen Laborstrukturen</a:t>
            </a:r>
          </a:p>
        </p:txBody>
      </p:sp>
      <p:sp>
        <p:nvSpPr>
          <p:cNvPr id="5125" name="Datumsplatzhalter 6">
            <a:extLst>
              <a:ext uri="{FF2B5EF4-FFF2-40B4-BE49-F238E27FC236}">
                <a16:creationId xmlns:a16="http://schemas.microsoft.com/office/drawing/2014/main" id="{AEDAA563-4B04-44BF-BF67-09E772F6B6A0}"/>
              </a:ext>
            </a:extLst>
          </p:cNvPr>
          <p:cNvSpPr>
            <a:spLocks noGrp="1"/>
          </p:cNvSpPr>
          <p:nvPr>
            <p:ph type="dt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0BC3945-1F92-4F4F-A74F-DA4BB5B315F0}" type="datetime1">
              <a:rPr lang="de-DE" altLang="de-DE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18.07.2017</a:t>
            </a:fld>
            <a:endParaRPr lang="de-DE" altLang="de-DE"/>
          </a:p>
        </p:txBody>
      </p:sp>
      <p:sp>
        <p:nvSpPr>
          <p:cNvPr id="5126" name="Foliennummernplatzhalter 7">
            <a:extLst>
              <a:ext uri="{FF2B5EF4-FFF2-40B4-BE49-F238E27FC236}">
                <a16:creationId xmlns:a16="http://schemas.microsoft.com/office/drawing/2014/main" id="{A77A3B6B-332E-4E32-B617-480751CC8AD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/>
              <a:t>Seite </a:t>
            </a:r>
            <a:fld id="{6CBF7210-29AC-4F12-BA74-553D57941023}" type="slidenum">
              <a:rPr lang="de-DE" altLang="de-DE"/>
              <a:pPr eaLnBrk="1" hangingPunct="1"/>
              <a:t>1</a:t>
            </a:fld>
            <a:endParaRPr lang="de-DE" alt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A5329A3-B1AF-4CF4-A5F2-A9CB49A1FC5C}"/>
              </a:ext>
            </a:extLst>
          </p:cNvPr>
          <p:cNvSpPr>
            <a:spLocks noChangeAspect="1"/>
          </p:cNvSpPr>
          <p:nvPr/>
        </p:nvSpPr>
        <p:spPr>
          <a:xfrm>
            <a:off x="7597775" y="6011863"/>
            <a:ext cx="1135063" cy="563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5130" name="Picture 9">
            <a:extLst>
              <a:ext uri="{FF2B5EF4-FFF2-40B4-BE49-F238E27FC236}">
                <a16:creationId xmlns:a16="http://schemas.microsoft.com/office/drawing/2014/main" id="{46810AFC-6D69-4108-8532-A9509400C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288" y="6002338"/>
            <a:ext cx="1042987" cy="6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8DB64EE-5D5C-44F9-B4E3-9CF473F54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50" y="70926"/>
            <a:ext cx="8239125" cy="411090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B724D1-EBEF-4A44-8ECD-7A5ABA60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Ermittlung der 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6E540E-A395-4194-8B51-840DCD5CA98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04875" y="1063445"/>
            <a:ext cx="8099823" cy="4320000"/>
          </a:xfrm>
        </p:spPr>
        <p:txBody>
          <a:bodyPr numCol="1"/>
          <a:lstStyle/>
          <a:p>
            <a:pPr lvl="1" indent="-342900"/>
            <a:r>
              <a:rPr lang="de-DE" b="1" dirty="0"/>
              <a:t>  Interview</a:t>
            </a:r>
          </a:p>
          <a:p>
            <a:pPr marL="654050" lvl="2" indent="-457200"/>
            <a:r>
              <a:rPr lang="de-DE" sz="1800" dirty="0"/>
              <a:t>Gespräch mit den Stakeholdern</a:t>
            </a:r>
          </a:p>
          <a:p>
            <a:pPr marL="469900" lvl="1" indent="-457200"/>
            <a:r>
              <a:rPr lang="de-DE" b="1" dirty="0"/>
              <a:t>Fragebogen</a:t>
            </a:r>
          </a:p>
          <a:p>
            <a:pPr marL="654050" lvl="2" indent="-457200"/>
            <a:r>
              <a:rPr lang="de-DE" sz="1800" dirty="0"/>
              <a:t>Erstellen eines Fragebogens, in dem die ermittelten Situationen als Leitfaden notiert werden</a:t>
            </a:r>
          </a:p>
          <a:p>
            <a:pPr marL="469900" lvl="1" indent="-457200"/>
            <a:r>
              <a:rPr lang="de-DE" b="1" dirty="0"/>
              <a:t>Brainstorming</a:t>
            </a:r>
          </a:p>
          <a:p>
            <a:pPr marL="654050" lvl="2" indent="-457200"/>
            <a:r>
              <a:rPr lang="de-DE" sz="1800" dirty="0"/>
              <a:t>Ermitteln von kritischen Situationen, welche gesonderte Maßnahmen mit sich bringen könnten</a:t>
            </a:r>
          </a:p>
          <a:p>
            <a:pPr marL="654050" lvl="2" indent="-457200"/>
            <a:endParaRPr lang="de-DE" sz="1800" dirty="0"/>
          </a:p>
          <a:p>
            <a:pPr marL="469900" lvl="1" indent="-457200"/>
            <a:r>
              <a:rPr lang="de-DE" b="1" dirty="0"/>
              <a:t>Entscheidungsgrundlage</a:t>
            </a:r>
          </a:p>
          <a:p>
            <a:pPr marL="654050" lvl="2" indent="-457200"/>
            <a:r>
              <a:rPr lang="de-DE" sz="1800" dirty="0"/>
              <a:t>Heranführen an die Thematik</a:t>
            </a:r>
          </a:p>
          <a:p>
            <a:pPr marL="654050" lvl="2" indent="-457200"/>
            <a:r>
              <a:rPr lang="de-DE" sz="1800" dirty="0"/>
              <a:t>Verringern von Hemmungen</a:t>
            </a:r>
          </a:p>
          <a:p>
            <a:pPr marL="654050" lvl="2" indent="-457200"/>
            <a:r>
              <a:rPr lang="de-DE" sz="1800" dirty="0"/>
              <a:t>Reagieren auf neue Vorschläge und Problemstellungen</a:t>
            </a:r>
          </a:p>
          <a:p>
            <a:pPr marL="654050" lvl="2" indent="-457200"/>
            <a:r>
              <a:rPr lang="de-DE" sz="1800" dirty="0"/>
              <a:t>Ergänzen der Fragestellungen</a:t>
            </a:r>
          </a:p>
          <a:p>
            <a:pPr marL="654050" lvl="2" indent="-457200"/>
            <a:endParaRPr lang="de-DE" sz="1800" dirty="0"/>
          </a:p>
          <a:p>
            <a:pPr marL="469900" lvl="1" indent="-457200"/>
            <a:r>
              <a:rPr lang="de-DE" b="1" dirty="0"/>
              <a:t>Quelle</a:t>
            </a:r>
          </a:p>
          <a:p>
            <a:pPr marL="654050" lvl="2" indent="-457200"/>
            <a:r>
              <a:rPr lang="de-DE" sz="1800" dirty="0"/>
              <a:t>Rupp und die </a:t>
            </a:r>
            <a:r>
              <a:rPr lang="de-DE" sz="1800" dirty="0" err="1"/>
              <a:t>SOPHISTen</a:t>
            </a:r>
            <a:endParaRPr lang="de-DE" dirty="0"/>
          </a:p>
          <a:p>
            <a:pPr marL="654050" lvl="2" indent="-457200"/>
            <a:endParaRPr lang="de-DE" sz="1800" dirty="0"/>
          </a:p>
          <a:p>
            <a:pPr marL="654050" lvl="2" indent="-457200"/>
            <a:endParaRPr lang="de-DE" dirty="0"/>
          </a:p>
          <a:p>
            <a:pPr marL="469900" lvl="1" indent="-457200"/>
            <a:endParaRPr lang="de-DE" sz="1800" dirty="0"/>
          </a:p>
          <a:p>
            <a:pPr marL="654050" lvl="2" indent="-457200"/>
            <a:endParaRPr lang="de-DE" sz="18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34643F-3647-4719-9D89-3E760F12BB8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E6A8B8-DFE1-4A84-A5EB-79ADE42035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6F08D241-C254-424A-B68E-A3AD7A798C92}" type="datetime1">
              <a:rPr lang="de-DE" smtClean="0"/>
              <a:pPr>
                <a:defRPr/>
              </a:pPr>
              <a:t>18.07.2017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0859E-AE52-4E24-A357-CFB4E463A2D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CE26DBDB-8816-4EB7-A20B-F25579499E4E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10301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B724D1-EBEF-4A44-8ECD-7A5ABA60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Dokumentation der 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6E540E-A395-4194-8B51-840DCD5CA98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04875" y="1063445"/>
            <a:ext cx="8099823" cy="4320000"/>
          </a:xfrm>
        </p:spPr>
        <p:txBody>
          <a:bodyPr numCol="1"/>
          <a:lstStyle/>
          <a:p>
            <a:pPr marL="12700" lvl="1" indent="0">
              <a:buNone/>
            </a:pPr>
            <a:r>
              <a:rPr lang="de-DE" dirty="0"/>
              <a:t>  </a:t>
            </a:r>
            <a:r>
              <a:rPr lang="de-DE" b="1" dirty="0" err="1"/>
              <a:t>FunctionsMASTeR</a:t>
            </a:r>
            <a:endParaRPr lang="de-DE" b="1" dirty="0"/>
          </a:p>
          <a:p>
            <a:pPr marL="654050" lvl="2" indent="-457200"/>
            <a:endParaRPr lang="de-DE" dirty="0"/>
          </a:p>
          <a:p>
            <a:pPr marL="196850" lvl="2" indent="0">
              <a:buNone/>
            </a:pPr>
            <a:r>
              <a:rPr lang="de-DE" sz="1800" i="1" dirty="0"/>
              <a:t>&lt;System&gt; &lt;</a:t>
            </a:r>
            <a:r>
              <a:rPr lang="de-DE" sz="1800" i="1" dirty="0" err="1"/>
              <a:t>muss,sollte,wird</a:t>
            </a:r>
            <a:r>
              <a:rPr lang="de-DE" sz="1800" i="1" dirty="0"/>
              <a:t>&gt; &lt;Akteur&gt;, fähig sein &lt;Objekt&gt; &lt;Prozesswort&gt;.</a:t>
            </a:r>
          </a:p>
          <a:p>
            <a:pPr marL="196850" lvl="2" indent="0">
              <a:buNone/>
            </a:pPr>
            <a:endParaRPr lang="de-DE" i="1" dirty="0"/>
          </a:p>
          <a:p>
            <a:pPr marL="196850" lvl="2" indent="0">
              <a:buNone/>
            </a:pPr>
            <a:r>
              <a:rPr lang="de-DE" b="1" dirty="0"/>
              <a:t>Angepasst:</a:t>
            </a:r>
          </a:p>
          <a:p>
            <a:pPr marL="196850" lvl="2" indent="0">
              <a:buNone/>
            </a:pPr>
            <a:endParaRPr lang="de-DE" i="1" dirty="0"/>
          </a:p>
          <a:p>
            <a:pPr marL="196850" lvl="2" indent="0">
              <a:buNone/>
            </a:pPr>
            <a:r>
              <a:rPr lang="de-DE" sz="1800" i="1" dirty="0"/>
              <a:t>&lt;Zielsystem&gt; &lt;</a:t>
            </a:r>
            <a:r>
              <a:rPr lang="de-DE" sz="1800" i="1" dirty="0" err="1"/>
              <a:t>muss,sollte,wird</a:t>
            </a:r>
            <a:r>
              <a:rPr lang="de-DE" sz="1800" i="1" dirty="0"/>
              <a:t>&gt; einem &lt;Stakeholder&gt; die Möglichkeit bieten, &lt;Funktion&gt;.</a:t>
            </a:r>
          </a:p>
          <a:p>
            <a:pPr marL="196850" lvl="2" indent="0">
              <a:buNone/>
            </a:pPr>
            <a:endParaRPr lang="de-DE" i="1" dirty="0"/>
          </a:p>
          <a:p>
            <a:pPr marL="196850" lvl="2" indent="0">
              <a:buNone/>
            </a:pPr>
            <a:r>
              <a:rPr lang="de-DE" b="1" dirty="0"/>
              <a:t>Beispiel:</a:t>
            </a:r>
          </a:p>
          <a:p>
            <a:pPr marL="196850" lvl="2" indent="0">
              <a:buNone/>
            </a:pPr>
            <a:r>
              <a:rPr lang="de-DE" sz="1800" i="1" dirty="0"/>
              <a:t>"Das bestehende System soll einem Modulverantwortlichen und einem Mitarbeiter die</a:t>
            </a:r>
          </a:p>
          <a:p>
            <a:pPr marL="196850" lvl="2" indent="0">
              <a:buNone/>
            </a:pPr>
            <a:r>
              <a:rPr lang="de-DE" sz="1800" i="1" dirty="0"/>
              <a:t>Möglichkeit bieten, eine gelbe Karte für eine unbefriedigende Abgabe zu erteilen."</a:t>
            </a:r>
          </a:p>
          <a:p>
            <a:pPr marL="196850" lvl="2" indent="0">
              <a:buNone/>
            </a:pPr>
            <a:endParaRPr lang="de-DE" i="1" dirty="0"/>
          </a:p>
          <a:p>
            <a:pPr marL="469900" lvl="1" indent="-457200"/>
            <a:endParaRPr lang="de-DE" sz="1800" dirty="0"/>
          </a:p>
          <a:p>
            <a:pPr marL="654050" lvl="2" indent="-457200"/>
            <a:endParaRPr lang="de-DE" sz="18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34643F-3647-4719-9D89-3E760F12BB8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E6A8B8-DFE1-4A84-A5EB-79ADE42035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6F08D241-C254-424A-B68E-A3AD7A798C92}" type="datetime1">
              <a:rPr lang="de-DE" smtClean="0"/>
              <a:pPr>
                <a:defRPr/>
              </a:pPr>
              <a:t>18.07.2017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0859E-AE52-4E24-A357-CFB4E463A2D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CE26DBDB-8816-4EB7-A20B-F25579499E4E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03570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B724D1-EBEF-4A44-8ECD-7A5ABA60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Validation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6E540E-A395-4194-8B51-840DCD5CA98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04875" y="1063445"/>
            <a:ext cx="8099823" cy="4320000"/>
          </a:xfrm>
        </p:spPr>
        <p:txBody>
          <a:bodyPr numCol="1"/>
          <a:lstStyle/>
          <a:p>
            <a:pPr marL="12700" lvl="1" indent="0">
              <a:buNone/>
            </a:pPr>
            <a:r>
              <a:rPr lang="de-DE" dirty="0"/>
              <a:t>Kategorisieren durch Entwickler-Team in</a:t>
            </a:r>
          </a:p>
          <a:p>
            <a:pPr marL="654050" lvl="2" indent="-457200"/>
            <a:r>
              <a:rPr lang="de-DE" sz="1800" dirty="0"/>
              <a:t>„Valide“</a:t>
            </a:r>
          </a:p>
          <a:p>
            <a:pPr marL="827088" lvl="3" indent="-457200"/>
            <a:r>
              <a:rPr lang="de-DE" sz="1600" dirty="0"/>
              <a:t>Soll umgesetzt werden</a:t>
            </a:r>
          </a:p>
          <a:p>
            <a:pPr marL="654050" lvl="2" indent="-457200"/>
            <a:r>
              <a:rPr lang="de-DE" sz="1800" dirty="0"/>
              <a:t>„Erledigt“</a:t>
            </a:r>
          </a:p>
          <a:p>
            <a:pPr marL="827088" lvl="3" indent="-457200"/>
            <a:r>
              <a:rPr lang="de-DE" sz="1600" dirty="0"/>
              <a:t>Wurde schon umgesetzt</a:t>
            </a:r>
          </a:p>
          <a:p>
            <a:pPr marL="654050" lvl="2" indent="-457200"/>
            <a:r>
              <a:rPr lang="de-DE" sz="1800" dirty="0"/>
              <a:t>„Verworfen“</a:t>
            </a:r>
          </a:p>
          <a:p>
            <a:pPr marL="827088" lvl="3" indent="-457200"/>
            <a:r>
              <a:rPr lang="de-DE" sz="1600" dirty="0"/>
              <a:t>Ist nicht Realisierbar</a:t>
            </a:r>
            <a:endParaRPr lang="de-DE" dirty="0"/>
          </a:p>
          <a:p>
            <a:pPr marL="469900" lvl="1" indent="-457200"/>
            <a:endParaRPr lang="de-DE" sz="1800" dirty="0"/>
          </a:p>
          <a:p>
            <a:pPr marL="654050" lvl="2" indent="-457200"/>
            <a:endParaRPr lang="de-DE" sz="18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34643F-3647-4719-9D89-3E760F12BB8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E6A8B8-DFE1-4A84-A5EB-79ADE42035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6F08D241-C254-424A-B68E-A3AD7A798C92}" type="datetime1">
              <a:rPr lang="de-DE" smtClean="0"/>
              <a:pPr>
                <a:defRPr/>
              </a:pPr>
              <a:t>18.07.2017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0859E-AE52-4E24-A357-CFB4E463A2D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CE26DBDB-8816-4EB7-A20B-F25579499E4E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63833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B724D1-EBEF-4A44-8ECD-7A5ABA60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Gruppierung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6E540E-A395-4194-8B51-840DCD5CA98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04875" y="1063445"/>
            <a:ext cx="8099823" cy="4320000"/>
          </a:xfrm>
        </p:spPr>
        <p:txBody>
          <a:bodyPr numCol="1"/>
          <a:lstStyle/>
          <a:p>
            <a:pPr marL="469900" lvl="1" indent="-457200">
              <a:buFont typeface="+mj-lt"/>
              <a:buAutoNum type="arabicPeriod"/>
            </a:pPr>
            <a:r>
              <a:rPr lang="de-DE" dirty="0"/>
              <a:t>Altes System</a:t>
            </a:r>
          </a:p>
          <a:p>
            <a:pPr marL="654050" lvl="2" indent="-457200"/>
            <a:r>
              <a:rPr lang="de-DE" sz="1800" dirty="0"/>
              <a:t>Anforderung gehört zu dem alten System und könnte auch dort realisiert werden</a:t>
            </a:r>
          </a:p>
          <a:p>
            <a:pPr marL="469900" lvl="1" indent="-457200">
              <a:buFont typeface="+mj-lt"/>
              <a:buAutoNum type="arabicPeriod"/>
            </a:pPr>
            <a:r>
              <a:rPr lang="de-DE" dirty="0"/>
              <a:t>Neues System</a:t>
            </a:r>
          </a:p>
          <a:p>
            <a:pPr marL="654050" lvl="2" indent="-457200"/>
            <a:r>
              <a:rPr lang="de-DE" sz="1800" dirty="0"/>
              <a:t>Anforderung gehört zu einem neuen System weil es die Grenzen des alten Systems überschreitet</a:t>
            </a:r>
          </a:p>
          <a:p>
            <a:pPr marL="469900" lvl="1" indent="-457200"/>
            <a:endParaRPr lang="de-DE" sz="1800" dirty="0"/>
          </a:p>
          <a:p>
            <a:pPr marL="654050" lvl="2" indent="-457200"/>
            <a:endParaRPr lang="de-DE" sz="18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34643F-3647-4719-9D89-3E760F12BB8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E6A8B8-DFE1-4A84-A5EB-79ADE42035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6F08D241-C254-424A-B68E-A3AD7A798C92}" type="datetime1">
              <a:rPr lang="de-DE" smtClean="0"/>
              <a:pPr>
                <a:defRPr/>
              </a:pPr>
              <a:t>18.07.2017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0859E-AE52-4E24-A357-CFB4E463A2D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CE26DBDB-8816-4EB7-A20B-F25579499E4E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0817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B724D1-EBEF-4A44-8ECD-7A5ABA60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Gruppierung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6E540E-A395-4194-8B51-840DCD5CA98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04875" y="1063445"/>
            <a:ext cx="8099823" cy="4320000"/>
          </a:xfrm>
        </p:spPr>
        <p:txBody>
          <a:bodyPr numCol="1"/>
          <a:lstStyle/>
          <a:p>
            <a:pPr marL="469900" lvl="1" indent="-457200">
              <a:buFont typeface="+mj-lt"/>
              <a:buAutoNum type="arabicPeriod"/>
            </a:pPr>
            <a:r>
              <a:rPr lang="de-DE" dirty="0"/>
              <a:t>Grobe Gruppierung der Anforderungen </a:t>
            </a:r>
          </a:p>
          <a:p>
            <a:pPr marL="469900" lvl="1" indent="-457200"/>
            <a:endParaRPr lang="de-DE" sz="1800" dirty="0"/>
          </a:p>
          <a:p>
            <a:pPr marL="654050" lvl="2" indent="-457200"/>
            <a:endParaRPr lang="de-DE" sz="18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34643F-3647-4719-9D89-3E760F12BB8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E6A8B8-DFE1-4A84-A5EB-79ADE42035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6F08D241-C254-424A-B68E-A3AD7A798C92}" type="datetime1">
              <a:rPr lang="de-DE" smtClean="0"/>
              <a:pPr>
                <a:defRPr/>
              </a:pPr>
              <a:t>18.07.2017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0859E-AE52-4E24-A357-CFB4E463A2D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CE26DBDB-8816-4EB7-A20B-F25579499E4E}" type="slidenum">
              <a:rPr lang="de-DE" altLang="de-DE" smtClean="0"/>
              <a:pPr/>
              <a:t>14</a:t>
            </a:fld>
            <a:endParaRPr lang="de-DE" alt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DCE00FC-2EC2-4802-8C90-ABBAB1570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527592"/>
            <a:ext cx="7019926" cy="394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98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B724D1-EBEF-4A44-8ECD-7A5ABA60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Gruppierung (3)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6E540E-A395-4194-8B51-840DCD5CA98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04875" y="1063445"/>
            <a:ext cx="8099823" cy="4320000"/>
          </a:xfrm>
        </p:spPr>
        <p:txBody>
          <a:bodyPr numCol="1"/>
          <a:lstStyle/>
          <a:p>
            <a:pPr marL="469900" lvl="1" indent="-457200">
              <a:buFont typeface="+mj-lt"/>
              <a:buAutoNum type="arabicPeriod"/>
            </a:pPr>
            <a:r>
              <a:rPr lang="de-DE" dirty="0"/>
              <a:t>Feine Gruppierung der Anforderungen mit dem Entwickler-Team </a:t>
            </a:r>
          </a:p>
          <a:p>
            <a:pPr marL="469900" lvl="1" indent="-457200"/>
            <a:endParaRPr lang="de-DE" sz="1800" dirty="0"/>
          </a:p>
          <a:p>
            <a:pPr marL="654050" lvl="2" indent="-457200"/>
            <a:endParaRPr lang="de-DE" sz="18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34643F-3647-4719-9D89-3E760F12BB8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E6A8B8-DFE1-4A84-A5EB-79ADE42035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6F08D241-C254-424A-B68E-A3AD7A798C92}" type="datetime1">
              <a:rPr lang="de-DE" smtClean="0"/>
              <a:pPr>
                <a:defRPr/>
              </a:pPr>
              <a:t>18.07.2017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0859E-AE52-4E24-A357-CFB4E463A2D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CE26DBDB-8816-4EB7-A20B-F25579499E4E}" type="slidenum">
              <a:rPr lang="de-DE" altLang="de-DE" smtClean="0"/>
              <a:pPr/>
              <a:t>15</a:t>
            </a:fld>
            <a:endParaRPr lang="de-DE" alt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DCE00FC-2EC2-4802-8C90-ABBAB1570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445" y="1434736"/>
            <a:ext cx="5792910" cy="434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74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B724D1-EBEF-4A44-8ECD-7A5ABA60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Priorisierung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6E540E-A395-4194-8B51-840DCD5CA98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04875" y="1063445"/>
            <a:ext cx="8099823" cy="4320000"/>
          </a:xfrm>
        </p:spPr>
        <p:txBody>
          <a:bodyPr numCol="1"/>
          <a:lstStyle/>
          <a:p>
            <a:pPr marL="469900" lvl="1" indent="-457200">
              <a:buFont typeface="+mj-lt"/>
              <a:buAutoNum type="arabicPeriod"/>
            </a:pPr>
            <a:r>
              <a:rPr lang="de-DE" dirty="0"/>
              <a:t>Kano-Faktoren</a:t>
            </a:r>
          </a:p>
          <a:p>
            <a:pPr marL="654050" lvl="2" indent="-457200"/>
            <a:r>
              <a:rPr lang="de-DE" sz="1800" dirty="0"/>
              <a:t>Basisfaktor: hoch</a:t>
            </a:r>
          </a:p>
          <a:p>
            <a:pPr marL="654050" lvl="2" indent="-457200"/>
            <a:r>
              <a:rPr lang="de-DE" sz="1800" dirty="0"/>
              <a:t>Leistungsfaktor: mittel</a:t>
            </a:r>
          </a:p>
          <a:p>
            <a:pPr marL="654050" lvl="2" indent="-457200"/>
            <a:r>
              <a:rPr lang="de-DE" sz="1800" dirty="0"/>
              <a:t>Begeisterungsfaktor: niedrig</a:t>
            </a:r>
          </a:p>
          <a:p>
            <a:pPr marL="469900" lvl="1" indent="-457200">
              <a:buFont typeface="+mj-lt"/>
              <a:buAutoNum type="arabicPeriod"/>
            </a:pPr>
            <a:r>
              <a:rPr lang="de-DE" dirty="0"/>
              <a:t>Anzahl der Anfragen</a:t>
            </a:r>
          </a:p>
          <a:p>
            <a:pPr marL="469900" lvl="1" indent="-457200">
              <a:buFont typeface="+mj-lt"/>
              <a:buAutoNum type="arabicPeriod"/>
            </a:pPr>
            <a:r>
              <a:rPr lang="de-DE" dirty="0"/>
              <a:t>Story-Points</a:t>
            </a:r>
          </a:p>
          <a:p>
            <a:pPr marL="654050" lvl="2" indent="-457200"/>
            <a:r>
              <a:rPr lang="de-DE" sz="1800" dirty="0"/>
              <a:t>Schätzung der Komplexität einer Story</a:t>
            </a:r>
          </a:p>
          <a:p>
            <a:pPr marL="654050" lvl="2" indent="-457200"/>
            <a:r>
              <a:rPr lang="de-DE" sz="1800" dirty="0"/>
              <a:t>Skala von 1 - 10</a:t>
            </a:r>
          </a:p>
          <a:p>
            <a:pPr marL="469900" lvl="1" indent="-457200"/>
            <a:endParaRPr lang="de-DE" sz="1800" dirty="0"/>
          </a:p>
          <a:p>
            <a:pPr marL="654050" lvl="2" indent="-457200"/>
            <a:endParaRPr lang="de-DE" sz="18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34643F-3647-4719-9D89-3E760F12BB8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E6A8B8-DFE1-4A84-A5EB-79ADE42035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6F08D241-C254-424A-B68E-A3AD7A798C92}" type="datetime1">
              <a:rPr lang="de-DE" smtClean="0"/>
              <a:pPr>
                <a:defRPr/>
              </a:pPr>
              <a:t>18.07.2017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0859E-AE52-4E24-A357-CFB4E463A2D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CE26DBDB-8816-4EB7-A20B-F25579499E4E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82662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B724D1-EBEF-4A44-8ECD-7A5ABA60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Visualisierung der Anforderungen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34643F-3647-4719-9D89-3E760F12BB8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E6A8B8-DFE1-4A84-A5EB-79ADE42035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6F08D241-C254-424A-B68E-A3AD7A798C92}" type="datetime1">
              <a:rPr lang="de-DE" smtClean="0"/>
              <a:pPr>
                <a:defRPr/>
              </a:pPr>
              <a:t>18.07.2017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0859E-AE52-4E24-A357-CFB4E463A2D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CE26DBDB-8816-4EB7-A20B-F25579499E4E}" type="slidenum">
              <a:rPr lang="de-DE" altLang="de-DE" smtClean="0"/>
              <a:pPr/>
              <a:t>17</a:t>
            </a:fld>
            <a:endParaRPr lang="de-DE" alt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2A392-89C0-43DC-AD72-A2B515F29AC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04875" y="5476508"/>
            <a:ext cx="8099823" cy="391491"/>
          </a:xfrm>
        </p:spPr>
        <p:txBody>
          <a:bodyPr/>
          <a:lstStyle/>
          <a:p>
            <a:r>
              <a:rPr lang="de-DE" sz="1600" dirty="0">
                <a:hlinkClick r:id="rId2"/>
              </a:rPr>
              <a:t>https://req.herborn-software.com</a:t>
            </a:r>
            <a:endParaRPr lang="de-DE" sz="16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5A3E994-2882-44C5-BDDC-FC7E15F3B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2290923"/>
            <a:ext cx="6394694" cy="3185585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027E2871-A0CE-4A63-937F-F80ABE6906AA}"/>
              </a:ext>
            </a:extLst>
          </p:cNvPr>
          <p:cNvSpPr txBox="1">
            <a:spLocks/>
          </p:cNvSpPr>
          <p:nvPr/>
        </p:nvSpPr>
        <p:spPr bwMode="auto">
          <a:xfrm>
            <a:off x="904875" y="1063445"/>
            <a:ext cx="8099823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 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900" lvl="1" indent="-457200"/>
            <a:r>
              <a:rPr lang="de-DE" sz="1800" dirty="0"/>
              <a:t>Sortierung</a:t>
            </a:r>
          </a:p>
          <a:p>
            <a:pPr marL="469900" lvl="1" indent="-457200"/>
            <a:r>
              <a:rPr lang="de-DE" sz="1800" dirty="0"/>
              <a:t>Filterung</a:t>
            </a:r>
          </a:p>
          <a:p>
            <a:pPr marL="469900" lvl="1" indent="-457200"/>
            <a:r>
              <a:rPr lang="de-DE" sz="1800" dirty="0"/>
              <a:t>Gruppierung</a:t>
            </a:r>
          </a:p>
          <a:p>
            <a:pPr marL="469900" lvl="1" indent="-457200"/>
            <a:r>
              <a:rPr lang="de-DE" sz="1800" dirty="0"/>
              <a:t>Verwaltung</a:t>
            </a:r>
          </a:p>
        </p:txBody>
      </p:sp>
    </p:spTree>
    <p:extLst>
      <p:ext uri="{BB962C8B-B14F-4D97-AF65-F5344CB8AC3E}">
        <p14:creationId xmlns:p14="http://schemas.microsoft.com/office/powerpoint/2010/main" val="2285580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03ED9-8B48-48AC-B1E5-C5873B98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D85851-CA2F-4DFB-B163-DF70193DF38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	Es konnten viele neue Anforderungen gesammelt werden, welche in dieser Form noch nicht bedacht wurden. Auch in Zukunft wird diese Anforderungsermittlung einen großen Beitrag zur weiteren Entwicklung des Tool leisten.</a:t>
            </a:r>
          </a:p>
          <a:p>
            <a:endParaRPr lang="de-DE" dirty="0"/>
          </a:p>
          <a:p>
            <a:r>
              <a:rPr lang="de-DE" dirty="0"/>
              <a:t>	Die Anforderungsanalyse ist ein wichtiger Teil im Software-Entwicklungs-Prozess und sollte nicht vernachlässigt werden. Erfüllt eine Anwendung nicht genügend Wünsche der Nutzer, wenden diese sich oft ab und wechseln zu einem anderen System. </a:t>
            </a:r>
          </a:p>
          <a:p>
            <a:endParaRPr lang="de-DE" dirty="0"/>
          </a:p>
          <a:p>
            <a:r>
              <a:rPr lang="de-DE" dirty="0"/>
              <a:t>	</a:t>
            </a:r>
            <a:r>
              <a:rPr lang="de-DE" b="1" dirty="0"/>
              <a:t>Und was ist schon eine Anwendung ohne Nutzer?</a:t>
            </a: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4B051E-B005-47DB-AB49-E3E7026DC7F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9EDC22-1AFF-4908-B04F-1A337EBB84B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6F08D241-C254-424A-B68E-A3AD7A798C92}" type="datetime1">
              <a:rPr lang="de-DE" smtClean="0"/>
              <a:pPr>
                <a:defRPr/>
              </a:pPr>
              <a:t>18.07.2017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6A5562-E45B-4963-AE8E-483E9A4D29B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CE26DBDB-8816-4EB7-A20B-F25579499E4E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7365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B724D1-EBEF-4A44-8ECD-7A5ABA60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6E540E-A395-4194-8B51-840DCD5CA98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04875" y="1235384"/>
            <a:ext cx="8099823" cy="4320000"/>
          </a:xfrm>
        </p:spPr>
        <p:txBody>
          <a:bodyPr numCol="1"/>
          <a:lstStyle/>
          <a:p>
            <a:pPr marL="469900" lvl="1" indent="-457200"/>
            <a:r>
              <a:rPr lang="de-DE" sz="1600" dirty="0"/>
              <a:t>Rupp und die </a:t>
            </a:r>
            <a:r>
              <a:rPr lang="de-DE" sz="1600" dirty="0" err="1"/>
              <a:t>SOPHISTen</a:t>
            </a:r>
            <a:endParaRPr lang="de-DE" sz="1600" dirty="0"/>
          </a:p>
          <a:p>
            <a:pPr marL="654050" lvl="2" indent="-457200"/>
            <a:r>
              <a:rPr lang="de-DE" sz="1400" dirty="0" err="1"/>
              <a:t>Requirements</a:t>
            </a:r>
            <a:r>
              <a:rPr lang="de-DE" sz="1400" dirty="0"/>
              <a:t>-Engineering und -Management. 6. Carl Hanser Verlag GmbH Co KG, München, 2014. ISBN 3446443134, 9783446443136</a:t>
            </a:r>
            <a:endParaRPr lang="de-DE" dirty="0"/>
          </a:p>
          <a:p>
            <a:pPr marL="469900" lvl="1" indent="-457200"/>
            <a:endParaRPr lang="de-DE" sz="1800" dirty="0"/>
          </a:p>
          <a:p>
            <a:pPr marL="654050" lvl="2" indent="-457200"/>
            <a:endParaRPr lang="de-DE" sz="18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34643F-3647-4719-9D89-3E760F12BB8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E6A8B8-DFE1-4A84-A5EB-79ADE42035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6F08D241-C254-424A-B68E-A3AD7A798C92}" type="datetime1">
              <a:rPr lang="de-DE" smtClean="0"/>
              <a:pPr>
                <a:defRPr/>
              </a:pPr>
              <a:t>18.07.2017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0859E-AE52-4E24-A357-CFB4E463A2D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CE26DBDB-8816-4EB7-A20B-F25579499E4E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7720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5A2A6D67-8695-4366-A633-F85FD7655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288" y="544513"/>
            <a:ext cx="8101012" cy="900113"/>
          </a:xfrm>
        </p:spPr>
        <p:txBody>
          <a:bodyPr/>
          <a:lstStyle/>
          <a:p>
            <a:pPr eaLnBrk="1" hangingPunct="1"/>
            <a:r>
              <a:rPr lang="de-DE" altLang="de-DE" dirty="0">
                <a:latin typeface="Arial" panose="020B0604020202020204" pitchFamily="34" charset="0"/>
              </a:rPr>
              <a:t>Inhalt</a:t>
            </a:r>
          </a:p>
        </p:txBody>
      </p:sp>
      <p:sp>
        <p:nvSpPr>
          <p:cNvPr id="6147" name="Datumsplatzhalter 2">
            <a:extLst>
              <a:ext uri="{FF2B5EF4-FFF2-40B4-BE49-F238E27FC236}">
                <a16:creationId xmlns:a16="http://schemas.microsoft.com/office/drawing/2014/main" id="{8A45FE48-6848-4EDE-B943-68D4BC8E8671}"/>
              </a:ext>
            </a:extLst>
          </p:cNvPr>
          <p:cNvSpPr>
            <a:spLocks noGrp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145E96D-4B01-42A6-AA20-0D0A301F6683}" type="datetime1">
              <a:rPr lang="de-DE" altLang="de-DE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18.07.2017</a:t>
            </a:fld>
            <a:endParaRPr lang="de-DE" altLang="de-DE"/>
          </a:p>
        </p:txBody>
      </p:sp>
      <p:sp>
        <p:nvSpPr>
          <p:cNvPr id="6148" name="Foliennummernplatzhalter 3">
            <a:extLst>
              <a:ext uri="{FF2B5EF4-FFF2-40B4-BE49-F238E27FC236}">
                <a16:creationId xmlns:a16="http://schemas.microsoft.com/office/drawing/2014/main" id="{640012C7-A821-4EEB-99C6-C27FBCE29AF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/>
              <a:t>Seite </a:t>
            </a:r>
            <a:fld id="{9A5E668D-A338-4B1A-AACB-41CFD97C9F60}" type="slidenum">
              <a:rPr lang="de-DE" altLang="de-DE"/>
              <a:pPr eaLnBrk="1" hangingPunct="1"/>
              <a:t>2</a:t>
            </a:fld>
            <a:endParaRPr lang="de-DE" alt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25C3B4E-E462-4906-9C33-0E78D2BB3B9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04875" y="150813"/>
            <a:ext cx="8088313" cy="214312"/>
          </a:xfrm>
        </p:spPr>
        <p:txBody>
          <a:bodyPr rtlCol="0"/>
          <a:lstStyle/>
          <a:p>
            <a:pPr defTabSz="457189" eaLnBrk="1" fontAlgn="auto" hangingPunct="1">
              <a:spcBef>
                <a:spcPts val="0"/>
              </a:spcBef>
              <a:defRPr/>
            </a:pPr>
            <a:endParaRPr lang="de-DE"/>
          </a:p>
        </p:txBody>
      </p:sp>
      <p:sp>
        <p:nvSpPr>
          <p:cNvPr id="6150" name="Inhaltsplatzhalter 2">
            <a:extLst>
              <a:ext uri="{FF2B5EF4-FFF2-40B4-BE49-F238E27FC236}">
                <a16:creationId xmlns:a16="http://schemas.microsoft.com/office/drawing/2014/main" id="{4956EDDF-1788-4164-A3E3-D9D9A7C248D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04875" y="1125782"/>
            <a:ext cx="8099425" cy="4319587"/>
          </a:xfrm>
        </p:spPr>
        <p:txBody>
          <a:bodyPr/>
          <a:lstStyle/>
          <a:p>
            <a:pPr marL="469900" lvl="1" indent="-457200" eaLnBrk="1" hangingPunct="1">
              <a:buFont typeface="+mj-lt"/>
              <a:buAutoNum type="arabicPeriod"/>
            </a:pPr>
            <a:r>
              <a:rPr lang="de-DE" altLang="de-DE" dirty="0"/>
              <a:t>Wer bin ich?</a:t>
            </a:r>
          </a:p>
          <a:p>
            <a:pPr marL="469900" lvl="1" indent="-457200" eaLnBrk="1" hangingPunct="1">
              <a:buFont typeface="+mj-lt"/>
              <a:buAutoNum type="arabicPeriod"/>
            </a:pPr>
            <a:r>
              <a:rPr lang="de-DE" altLang="de-DE" dirty="0"/>
              <a:t>Was ist das </a:t>
            </a:r>
            <a:r>
              <a:rPr lang="de-DE" altLang="de-DE" dirty="0" err="1"/>
              <a:t>Labwork</a:t>
            </a:r>
            <a:r>
              <a:rPr lang="de-DE" altLang="de-DE" dirty="0"/>
              <a:t> Management?</a:t>
            </a:r>
          </a:p>
          <a:p>
            <a:pPr marL="469900" lvl="1" indent="-457200" eaLnBrk="1" hangingPunct="1">
              <a:buFont typeface="+mj-lt"/>
              <a:buAutoNum type="arabicPeriod"/>
            </a:pPr>
            <a:r>
              <a:rPr lang="de-DE" altLang="de-DE" dirty="0"/>
              <a:t>Problemstellung</a:t>
            </a:r>
          </a:p>
          <a:p>
            <a:pPr marL="469900" lvl="1" indent="-457200" eaLnBrk="1" hangingPunct="1">
              <a:buFont typeface="+mj-lt"/>
              <a:buAutoNum type="arabicPeriod"/>
            </a:pPr>
            <a:r>
              <a:rPr lang="de-DE" altLang="de-DE" dirty="0"/>
              <a:t>Lösungsansatz</a:t>
            </a:r>
          </a:p>
          <a:p>
            <a:pPr marL="469900" lvl="1" indent="-457200" eaLnBrk="1" hangingPunct="1">
              <a:buFont typeface="+mj-lt"/>
              <a:buAutoNum type="arabicPeriod"/>
            </a:pPr>
            <a:r>
              <a:rPr lang="de-DE" altLang="de-DE" dirty="0"/>
              <a:t>Vorgehensweise</a:t>
            </a:r>
          </a:p>
          <a:p>
            <a:pPr marL="469900" lvl="1" indent="-457200" eaLnBrk="1" hangingPunct="1">
              <a:buFont typeface="+mj-lt"/>
              <a:buAutoNum type="arabicPeriod"/>
            </a:pPr>
            <a:r>
              <a:rPr lang="de-DE" altLang="de-DE" dirty="0"/>
              <a:t>Fazit</a:t>
            </a:r>
          </a:p>
          <a:p>
            <a:pPr marL="469900" lvl="1" indent="-457200" eaLnBrk="1" hangingPunct="1">
              <a:buFont typeface="+mj-lt"/>
              <a:buAutoNum type="arabicPeriod"/>
            </a:pPr>
            <a:endParaRPr lang="de-DE" altLang="de-DE" dirty="0"/>
          </a:p>
          <a:p>
            <a:pPr marL="469900" lvl="1" indent="-457200" eaLnBrk="1" hangingPunct="1">
              <a:buFont typeface="+mj-lt"/>
              <a:buAutoNum type="arabicPeriod"/>
            </a:pPr>
            <a:endParaRPr lang="de-DE" alt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5A2A6D67-8695-4366-A633-F85FD7655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288" y="544513"/>
            <a:ext cx="8101012" cy="900113"/>
          </a:xfrm>
        </p:spPr>
        <p:txBody>
          <a:bodyPr/>
          <a:lstStyle/>
          <a:p>
            <a:pPr eaLnBrk="1" hangingPunct="1"/>
            <a:r>
              <a:rPr lang="de-DE" altLang="de-DE" dirty="0">
                <a:latin typeface="Arial" panose="020B0604020202020204" pitchFamily="34" charset="0"/>
              </a:rPr>
              <a:t>Wer bin ich?</a:t>
            </a:r>
          </a:p>
        </p:txBody>
      </p:sp>
      <p:sp>
        <p:nvSpPr>
          <p:cNvPr id="6147" name="Datumsplatzhalter 2">
            <a:extLst>
              <a:ext uri="{FF2B5EF4-FFF2-40B4-BE49-F238E27FC236}">
                <a16:creationId xmlns:a16="http://schemas.microsoft.com/office/drawing/2014/main" id="{8A45FE48-6848-4EDE-B943-68D4BC8E8671}"/>
              </a:ext>
            </a:extLst>
          </p:cNvPr>
          <p:cNvSpPr>
            <a:spLocks noGrp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145E96D-4B01-42A6-AA20-0D0A301F6683}" type="datetime1">
              <a:rPr lang="de-DE" altLang="de-DE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18.07.2017</a:t>
            </a:fld>
            <a:endParaRPr lang="de-DE" altLang="de-DE"/>
          </a:p>
        </p:txBody>
      </p:sp>
      <p:sp>
        <p:nvSpPr>
          <p:cNvPr id="6148" name="Foliennummernplatzhalter 3">
            <a:extLst>
              <a:ext uri="{FF2B5EF4-FFF2-40B4-BE49-F238E27FC236}">
                <a16:creationId xmlns:a16="http://schemas.microsoft.com/office/drawing/2014/main" id="{640012C7-A821-4EEB-99C6-C27FBCE29AF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/>
              <a:t>Seite </a:t>
            </a:r>
            <a:fld id="{9A5E668D-A338-4B1A-AACB-41CFD97C9F60}" type="slidenum">
              <a:rPr lang="de-DE" altLang="de-DE"/>
              <a:pPr eaLnBrk="1" hangingPunct="1"/>
              <a:t>3</a:t>
            </a:fld>
            <a:endParaRPr lang="de-DE" alt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25C3B4E-E462-4906-9C33-0E78D2BB3B9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04875" y="150813"/>
            <a:ext cx="8088313" cy="214312"/>
          </a:xfrm>
        </p:spPr>
        <p:txBody>
          <a:bodyPr rtlCol="0"/>
          <a:lstStyle/>
          <a:p>
            <a:pPr defTabSz="457189" eaLnBrk="1" fontAlgn="auto" hangingPunct="1">
              <a:spcBef>
                <a:spcPts val="0"/>
              </a:spcBef>
              <a:defRPr/>
            </a:pPr>
            <a:endParaRPr lang="de-DE" dirty="0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9B880E3D-1F78-4015-B92E-2D0B859418DB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904875" y="994569"/>
            <a:ext cx="1440180" cy="2159508"/>
          </a:xfr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D15EA554-AA71-4BCF-A486-8B7E8BB69A98}"/>
              </a:ext>
            </a:extLst>
          </p:cNvPr>
          <p:cNvSpPr txBox="1"/>
          <p:nvPr/>
        </p:nvSpPr>
        <p:spPr>
          <a:xfrm>
            <a:off x="2594708" y="1044516"/>
            <a:ext cx="5679760" cy="2067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69900" lvl="1" indent="-457200" defTabSz="455613">
              <a:lnSpc>
                <a:spcPts val="22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Arial "/>
                <a:cs typeface="+mn-cs"/>
              </a:rPr>
              <a:t>Florian Herborn</a:t>
            </a:r>
          </a:p>
          <a:p>
            <a:pPr marL="469900" lvl="1" indent="-457200" defTabSz="455613">
              <a:lnSpc>
                <a:spcPts val="22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2000" dirty="0">
              <a:latin typeface="Arial "/>
              <a:cs typeface="+mn-cs"/>
            </a:endParaRPr>
          </a:p>
          <a:p>
            <a:pPr marL="469900" lvl="1" indent="-457200" defTabSz="455613">
              <a:lnSpc>
                <a:spcPts val="22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Arial "/>
                <a:cs typeface="+mn-cs"/>
              </a:rPr>
              <a:t>Allgemeine Informatik TH-Köln</a:t>
            </a:r>
          </a:p>
          <a:p>
            <a:pPr marL="469900" lvl="1" indent="-457200" defTabSz="455613">
              <a:lnSpc>
                <a:spcPts val="22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2000" dirty="0">
              <a:latin typeface="Arial "/>
              <a:cs typeface="+mn-cs"/>
            </a:endParaRPr>
          </a:p>
          <a:p>
            <a:pPr marL="469900" lvl="1" indent="-457200" defTabSz="455613">
              <a:lnSpc>
                <a:spcPts val="22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Arial "/>
                <a:cs typeface="+mn-cs"/>
              </a:rPr>
              <a:t>Seit Februar 2016 ADV-Labor</a:t>
            </a:r>
          </a:p>
          <a:p>
            <a:pPr marL="654050" lvl="2" indent="-457200" defTabSz="455613">
              <a:lnSpc>
                <a:spcPts val="22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  <a:cs typeface="+mn-cs"/>
              </a:rPr>
              <a:t>Praktikumsabnahmen</a:t>
            </a:r>
          </a:p>
          <a:p>
            <a:pPr marL="654050" lvl="2" indent="-457200" defTabSz="455613">
              <a:lnSpc>
                <a:spcPts val="22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  <a:cs typeface="+mn-cs"/>
              </a:rPr>
              <a:t>Backendentwickler des </a:t>
            </a:r>
            <a:r>
              <a:rPr lang="de-DE" dirty="0" err="1">
                <a:latin typeface="Arial"/>
                <a:cs typeface="+mn-cs"/>
              </a:rPr>
              <a:t>Labwork</a:t>
            </a:r>
            <a:r>
              <a:rPr lang="de-DE" dirty="0">
                <a:latin typeface="Arial"/>
                <a:cs typeface="+mn-cs"/>
              </a:rPr>
              <a:t>-Managements</a:t>
            </a:r>
          </a:p>
        </p:txBody>
      </p:sp>
    </p:spTree>
    <p:extLst>
      <p:ext uri="{BB962C8B-B14F-4D97-AF65-F5344CB8AC3E}">
        <p14:creationId xmlns:p14="http://schemas.microsoft.com/office/powerpoint/2010/main" val="1654314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B724D1-EBEF-4A44-8ECD-7A5ABA60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das </a:t>
            </a:r>
            <a:r>
              <a:rPr lang="de-DE" dirty="0" err="1"/>
              <a:t>Labwork</a:t>
            </a:r>
            <a:r>
              <a:rPr lang="de-DE" dirty="0"/>
              <a:t> Management?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6E540E-A395-4194-8B51-840DCD5CA98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469900" lvl="1" indent="-457200"/>
            <a:r>
              <a:rPr lang="de-DE" dirty="0"/>
              <a:t>Auch LWM oder Praktikumstool genannt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69900" lvl="1" indent="-457200"/>
            <a:r>
              <a:rPr lang="de-DE" b="1" dirty="0"/>
              <a:t>Kernaufgaben:</a:t>
            </a:r>
          </a:p>
          <a:p>
            <a:pPr marL="654050" lvl="2" indent="-457200"/>
            <a:r>
              <a:rPr lang="de-DE" sz="1800" dirty="0"/>
              <a:t>Vereinfachung von Praktikums-Massenabfertigung (AP1, AP2)</a:t>
            </a:r>
          </a:p>
          <a:p>
            <a:pPr marL="654050" lvl="2" indent="-457200"/>
            <a:r>
              <a:rPr lang="de-DE" sz="1800" dirty="0"/>
              <a:t>Generierung von Staffelplänen ohne Konflikte mit anderen Praktika</a:t>
            </a:r>
          </a:p>
          <a:p>
            <a:pPr marL="654050" lvl="2" indent="-457200"/>
            <a:r>
              <a:rPr lang="de-DE" sz="1800" dirty="0"/>
              <a:t>Dokumentation von Teilnehmerinformationen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469900" lvl="1" indent="-457200"/>
            <a:r>
              <a:rPr lang="de-DE" b="1" dirty="0"/>
              <a:t>Eingeführt von:</a:t>
            </a:r>
          </a:p>
          <a:p>
            <a:pPr marL="654050" lvl="2" indent="-457200"/>
            <a:r>
              <a:rPr lang="de-DE" sz="1800" dirty="0"/>
              <a:t>Robert Giacinto</a:t>
            </a:r>
          </a:p>
          <a:p>
            <a:pPr marL="185737" lvl="1" indent="0">
              <a:buNone/>
            </a:pPr>
            <a:endParaRPr lang="de-DE" dirty="0"/>
          </a:p>
          <a:p>
            <a:pPr marL="469900" lvl="1" indent="-457200"/>
            <a:r>
              <a:rPr lang="de-DE" b="1" dirty="0"/>
              <a:t>Aktuelle Entwickler:</a:t>
            </a:r>
          </a:p>
          <a:p>
            <a:pPr marL="654050" lvl="2" indent="-457200"/>
            <a:r>
              <a:rPr lang="de-DE" sz="1800" dirty="0"/>
              <a:t>Frontend: Uwe Müsse, Christian Hahn</a:t>
            </a:r>
          </a:p>
          <a:p>
            <a:pPr marL="654050" lvl="2" indent="-457200"/>
            <a:r>
              <a:rPr lang="de-DE" sz="1800" dirty="0"/>
              <a:t>Backend: Alexander </a:t>
            </a:r>
            <a:r>
              <a:rPr lang="de-DE" sz="1800" dirty="0" err="1"/>
              <a:t>Dobrynin</a:t>
            </a:r>
            <a:r>
              <a:rPr lang="de-DE" sz="1800" dirty="0"/>
              <a:t>, Florian Herborn</a:t>
            </a:r>
          </a:p>
          <a:p>
            <a:pPr marL="654050" lvl="2" indent="-457200"/>
            <a:endParaRPr lang="de-DE" sz="1800" dirty="0"/>
          </a:p>
          <a:p>
            <a:pPr marL="469900" lvl="1" indent="-457200"/>
            <a:r>
              <a:rPr lang="de-DE" sz="1800" dirty="0"/>
              <a:t>https://praktikum.gm.fh-koeln.de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sz="18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34643F-3647-4719-9D89-3E760F12BB8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E6A8B8-DFE1-4A84-A5EB-79ADE42035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6F08D241-C254-424A-B68E-A3AD7A798C92}" type="datetime1">
              <a:rPr lang="de-DE" smtClean="0"/>
              <a:pPr>
                <a:defRPr/>
              </a:pPr>
              <a:t>18.07.2017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0859E-AE52-4E24-A357-CFB4E463A2D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CE26DBDB-8816-4EB7-A20B-F25579499E4E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3775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B724D1-EBEF-4A44-8ECD-7A5ABA60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6E540E-A395-4194-8B51-840DCD5CA98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numCol="1"/>
          <a:lstStyle/>
          <a:p>
            <a:pPr marL="469900" lvl="1" indent="-457200">
              <a:buFont typeface="+mj-lt"/>
              <a:buAutoNum type="arabicPeriod"/>
            </a:pPr>
            <a:r>
              <a:rPr lang="de-DE" dirty="0"/>
              <a:t>Praktikumsschemata verändern sich</a:t>
            </a:r>
          </a:p>
          <a:p>
            <a:pPr marL="654050" lvl="2" indent="-457200"/>
            <a:r>
              <a:rPr lang="de-DE" sz="1800" dirty="0"/>
              <a:t>Anforderungen teilweise nicht optimal bis gar nicht umsetzbar</a:t>
            </a:r>
          </a:p>
          <a:p>
            <a:pPr marL="654050" lvl="2" indent="-457200"/>
            <a:r>
              <a:rPr lang="de-DE" sz="1800" dirty="0"/>
              <a:t>Dadurch hoher Verwaltungsaufwand</a:t>
            </a:r>
          </a:p>
          <a:p>
            <a:pPr marL="196850" lvl="2" indent="0">
              <a:buNone/>
            </a:pPr>
            <a:endParaRPr lang="de-DE" dirty="0"/>
          </a:p>
          <a:p>
            <a:pPr marL="469900" lvl="1" indent="-457200">
              <a:buFont typeface="+mj-lt"/>
              <a:buAutoNum type="arabicPeriod"/>
            </a:pPr>
            <a:r>
              <a:rPr lang="de-DE" dirty="0"/>
              <a:t>Neue Module nutzen das Tool</a:t>
            </a:r>
          </a:p>
          <a:p>
            <a:pPr marL="654050" lvl="2" indent="-457200"/>
            <a:r>
              <a:rPr lang="de-DE" dirty="0"/>
              <a:t>Neue Anforderungen kommen hinzu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34643F-3647-4719-9D89-3E760F12BB8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E6A8B8-DFE1-4A84-A5EB-79ADE42035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6F08D241-C254-424A-B68E-A3AD7A798C92}" type="datetime1">
              <a:rPr lang="de-DE" smtClean="0"/>
              <a:pPr>
                <a:defRPr/>
              </a:pPr>
              <a:t>18.07.2017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0859E-AE52-4E24-A357-CFB4E463A2D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CE26DBDB-8816-4EB7-A20B-F25579499E4E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8370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B724D1-EBEF-4A44-8ECD-7A5ABA60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6E540E-A395-4194-8B51-840DCD5CA98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numCol="1"/>
          <a:lstStyle/>
          <a:p>
            <a:pPr marL="469900" lvl="1" indent="-457200"/>
            <a:r>
              <a:rPr lang="de-DE" dirty="0"/>
              <a:t>Anforderungsanalyse</a:t>
            </a:r>
          </a:p>
          <a:p>
            <a:pPr marL="654050" lvl="2" indent="-457200"/>
            <a:r>
              <a:rPr lang="de-DE" sz="1800" dirty="0"/>
              <a:t>Ermitteln der Anforderungen bei ausgewählten Stakeholdern</a:t>
            </a:r>
          </a:p>
          <a:p>
            <a:pPr marL="654050" lvl="2" indent="-457200"/>
            <a:endParaRPr lang="de-DE" sz="1800" dirty="0"/>
          </a:p>
          <a:p>
            <a:pPr marL="469900" lvl="1" indent="-457200"/>
            <a:r>
              <a:rPr lang="de-DE" dirty="0"/>
              <a:t>Ziel</a:t>
            </a:r>
            <a:endParaRPr lang="de-DE" sz="1800" dirty="0"/>
          </a:p>
          <a:p>
            <a:pPr marL="654050" lvl="2" indent="-457200"/>
            <a:r>
              <a:rPr lang="de-DE" sz="1800" dirty="0"/>
              <a:t>Benutzerkreis erweitern</a:t>
            </a:r>
          </a:p>
          <a:p>
            <a:pPr marL="654050" lvl="2" indent="-457200"/>
            <a:r>
              <a:rPr lang="de-DE" sz="1800" dirty="0"/>
              <a:t>Schwächen erkennen</a:t>
            </a:r>
          </a:p>
          <a:p>
            <a:pPr marL="654050" lvl="2" indent="-457200"/>
            <a:r>
              <a:rPr lang="de-DE" sz="1800" dirty="0"/>
              <a:t>Verbesserungsansätze sammeln</a:t>
            </a:r>
          </a:p>
          <a:p>
            <a:pPr marL="654050" lvl="2" indent="-457200"/>
            <a:r>
              <a:rPr lang="de-DE" sz="1800" dirty="0"/>
              <a:t>Überblick über benötigte Funktionalitäten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34643F-3647-4719-9D89-3E760F12BB8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E6A8B8-DFE1-4A84-A5EB-79ADE42035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6F08D241-C254-424A-B68E-A3AD7A798C92}" type="datetime1">
              <a:rPr lang="de-DE" smtClean="0"/>
              <a:pPr>
                <a:defRPr/>
              </a:pPr>
              <a:t>18.07.2017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0859E-AE52-4E24-A357-CFB4E463A2D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CE26DBDB-8816-4EB7-A20B-F25579499E4E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23829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B724D1-EBEF-4A44-8ECD-7A5ABA60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6E540E-A395-4194-8B51-840DCD5CA98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numCol="1"/>
          <a:lstStyle/>
          <a:p>
            <a:pPr marL="469900" lvl="1" indent="-457200">
              <a:buFont typeface="+mj-lt"/>
              <a:buAutoNum type="arabicPeriod"/>
            </a:pPr>
            <a:r>
              <a:rPr lang="de-DE" dirty="0"/>
              <a:t>Zielgruppe eingrenzen</a:t>
            </a:r>
          </a:p>
          <a:p>
            <a:pPr marL="469900" lvl="1" indent="-457200">
              <a:buFont typeface="+mj-lt"/>
              <a:buAutoNum type="arabicPeriod"/>
            </a:pPr>
            <a:r>
              <a:rPr lang="de-DE" dirty="0"/>
              <a:t>Ermittlung der Anforderungen</a:t>
            </a:r>
          </a:p>
          <a:p>
            <a:pPr marL="469900" lvl="1" indent="-457200">
              <a:buFont typeface="+mj-lt"/>
              <a:buAutoNum type="arabicPeriod"/>
            </a:pPr>
            <a:r>
              <a:rPr lang="de-DE" dirty="0"/>
              <a:t>Dokumentation der Anforderungen</a:t>
            </a:r>
          </a:p>
          <a:p>
            <a:pPr marL="469900" lvl="1" indent="-457200">
              <a:buFont typeface="+mj-lt"/>
              <a:buAutoNum type="arabicPeriod"/>
            </a:pPr>
            <a:r>
              <a:rPr lang="de-DE" dirty="0"/>
              <a:t>Auswertung der Anforderungen</a:t>
            </a:r>
          </a:p>
          <a:p>
            <a:pPr marL="654050" lvl="2" indent="-457200"/>
            <a:r>
              <a:rPr lang="de-DE" dirty="0"/>
              <a:t>Validation</a:t>
            </a:r>
          </a:p>
          <a:p>
            <a:pPr marL="654050" lvl="2" indent="-457200"/>
            <a:r>
              <a:rPr lang="de-DE" dirty="0"/>
              <a:t>Gruppierung</a:t>
            </a:r>
          </a:p>
          <a:p>
            <a:pPr marL="654050" lvl="2" indent="-457200"/>
            <a:r>
              <a:rPr lang="de-DE" dirty="0"/>
              <a:t>Priorisierung</a:t>
            </a:r>
          </a:p>
          <a:p>
            <a:pPr marL="469900" lvl="1" indent="-457200">
              <a:buFont typeface="+mj-lt"/>
              <a:buAutoNum type="arabicPeriod"/>
            </a:pPr>
            <a:r>
              <a:rPr lang="de-DE" dirty="0"/>
              <a:t>Visualisierung der Anforderungen</a:t>
            </a:r>
          </a:p>
          <a:p>
            <a:pPr marL="469900" lvl="1" indent="-457200"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34643F-3647-4719-9D89-3E760F12BB8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E6A8B8-DFE1-4A84-A5EB-79ADE42035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6F08D241-C254-424A-B68E-A3AD7A798C92}" type="datetime1">
              <a:rPr lang="de-DE" smtClean="0"/>
              <a:pPr>
                <a:defRPr/>
              </a:pPr>
              <a:t>18.07.2017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0859E-AE52-4E24-A357-CFB4E463A2D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CE26DBDB-8816-4EB7-A20B-F25579499E4E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91901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B724D1-EBEF-4A44-8ECD-7A5ABA60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Zielgruppe eingrenzen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6E540E-A395-4194-8B51-840DCD5CA98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04875" y="1235384"/>
            <a:ext cx="8099823" cy="4320000"/>
          </a:xfrm>
        </p:spPr>
        <p:txBody>
          <a:bodyPr numCol="1"/>
          <a:lstStyle/>
          <a:p>
            <a:pPr marL="469900" lvl="1" indent="-457200"/>
            <a:r>
              <a:rPr lang="de-DE" dirty="0"/>
              <a:t>Studenten</a:t>
            </a:r>
          </a:p>
          <a:p>
            <a:pPr marL="654050" lvl="2" indent="-457200"/>
            <a:r>
              <a:rPr lang="de-DE" sz="1800" dirty="0"/>
              <a:t>Übersicht über die Praktika</a:t>
            </a:r>
          </a:p>
          <a:p>
            <a:pPr marL="654050" lvl="2" indent="-457200"/>
            <a:r>
              <a:rPr lang="de-DE" sz="1800" dirty="0"/>
              <a:t>Praktikumsstatus</a:t>
            </a:r>
          </a:p>
          <a:p>
            <a:pPr marL="654050" lvl="2" indent="-457200"/>
            <a:r>
              <a:rPr lang="de-DE" sz="1800" dirty="0"/>
              <a:t>Anmeldung zu Praktika</a:t>
            </a:r>
          </a:p>
          <a:p>
            <a:pPr marL="654050" lvl="2" indent="-457200"/>
            <a:endParaRPr lang="de-DE" sz="1800" dirty="0"/>
          </a:p>
          <a:p>
            <a:pPr marL="469900" lvl="1" indent="-457200"/>
            <a:r>
              <a:rPr lang="de-DE" dirty="0"/>
              <a:t>Modulmitarbeiter</a:t>
            </a:r>
          </a:p>
          <a:p>
            <a:pPr marL="654050" lvl="2" indent="-457200"/>
            <a:r>
              <a:rPr lang="de-DE" sz="1800" dirty="0"/>
              <a:t>Anwesenheit eintragen</a:t>
            </a:r>
          </a:p>
          <a:p>
            <a:pPr marL="654050" lvl="2" indent="-457200"/>
            <a:r>
              <a:rPr lang="de-DE" sz="1800" dirty="0"/>
              <a:t>Bonuspunkte eintragen</a:t>
            </a:r>
          </a:p>
          <a:p>
            <a:pPr marL="654050" lvl="2" indent="-457200"/>
            <a:r>
              <a:rPr lang="de-DE" sz="1800" dirty="0"/>
              <a:t>Bestehen einer Aufgaben eintragen</a:t>
            </a:r>
          </a:p>
          <a:p>
            <a:pPr marL="654050" lvl="2" indent="-457200"/>
            <a:endParaRPr lang="de-DE" sz="1800" dirty="0"/>
          </a:p>
          <a:p>
            <a:pPr marL="469900" lvl="1" indent="-457200"/>
            <a:r>
              <a:rPr lang="de-DE" b="1" dirty="0"/>
              <a:t>Modulverantwortliche</a:t>
            </a:r>
          </a:p>
          <a:p>
            <a:pPr marL="654050" lvl="2" indent="-457200"/>
            <a:r>
              <a:rPr lang="de-DE" sz="1800" dirty="0"/>
              <a:t>Anlegen eines Praktikum</a:t>
            </a:r>
          </a:p>
          <a:p>
            <a:pPr marL="654050" lvl="2" indent="-457200"/>
            <a:r>
              <a:rPr lang="de-DE" sz="1800" dirty="0"/>
              <a:t>Staffelplan erstellen/generieren lassen</a:t>
            </a:r>
          </a:p>
          <a:p>
            <a:pPr marL="654050" lvl="2" indent="-457200"/>
            <a:r>
              <a:rPr lang="de-DE" sz="1800" dirty="0"/>
              <a:t>Administration eines Praktikums</a:t>
            </a:r>
          </a:p>
          <a:p>
            <a:pPr marL="654050" lvl="2" indent="-457200"/>
            <a:r>
              <a:rPr lang="de-DE" sz="1800" dirty="0"/>
              <a:t>Auswertung eines Praktikums</a:t>
            </a:r>
          </a:p>
          <a:p>
            <a:pPr marL="654050" lvl="2" indent="-457200"/>
            <a:endParaRPr lang="de-DE" sz="1800" dirty="0"/>
          </a:p>
          <a:p>
            <a:pPr marL="654050" lvl="2" indent="-457200"/>
            <a:endParaRPr lang="de-DE" sz="18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34643F-3647-4719-9D89-3E760F12BB8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E6A8B8-DFE1-4A84-A5EB-79ADE42035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6F08D241-C254-424A-B68E-A3AD7A798C92}" type="datetime1">
              <a:rPr lang="de-DE" smtClean="0"/>
              <a:pPr>
                <a:defRPr/>
              </a:pPr>
              <a:t>18.07.2017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0859E-AE52-4E24-A357-CFB4E463A2D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CE26DBDB-8816-4EB7-A20B-F25579499E4E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3225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B724D1-EBEF-4A44-8ECD-7A5ABA60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Zielgruppe eingrenzen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6E540E-A395-4194-8B51-840DCD5CA98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04875" y="1235384"/>
            <a:ext cx="8099823" cy="4320000"/>
          </a:xfrm>
        </p:spPr>
        <p:txBody>
          <a:bodyPr numCol="1"/>
          <a:lstStyle/>
          <a:p>
            <a:pPr marL="469900" lvl="1" indent="-457200"/>
            <a:r>
              <a:rPr lang="de-DE" dirty="0"/>
              <a:t>Modulverantwortliche</a:t>
            </a:r>
          </a:p>
          <a:p>
            <a:pPr marL="654050" lvl="2" indent="-457200"/>
            <a:r>
              <a:rPr lang="de-DE" sz="1800" dirty="0"/>
              <a:t>Aus dem Institut für Informatik</a:t>
            </a:r>
          </a:p>
          <a:p>
            <a:pPr marL="654050" lvl="2" indent="-457200"/>
            <a:r>
              <a:rPr lang="de-DE" sz="1800" dirty="0"/>
              <a:t>Die ein Praktikum veranstalten</a:t>
            </a:r>
          </a:p>
          <a:p>
            <a:pPr marL="654050" lvl="2" indent="-457200"/>
            <a:r>
              <a:rPr lang="de-DE" sz="1800" dirty="0"/>
              <a:t>Die ein Interesse an diesem Tool haben könnten</a:t>
            </a:r>
          </a:p>
          <a:p>
            <a:pPr marL="654050" lvl="2" indent="-457200"/>
            <a:endParaRPr lang="de-DE" sz="1800" dirty="0"/>
          </a:p>
          <a:p>
            <a:pPr marL="469900" lvl="1" indent="-457200"/>
            <a:r>
              <a:rPr lang="de-DE" dirty="0"/>
              <a:t>14 Module</a:t>
            </a:r>
            <a:endParaRPr lang="de-DE" sz="1800" dirty="0"/>
          </a:p>
          <a:p>
            <a:pPr marL="654050" lvl="2" indent="-457200"/>
            <a:endParaRPr lang="de-DE" sz="18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34643F-3647-4719-9D89-3E760F12BB8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E6A8B8-DFE1-4A84-A5EB-79ADE42035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6F08D241-C254-424A-B68E-A3AD7A798C92}" type="datetime1">
              <a:rPr lang="de-DE" smtClean="0"/>
              <a:pPr>
                <a:defRPr/>
              </a:pPr>
              <a:t>18.07.2017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0859E-AE52-4E24-A357-CFB4E463A2D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CE26DBDB-8816-4EB7-A20B-F25579499E4E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9886162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n mit Erklärung">
  <a:themeElements>
    <a:clrScheme name="TH Köln Spektrum">
      <a:dk1>
        <a:srgbClr val="000000"/>
      </a:dk1>
      <a:lt1>
        <a:srgbClr val="FFFFFF"/>
      </a:lt1>
      <a:dk2>
        <a:srgbClr val="808080"/>
      </a:dk2>
      <a:lt2>
        <a:srgbClr val="BFBFBF"/>
      </a:lt2>
      <a:accent1>
        <a:srgbClr val="C00009"/>
      </a:accent1>
      <a:accent2>
        <a:srgbClr val="E24300"/>
      </a:accent2>
      <a:accent3>
        <a:srgbClr val="9D167A"/>
      </a:accent3>
      <a:accent4>
        <a:srgbClr val="00CC00"/>
      </a:accent4>
      <a:accent5>
        <a:srgbClr val="FFFF00"/>
      </a:accent5>
      <a:accent6>
        <a:srgbClr val="259EFF"/>
      </a:accent6>
      <a:hlink>
        <a:srgbClr val="005294"/>
      </a:hlink>
      <a:folHlink>
        <a:srgbClr val="6783B4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 w="med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k_ln_pptvorlage_4_3_Feb2016a.potx" id="{2E17C5D0-5A53-4A41-8E9A-5AD082D9CF5E}" vid="{F37A1DB4-1E5D-46A5-BF19-4476CA236F2B}"/>
    </a:ext>
  </a:extLst>
</a:theme>
</file>

<file path=ppt/theme/theme2.xml><?xml version="1.0" encoding="utf-8"?>
<a:theme xmlns:a="http://schemas.openxmlformats.org/drawingml/2006/main" name="TH Köln - reduzierte Fußzeile">
  <a:themeElements>
    <a:clrScheme name="TH-Köln-Einfaches Farbklima">
      <a:dk1>
        <a:srgbClr val="000000"/>
      </a:dk1>
      <a:lt1>
        <a:srgbClr val="FFFFFF"/>
      </a:lt1>
      <a:dk2>
        <a:srgbClr val="808080"/>
      </a:dk2>
      <a:lt2>
        <a:srgbClr val="BFBFBF"/>
      </a:lt2>
      <a:accent1>
        <a:srgbClr val="C00009"/>
      </a:accent1>
      <a:accent2>
        <a:srgbClr val="E24300"/>
      </a:accent2>
      <a:accent3>
        <a:srgbClr val="9D167A"/>
      </a:accent3>
      <a:accent4>
        <a:srgbClr val="A00008"/>
      </a:accent4>
      <a:accent5>
        <a:srgbClr val="BB3800"/>
      </a:accent5>
      <a:accent6>
        <a:srgbClr val="740B5C"/>
      </a:accent6>
      <a:hlink>
        <a:srgbClr val="005294"/>
      </a:hlink>
      <a:folHlink>
        <a:srgbClr val="6783B4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k_ln_pptvorlage_4_3_Feb2016a.potx" id="{2E17C5D0-5A53-4A41-8E9A-5AD082D9CF5E}" vid="{0EF7BF34-6CCA-4762-9BD8-51147E0FA3ED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masterfolien_mit_erkl_rung_neu</Template>
  <TotalTime>0</TotalTime>
  <Words>562</Words>
  <Application>Microsoft Office PowerPoint</Application>
  <PresentationFormat>Bildschirmpräsentation (4:3)</PresentationFormat>
  <Paragraphs>191</Paragraphs>
  <Slides>19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19</vt:i4>
      </vt:variant>
    </vt:vector>
  </HeadingPairs>
  <TitlesOfParts>
    <vt:vector size="27" baseType="lpstr">
      <vt:lpstr>ＭＳ Ｐゴシック</vt:lpstr>
      <vt:lpstr>Arial</vt:lpstr>
      <vt:lpstr>Arial </vt:lpstr>
      <vt:lpstr>Calibri</vt:lpstr>
      <vt:lpstr>Symbol</vt:lpstr>
      <vt:lpstr>Wingdings</vt:lpstr>
      <vt:lpstr>Masterfolien mit Erklärung</vt:lpstr>
      <vt:lpstr>TH Köln - reduzierte Fußzeile</vt:lpstr>
      <vt:lpstr>Anforderungsanalyse  für das Labwork Management</vt:lpstr>
      <vt:lpstr>Inhalt</vt:lpstr>
      <vt:lpstr>Wer bin ich?</vt:lpstr>
      <vt:lpstr>Was ist das Labwork Management?</vt:lpstr>
      <vt:lpstr>Problemstellung</vt:lpstr>
      <vt:lpstr>Lösungsansatz</vt:lpstr>
      <vt:lpstr>Vorgehensweise</vt:lpstr>
      <vt:lpstr>Zielgruppe eingrenzen (1)</vt:lpstr>
      <vt:lpstr>Zielgruppe eingrenzen (2)</vt:lpstr>
      <vt:lpstr>Ermittlung der Anforderungen</vt:lpstr>
      <vt:lpstr>Dokumentation der Anforderungen</vt:lpstr>
      <vt:lpstr>Validation</vt:lpstr>
      <vt:lpstr>Gruppierung (1)</vt:lpstr>
      <vt:lpstr>Gruppierung (2)</vt:lpstr>
      <vt:lpstr>Gruppierung (3)</vt:lpstr>
      <vt:lpstr>Priorisierung</vt:lpstr>
      <vt:lpstr>Visualisierung der Anforderungen</vt:lpstr>
      <vt:lpstr>Fazit</vt:lpstr>
      <vt:lpstr>Quellen</vt:lpstr>
    </vt:vector>
  </TitlesOfParts>
  <Company>FH Köln Campus-IT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Masterfolien mit Erklärung</dc:title>
  <dc:creator>Florian Herborn</dc:creator>
  <cp:lastModifiedBy>Florian Herborn</cp:lastModifiedBy>
  <cp:revision>26</cp:revision>
  <cp:lastPrinted>2016-02-26T07:01:23Z</cp:lastPrinted>
  <dcterms:created xsi:type="dcterms:W3CDTF">2017-07-11T07:16:33Z</dcterms:created>
  <dcterms:modified xsi:type="dcterms:W3CDTF">2017-07-19T08:41:44Z</dcterms:modified>
</cp:coreProperties>
</file>