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353" r:id="rId2"/>
  </p:sldIdLst>
  <p:sldSz cx="8961438" cy="6721475"/>
  <p:notesSz cx="7315200" cy="96012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6" autoAdjust="0"/>
  </p:normalViewPr>
  <p:slideViewPr>
    <p:cSldViewPr snapToGrid="0" snapToObjects="1">
      <p:cViewPr varScale="1">
        <p:scale>
          <a:sx n="69" d="100"/>
          <a:sy n="69" d="100"/>
        </p:scale>
        <p:origin x="1264" y="52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10/2/2018 12:24 PM Central Standard Time (Mexico)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A4C10C8-1C86-4631-A642-F3E3792DB2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53839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9258853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5441" y="1940591"/>
            <a:ext cx="229229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10/2/2018 12:24 PM Central Standard Time (Mexico)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Message or topic title</a:t>
            </a:r>
          </a:p>
        </p:txBody>
      </p:sp>
      <p:sp>
        <p:nvSpPr>
          <p:cNvPr id="5" name="5. Source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dirty="0">
                <a:solidFill>
                  <a:schemeClr val="accent6"/>
                </a:solidFill>
                <a:latin typeface="+mn-lt"/>
              </a:rPr>
              <a:t>SOURCE: Source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4D56BE-A66E-41EB-90CD-F4A8AA0BAC60}"/>
              </a:ext>
            </a:extLst>
          </p:cNvPr>
          <p:cNvSpPr/>
          <p:nvPr/>
        </p:nvSpPr>
        <p:spPr>
          <a:xfrm>
            <a:off x="314032" y="3115473"/>
            <a:ext cx="572655" cy="469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Inicio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DC4F3725-3136-46A6-A900-D75D61430D36}"/>
              </a:ext>
            </a:extLst>
          </p:cNvPr>
          <p:cNvSpPr>
            <a:spLocks/>
          </p:cNvSpPr>
          <p:nvPr/>
        </p:nvSpPr>
        <p:spPr>
          <a:xfrm>
            <a:off x="6031355" y="2098358"/>
            <a:ext cx="1575430" cy="916222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Inserción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esquema</a:t>
            </a:r>
            <a:r>
              <a:rPr lang="en-US" sz="1100" dirty="0">
                <a:solidFill>
                  <a:schemeClr val="tx1"/>
                </a:solidFill>
              </a:rPr>
              <a:t> Policy Iteration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CD22B371-AD4E-44C0-8AD4-268B87BEAAB2}"/>
              </a:ext>
            </a:extLst>
          </p:cNvPr>
          <p:cNvSpPr>
            <a:spLocks/>
          </p:cNvSpPr>
          <p:nvPr/>
        </p:nvSpPr>
        <p:spPr>
          <a:xfrm>
            <a:off x="1198761" y="3681299"/>
            <a:ext cx="1258112" cy="916222"/>
          </a:xfrm>
          <a:prstGeom prst="flowChartManualInpu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Parámetros de los agentes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330EE75-8AAD-4266-8415-657258EBF6B3}"/>
              </a:ext>
            </a:extLst>
          </p:cNvPr>
          <p:cNvSpPr>
            <a:spLocks/>
          </p:cNvSpPr>
          <p:nvPr/>
        </p:nvSpPr>
        <p:spPr>
          <a:xfrm>
            <a:off x="2774897" y="2891935"/>
            <a:ext cx="1575430" cy="916222"/>
          </a:xfrm>
          <a:prstGeom prst="flowChartDecision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Elección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>
                <a:solidFill>
                  <a:schemeClr val="tx1"/>
                </a:solidFill>
              </a:rPr>
              <a:t>algoritmo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Flowchart: Internal Storage 13">
            <a:extLst>
              <a:ext uri="{FF2B5EF4-FFF2-40B4-BE49-F238E27FC236}">
                <a16:creationId xmlns:a16="http://schemas.microsoft.com/office/drawing/2014/main" id="{33DBD16D-7B2D-4979-BE97-32A3FBD02394}"/>
              </a:ext>
            </a:extLst>
          </p:cNvPr>
          <p:cNvSpPr>
            <a:spLocks/>
          </p:cNvSpPr>
          <p:nvPr/>
        </p:nvSpPr>
        <p:spPr>
          <a:xfrm>
            <a:off x="6031355" y="3681299"/>
            <a:ext cx="1575430" cy="916222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Inserción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>
                <a:solidFill>
                  <a:schemeClr val="tx1"/>
                </a:solidFill>
              </a:rPr>
              <a:t>resultados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esquema</a:t>
            </a:r>
            <a:r>
              <a:rPr lang="en-US" sz="1100" dirty="0">
                <a:solidFill>
                  <a:schemeClr val="tx1"/>
                </a:solidFill>
              </a:rPr>
              <a:t> Q-learning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4D0D923-960A-4035-AC1D-B1A7A202293B}"/>
              </a:ext>
            </a:extLst>
          </p:cNvPr>
          <p:cNvSpPr>
            <a:spLocks/>
          </p:cNvSpPr>
          <p:nvPr/>
        </p:nvSpPr>
        <p:spPr>
          <a:xfrm>
            <a:off x="4488871" y="2098358"/>
            <a:ext cx="1265384" cy="91622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Aprendizaje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por</a:t>
            </a:r>
            <a:r>
              <a:rPr lang="en-US" sz="1100" dirty="0">
                <a:solidFill>
                  <a:schemeClr val="tx1"/>
                </a:solidFill>
              </a:rPr>
              <a:t> Policy Iteration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D19567E-C760-4DFC-8275-81156D842B9F}"/>
              </a:ext>
            </a:extLst>
          </p:cNvPr>
          <p:cNvSpPr>
            <a:spLocks/>
          </p:cNvSpPr>
          <p:nvPr/>
        </p:nvSpPr>
        <p:spPr>
          <a:xfrm>
            <a:off x="4488871" y="3681299"/>
            <a:ext cx="1265384" cy="916222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Aprendizaje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por</a:t>
            </a:r>
            <a:r>
              <a:rPr lang="en-US" sz="1100" dirty="0">
                <a:solidFill>
                  <a:schemeClr val="tx1"/>
                </a:solidFill>
              </a:rPr>
              <a:t> Q-learning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6F96B9-9B4E-4912-9C0B-16ED026E51C1}"/>
              </a:ext>
            </a:extLst>
          </p:cNvPr>
          <p:cNvSpPr/>
          <p:nvPr/>
        </p:nvSpPr>
        <p:spPr>
          <a:xfrm>
            <a:off x="7601531" y="3115473"/>
            <a:ext cx="923636" cy="46914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Fin</a:t>
            </a: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F529EED-0192-419C-BC60-315D6C83C8E7}"/>
              </a:ext>
            </a:extLst>
          </p:cNvPr>
          <p:cNvSpPr>
            <a:spLocks/>
          </p:cNvSpPr>
          <p:nvPr/>
        </p:nvSpPr>
        <p:spPr>
          <a:xfrm>
            <a:off x="1198760" y="2098358"/>
            <a:ext cx="1566903" cy="916222"/>
          </a:xfrm>
          <a:prstGeom prst="flowChartInputOutpu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Parámetros</a:t>
            </a:r>
            <a:r>
              <a:rPr lang="en-US" sz="1100" dirty="0">
                <a:solidFill>
                  <a:schemeClr val="tx1"/>
                </a:solidFill>
              </a:rPr>
              <a:t> del </a:t>
            </a:r>
            <a:r>
              <a:rPr lang="en-US" sz="1100" dirty="0" err="1">
                <a:solidFill>
                  <a:schemeClr val="tx1"/>
                </a:solidFill>
              </a:rPr>
              <a:t>mundo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38ADF9-C446-4EA8-9804-5396C3D0312D}"/>
              </a:ext>
            </a:extLst>
          </p:cNvPr>
          <p:cNvCxnSpPr>
            <a:cxnSpLocks/>
            <a:stCxn id="3" idx="3"/>
            <a:endCxn id="18" idx="2"/>
          </p:cNvCxnSpPr>
          <p:nvPr/>
        </p:nvCxnSpPr>
        <p:spPr>
          <a:xfrm flipV="1">
            <a:off x="886687" y="2556469"/>
            <a:ext cx="468763" cy="793577"/>
          </a:xfrm>
          <a:prstGeom prst="bent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6AFA91-4A2D-4869-8DAF-31DCBD6C9BC3}"/>
              </a:ext>
            </a:extLst>
          </p:cNvPr>
          <p:cNvCxnSpPr>
            <a:cxnSpLocks/>
            <a:stCxn id="18" idx="5"/>
            <a:endCxn id="13" idx="1"/>
          </p:cNvCxnSpPr>
          <p:nvPr/>
        </p:nvCxnSpPr>
        <p:spPr>
          <a:xfrm>
            <a:off x="2608973" y="2556469"/>
            <a:ext cx="165924" cy="79357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5CC649-2A27-40EE-8DEE-FF32ECDC628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456873" y="3350046"/>
            <a:ext cx="318024" cy="789364"/>
          </a:xfrm>
          <a:prstGeom prst="bent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CBB654-3C62-418F-AFDB-78EB20AE799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886687" y="3350046"/>
            <a:ext cx="312074" cy="7893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3F19192-2A49-4D51-AF1F-68E0D9D58690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3858008" y="2261073"/>
            <a:ext cx="335466" cy="926259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DC37C1D-69F7-4A5A-BE16-AAE7E0EAC488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3860115" y="3510653"/>
            <a:ext cx="331253" cy="926259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96E52A-5853-4065-84D5-FFB346996F00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7606785" y="2556469"/>
            <a:ext cx="456564" cy="559004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1CDE68-12C2-4FD5-8082-29478193B72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754255" y="4139410"/>
            <a:ext cx="2771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A6FCF8-0A9E-40B1-AD45-B4CF151FC9B5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754255" y="2556469"/>
            <a:ext cx="27710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4C75AEA-B60E-4B00-98C8-438F9A08EEEA}"/>
              </a:ext>
            </a:extLst>
          </p:cNvPr>
          <p:cNvCxnSpPr>
            <a:stCxn id="14" idx="3"/>
            <a:endCxn id="17" idx="2"/>
          </p:cNvCxnSpPr>
          <p:nvPr/>
        </p:nvCxnSpPr>
        <p:spPr>
          <a:xfrm flipV="1">
            <a:off x="7606785" y="3584619"/>
            <a:ext cx="456564" cy="55479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69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NEWNAMES2" val="True"/>
  <p:tag name="PREVIOUSNAME" val="Presentation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D3E13674-A1AE-4CD7-A766-C89FB4327D25}" vid="{EFCF8206-EE22-4ED1-8604-A72CD5CE5B0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Firm Format - template_Blue</vt:lpstr>
      <vt:lpstr>think-cell Slide</vt:lpstr>
      <vt:lpstr>Message or topic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2018-10-02T17:08:22Z</dcterms:created>
  <dcterms:modified xsi:type="dcterms:W3CDTF">2018-10-02T17:24:49Z</dcterms:modified>
  <cp:category/>
  <cp:contentStatus/>
  <dc:language/>
  <cp:version/>
</cp:coreProperties>
</file>