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B1028-47B8-4A78-9016-37111E4B8EB0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EC01F-FA7F-4808-AB16-5B7B390610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3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9280F-BA04-4440-91D4-789818F7EBF2}" type="slidenum">
              <a:rPr lang="de-DE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3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9613"/>
            <a:ext cx="4540250" cy="34051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0777" y="4425950"/>
            <a:ext cx="7341577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40777" y="5249865"/>
            <a:ext cx="7341577" cy="530225"/>
          </a:xfrm>
        </p:spPr>
        <p:txBody>
          <a:bodyPr anchor="b"/>
          <a:lstStyle>
            <a:lvl1pPr>
              <a:spcBef>
                <a:spcPct val="0"/>
              </a:spcBef>
              <a:defRPr sz="2800"/>
            </a:lvl1pPr>
          </a:lstStyle>
          <a:p>
            <a:pPr lvl="0"/>
            <a:r>
              <a:rPr lang="de-DE" noProof="0" dirty="0" smtClean="0"/>
              <a:t>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634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Volkswagen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0777" y="1474255"/>
            <a:ext cx="7341577" cy="4308478"/>
          </a:xfrm>
        </p:spPr>
        <p:txBody>
          <a:bodyPr/>
          <a:lstStyle>
            <a:lvl1pPr>
              <a:defRPr sz="2100"/>
            </a:lvl1pPr>
            <a:lvl2pPr marL="266700" indent="-265113">
              <a:buFont typeface="VW Headline OT-Book" pitchFamily="34" charset="0"/>
              <a:buChar char="–"/>
              <a:defRPr sz="2100"/>
            </a:lvl2pPr>
            <a:lvl3pPr marL="533400" indent="-265113">
              <a:buFont typeface="VW Headline OT-Book" pitchFamily="34" charset="0"/>
              <a:buChar char="–"/>
              <a:defRPr sz="2100"/>
            </a:lvl3pPr>
            <a:lvl4pPr marL="784225" indent="-249238">
              <a:buFont typeface="VW Headline OT-Book" pitchFamily="34" charset="0"/>
              <a:buChar char="–"/>
              <a:defRPr sz="2100"/>
            </a:lvl4pPr>
            <a:lvl5pPr marL="1047750" indent="-261938">
              <a:buFont typeface="VW Headline OT-Book" pitchFamily="34" charset="0"/>
              <a:buChar char="–"/>
              <a:defRPr sz="2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33434C"/>
                </a:solidFill>
              </a:rPr>
              <a:t>Seite </a:t>
            </a:r>
            <a:fld id="{7B5B499D-1953-4769-9DB5-29FDB952C711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>
              <a:solidFill>
                <a:srgbClr val="334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347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Kapitel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0777" y="4425950"/>
            <a:ext cx="7341577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lang="de-DE" sz="2800" b="0" i="0" u="none" strike="noStrike" baseline="0" smtClean="0"/>
            </a:lvl1pPr>
          </a:lstStyle>
          <a:p>
            <a:pPr lvl="0"/>
            <a:r>
              <a:rPr lang="de-DE" sz="2800" b="0" i="0" u="none" strike="noStrike" baseline="0" dirty="0" smtClean="0">
                <a:solidFill>
                  <a:srgbClr val="33434C"/>
                </a:solidFill>
                <a:latin typeface="+mj-lt"/>
              </a:rPr>
              <a:t>Kapitelfolie </a:t>
            </a:r>
            <a:r>
              <a:rPr lang="de-DE" noProof="0" dirty="0" smtClean="0"/>
              <a:t>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40777" y="5248801"/>
            <a:ext cx="7341577" cy="530225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baseline="0" dirty="0" err="1" smtClean="0">
                <a:solidFill>
                  <a:srgbClr val="33434C"/>
                </a:solidFill>
                <a:latin typeface="+mn-lt"/>
              </a:rPr>
              <a:t>VWHeadline</a:t>
            </a:r>
            <a:r>
              <a:rPr lang="en-US" sz="2800" b="0" i="0" u="none" strike="noStrike" baseline="0" dirty="0" smtClean="0">
                <a:solidFill>
                  <a:srgbClr val="33434C"/>
                </a:solidFill>
                <a:latin typeface="+mn-lt"/>
              </a:rPr>
              <a:t> OT-Book 28 </a:t>
            </a:r>
            <a:r>
              <a:rPr lang="en-US" sz="2800" b="0" i="0" u="none" strike="noStrike" baseline="0" dirty="0" err="1" smtClean="0">
                <a:solidFill>
                  <a:srgbClr val="33434C"/>
                </a:solidFill>
                <a:latin typeface="+mn-lt"/>
              </a:rPr>
              <a:t>pt</a:t>
            </a:r>
            <a:endParaRPr lang="en-US" sz="2800" b="0" i="0" u="none" strike="noStrike" baseline="0" dirty="0" smtClean="0">
              <a:solidFill>
                <a:srgbClr val="33434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69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Folienlayou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48104" y="1476001"/>
            <a:ext cx="3555692" cy="42281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8467" y="1476001"/>
            <a:ext cx="3555692" cy="42281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0776" y="1476001"/>
            <a:ext cx="3556611" cy="7143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37588" y="1476001"/>
            <a:ext cx="3544766" cy="7143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948104" y="2244726"/>
            <a:ext cx="3555692" cy="344393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728467" y="2244725"/>
            <a:ext cx="3555692" cy="34439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8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olkswagen Titel- und Bil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0777" y="1476000"/>
            <a:ext cx="7341577" cy="4210050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33434C"/>
                </a:solidFill>
              </a:rPr>
              <a:t>Seite </a:t>
            </a:r>
            <a:fld id="{7B5B499D-1953-4769-9DB5-29FDB952C711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>
              <a:solidFill>
                <a:srgbClr val="334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156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kswagen lee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0777" y="287338"/>
            <a:ext cx="734157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0777" y="1476000"/>
            <a:ext cx="734157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66700" marR="0" lvl="1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533400" marR="0" lvl="2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784225" marR="0" lvl="3" indent="-2492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1047750" marR="0" lvl="4" indent="-2619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3" y="6116388"/>
            <a:ext cx="498462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914400" rtl="0" eaLnBrk="1" latinLnBrk="0" hangingPunct="1">
        <a:lnSpc>
          <a:spcPct val="103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marR="0" indent="-265113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marR="0" indent="-265113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marR="0" indent="-2492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marR="0" indent="-2619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569"/>
            <a:ext cx="2160000" cy="1440000"/>
          </a:xfrm>
          <a:prstGeom prst="rect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4377" y="-569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CH1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34514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5127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46312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16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852528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01597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1511523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2.2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508261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19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603488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20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693684" y="17958"/>
            <a:ext cx="5781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786714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880198" y="17958"/>
            <a:ext cx="72635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974012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1594161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04087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2.1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686005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783844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1.2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1777782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693202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1.1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2630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1871954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966165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2056755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524684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534610" y="108218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4.2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630434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40360" y="10583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4.1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736477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46403" y="108218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3.1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844718" y="9664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854644" y="11064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3.2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7703" y="1360288"/>
            <a:ext cx="68851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653917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759499" y="1360288"/>
            <a:ext cx="6005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874507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514856" y="1360288"/>
            <a:ext cx="4220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1610081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8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1709069" y="1360288"/>
            <a:ext cx="5781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9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1786714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10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1492150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502076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7.2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>
            <a:off x="1584715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594641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7.1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48" name="Ellipse 147"/>
          <p:cNvSpPr/>
          <p:nvPr/>
        </p:nvSpPr>
        <p:spPr>
          <a:xfrm>
            <a:off x="1678757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1688683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8.1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0" name="Ellipse 149"/>
          <p:cNvSpPr/>
          <p:nvPr/>
        </p:nvSpPr>
        <p:spPr>
          <a:xfrm>
            <a:off x="1772732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1782658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8.2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524031" y="127027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533957" y="128427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5.2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629778" y="126789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39704" y="128189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5.1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735822" y="127027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745748" y="128427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6.1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44062" y="127270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853988" y="1286704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6.2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3369990" name="Textfeld 3369989"/>
          <p:cNvSpPr txBox="1"/>
          <p:nvPr/>
        </p:nvSpPr>
        <p:spPr>
          <a:xfrm>
            <a:off x="1573378" y="722130"/>
            <a:ext cx="262624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Bereich</a:t>
            </a:r>
          </a:p>
        </p:txBody>
      </p:sp>
      <p:sp>
        <p:nvSpPr>
          <p:cNvPr id="3369991" name="Rechteck 3369990"/>
          <p:cNvSpPr/>
          <p:nvPr/>
        </p:nvSpPr>
        <p:spPr>
          <a:xfrm>
            <a:off x="2006950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1875165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743026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1875949" y="848285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06598" y="704128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75141" y="703761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006635" y="848848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576629" y="867217"/>
            <a:ext cx="168847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Linie</a:t>
            </a:r>
          </a:p>
        </p:txBody>
      </p:sp>
      <p:sp>
        <p:nvSpPr>
          <p:cNvPr id="194" name="Textfeld 193"/>
          <p:cNvSpPr txBox="1"/>
          <p:nvPr/>
        </p:nvSpPr>
        <p:spPr>
          <a:xfrm>
            <a:off x="1571309" y="1013429"/>
            <a:ext cx="155327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TLN</a:t>
            </a:r>
          </a:p>
        </p:txBody>
      </p:sp>
      <p:sp>
        <p:nvSpPr>
          <p:cNvPr id="3369992" name="Textfeld 3369991"/>
          <p:cNvSpPr txBox="1"/>
          <p:nvPr/>
        </p:nvSpPr>
        <p:spPr>
          <a:xfrm>
            <a:off x="1585851" y="351871"/>
            <a:ext cx="541931" cy="3334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b="1" dirty="0">
                <a:solidFill>
                  <a:srgbClr val="000000"/>
                </a:solidFill>
              </a:rPr>
              <a:t>Selfbus ARM</a:t>
            </a:r>
          </a:p>
          <a:p>
            <a:r>
              <a:rPr lang="de-DE" sz="500" dirty="0">
                <a:solidFill>
                  <a:srgbClr val="000000"/>
                </a:solidFill>
              </a:rPr>
              <a:t>Schaltaktor 8-fach</a:t>
            </a:r>
          </a:p>
          <a:p>
            <a:r>
              <a:rPr lang="de-DE" sz="500" dirty="0">
                <a:solidFill>
                  <a:srgbClr val="000000"/>
                </a:solidFill>
              </a:rPr>
              <a:t>Jung </a:t>
            </a:r>
            <a:r>
              <a:rPr lang="de-DE" sz="500" dirty="0">
                <a:solidFill>
                  <a:srgbClr val="000000"/>
                </a:solidFill>
              </a:rPr>
              <a:t>2138</a:t>
            </a:r>
            <a:endParaRPr lang="de-DE" sz="500" dirty="0">
              <a:solidFill>
                <a:srgbClr val="000000"/>
              </a:solidFill>
            </a:endParaRPr>
          </a:p>
          <a:p>
            <a:r>
              <a:rPr lang="de-DE" sz="500" dirty="0">
                <a:solidFill>
                  <a:srgbClr val="000000"/>
                </a:solidFill>
              </a:rPr>
              <a:t>A1-A8 230V AC 16A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124377" y="362461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CH2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124377" y="1079855"/>
            <a:ext cx="231542" cy="12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CH4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124377" y="724407"/>
            <a:ext cx="231542" cy="12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CH3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1135718" y="365920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CH6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1135718" y="726575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CH7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1135718" y="1078454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CH8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1135718" y="3994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CH5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65568" y="1194031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561829" y="1194030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592019" y="1182538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669773" y="1194029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775816" y="1196411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886255" y="1196413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H="1" flipV="1">
            <a:off x="857547" y="1193777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 flipV="1">
            <a:off x="828351" y="1182538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/>
          <p:cNvSpPr txBox="1"/>
          <p:nvPr/>
        </p:nvSpPr>
        <p:spPr>
          <a:xfrm>
            <a:off x="564027" y="110507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781445" y="110314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CH6</a:t>
            </a:r>
            <a:endParaRPr lang="de-DE" sz="2100" dirty="0">
              <a:solidFill>
                <a:srgbClr val="000000"/>
              </a:solidFill>
            </a:endParaRPr>
          </a:p>
        </p:txBody>
      </p:sp>
      <p:cxnSp>
        <p:nvCxnSpPr>
          <p:cNvPr id="178" name="Gerade Verbindung 177"/>
          <p:cNvCxnSpPr/>
          <p:nvPr/>
        </p:nvCxnSpPr>
        <p:spPr>
          <a:xfrm flipV="1">
            <a:off x="1532022" y="1194030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 flipH="1" flipV="1">
            <a:off x="1528281" y="1194029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 flipV="1">
            <a:off x="1558472" y="1182537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 flipH="1" flipV="1">
            <a:off x="1629633" y="1194028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1588945" y="1194028"/>
            <a:ext cx="1728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 flipV="1">
            <a:off x="1722489" y="1196410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 flipV="1">
            <a:off x="1819660" y="1194736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 flipV="1">
            <a:off x="1791449" y="1194031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 flipH="1" flipV="1">
            <a:off x="1764034" y="1182537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feld 194"/>
          <p:cNvSpPr txBox="1"/>
          <p:nvPr/>
        </p:nvSpPr>
        <p:spPr>
          <a:xfrm>
            <a:off x="1519491" y="110745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1826975" y="1153550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CH8</a:t>
            </a:r>
            <a:endParaRPr lang="de-DE" sz="2100" dirty="0">
              <a:solidFill>
                <a:srgbClr val="000000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 flipV="1">
            <a:off x="561820" y="208514"/>
            <a:ext cx="328949" cy="71415"/>
            <a:chOff x="791565" y="1752182"/>
            <a:chExt cx="356361" cy="71415"/>
          </a:xfrm>
        </p:grpSpPr>
        <p:cxnSp>
          <p:nvCxnSpPr>
            <p:cNvPr id="197" name="Gerade Verbindung 196"/>
            <p:cNvCxnSpPr/>
            <p:nvPr/>
          </p:nvCxnSpPr>
          <p:spPr>
            <a:xfrm flipV="1">
              <a:off x="795617" y="1763672"/>
              <a:ext cx="0" cy="599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 flipH="1" flipV="1">
              <a:off x="791565" y="1763671"/>
              <a:ext cx="360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198"/>
            <p:cNvCxnSpPr/>
            <p:nvPr/>
          </p:nvCxnSpPr>
          <p:spPr>
            <a:xfrm flipV="1">
              <a:off x="824270" y="1752182"/>
              <a:ext cx="30633" cy="114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 flipH="1" flipV="1">
              <a:off x="908506" y="1763673"/>
              <a:ext cx="836" cy="59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>
              <a:off x="855622" y="1765506"/>
              <a:ext cx="22658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 flipV="1">
              <a:off x="1023386" y="1766052"/>
              <a:ext cx="836" cy="5754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V="1">
              <a:off x="1143028" y="1766054"/>
              <a:ext cx="0" cy="575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 flipV="1">
              <a:off x="1111926" y="1763418"/>
              <a:ext cx="360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 flipV="1">
              <a:off x="1080297" y="1752182"/>
              <a:ext cx="33246" cy="112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777083" y="291027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548221" y="291027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CH4</a:t>
            </a:r>
            <a:endParaRPr lang="de-DE" sz="2100" dirty="0">
              <a:solidFill>
                <a:srgbClr val="000000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1543810" y="204044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 flipH="1">
            <a:off x="1540071" y="263970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1570260" y="263967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 flipH="1">
            <a:off x="1632630" y="204042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 flipH="1">
            <a:off x="1727684" y="204044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1824936" y="204045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 flipH="1">
            <a:off x="1796226" y="264223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/>
          <p:cNvCxnSpPr/>
          <p:nvPr/>
        </p:nvCxnSpPr>
        <p:spPr>
          <a:xfrm flipH="1">
            <a:off x="1767030" y="264221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/>
          <p:cNvSpPr txBox="1"/>
          <p:nvPr/>
        </p:nvSpPr>
        <p:spPr>
          <a:xfrm>
            <a:off x="1528383" y="273294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1722110" y="273268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883480" y="1361775"/>
            <a:ext cx="72635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1970684" y="1362235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2060352" y="1362235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1867601" y="127415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1961812" y="127415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7" name="Ellipse 166"/>
          <p:cNvSpPr/>
          <p:nvPr/>
        </p:nvSpPr>
        <p:spPr>
          <a:xfrm>
            <a:off x="2052402" y="1271775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1997073" y="184220"/>
            <a:ext cx="165079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KNX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993072" y="77025"/>
            <a:ext cx="70953" cy="1000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-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2077946" y="84170"/>
            <a:ext cx="70953" cy="1000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+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168" name="Ellipse 167"/>
          <p:cNvSpPr/>
          <p:nvPr/>
        </p:nvSpPr>
        <p:spPr>
          <a:xfrm>
            <a:off x="64508" y="12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69" name="Ellipse 168"/>
          <p:cNvSpPr/>
          <p:nvPr/>
        </p:nvSpPr>
        <p:spPr>
          <a:xfrm>
            <a:off x="64508" y="48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64508" y="84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64508" y="120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3" name="Ellipse 232"/>
          <p:cNvSpPr/>
          <p:nvPr/>
        </p:nvSpPr>
        <p:spPr>
          <a:xfrm>
            <a:off x="1277431" y="12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4" name="Ellipse 233"/>
          <p:cNvSpPr/>
          <p:nvPr/>
        </p:nvSpPr>
        <p:spPr>
          <a:xfrm>
            <a:off x="1277431" y="848456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277431" y="48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1277431" y="120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2" name="Ellipse 221"/>
          <p:cNvSpPr/>
          <p:nvPr/>
        </p:nvSpPr>
        <p:spPr>
          <a:xfrm>
            <a:off x="289109" y="11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3" name="Ellipse 222"/>
          <p:cNvSpPr/>
          <p:nvPr/>
        </p:nvSpPr>
        <p:spPr>
          <a:xfrm>
            <a:off x="289109" y="47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289109" y="83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289109" y="119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6" name="Ellipse 225"/>
          <p:cNvSpPr/>
          <p:nvPr/>
        </p:nvSpPr>
        <p:spPr>
          <a:xfrm>
            <a:off x="1053415" y="11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7" name="Ellipse 226"/>
          <p:cNvSpPr/>
          <p:nvPr/>
        </p:nvSpPr>
        <p:spPr>
          <a:xfrm>
            <a:off x="1053415" y="47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8" name="Ellipse 227"/>
          <p:cNvSpPr/>
          <p:nvPr/>
        </p:nvSpPr>
        <p:spPr>
          <a:xfrm>
            <a:off x="1053415" y="834637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1053415" y="119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220" name="Gerade Verbindung 219"/>
          <p:cNvCxnSpPr/>
          <p:nvPr/>
        </p:nvCxnSpPr>
        <p:spPr>
          <a:xfrm>
            <a:off x="1603487" y="263966"/>
            <a:ext cx="1621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/>
          <p:nvPr/>
        </p:nvCxnSpPr>
        <p:spPr>
          <a:xfrm>
            <a:off x="624560" y="1193773"/>
            <a:ext cx="1993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60461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OL" val="Visual"/>
  <p:tag name="CATEGORY" val="Standard"/>
  <p:tag name="NAME" val="v_502"/>
</p:tagLst>
</file>

<file path=ppt/theme/theme1.xml><?xml version="1.0" encoding="utf-8"?>
<a:theme xmlns:a="http://schemas.openxmlformats.org/drawingml/2006/main" name="blank">
  <a:themeElements>
    <a:clrScheme name="Volkswagen">
      <a:dk1>
        <a:srgbClr val="33434C"/>
      </a:dk1>
      <a:lt1>
        <a:srgbClr val="FFFFFF"/>
      </a:lt1>
      <a:dk2>
        <a:srgbClr val="73B1DD"/>
      </a:dk2>
      <a:lt2>
        <a:srgbClr val="CFD7D9"/>
      </a:lt2>
      <a:accent1>
        <a:srgbClr val="003C65"/>
      </a:accent1>
      <a:accent2>
        <a:srgbClr val="2274AC"/>
      </a:accent2>
      <a:accent3>
        <a:srgbClr val="8994A0"/>
      </a:accent3>
      <a:accent4>
        <a:srgbClr val="005D4D"/>
      </a:accent4>
      <a:accent5>
        <a:srgbClr val="730019"/>
      </a:accent5>
      <a:accent6>
        <a:srgbClr val="FF871F"/>
      </a:accent6>
      <a:hlink>
        <a:srgbClr val="33434C"/>
      </a:hlink>
      <a:folHlink>
        <a:srgbClr val="8994A0"/>
      </a:folHlink>
    </a:clrScheme>
    <a:fontScheme name="Volkswagen">
      <a:majorFont>
        <a:latin typeface="VW Headline OT-Black"/>
        <a:ea typeface=""/>
        <a:cs typeface=""/>
      </a:majorFont>
      <a:minorFont>
        <a:latin typeface="VW Headline OT-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2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Bildschirmpräsentation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3</cp:revision>
  <dcterms:created xsi:type="dcterms:W3CDTF">2020-02-08T20:15:19Z</dcterms:created>
  <dcterms:modified xsi:type="dcterms:W3CDTF">2020-02-08T21:15:56Z</dcterms:modified>
</cp:coreProperties>
</file>