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BB74-B42C-A440-B7B1-E233CA543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B970E-7086-9C4B-832A-46289005D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BAC0-EBDF-1B4B-B063-BB88E32B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DFE5-F5A9-884C-B5B9-6455004F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BEE83-7D87-284B-9C9F-83C68E59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69EF-C78C-1544-BD60-11B4360A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F1810-FCE6-9046-8625-783EB58F2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3C5E-F65B-2E49-893D-CFF823EB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FFCD-4C6E-614F-9B73-7760EF94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196F-29CB-4D46-9120-00AE41E1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D882E-4923-9246-B40F-32742A08D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DDA35-CDA4-FD45-99F7-CB6EADD83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CB81-A206-B243-B446-19E7527F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B62E-0232-3940-82DB-BF06595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0294-75EE-144A-B9E1-B869AA47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5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BF16-BB32-6140-A36A-467053C6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0F06-A54A-B444-A510-3E0B6AB3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A8032-4AB4-3F48-A542-E6F117BB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6D4E-FCEB-E44D-B729-81566B55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A6A9-2CA7-8942-A168-13AA00F7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22EB-8577-3D4E-B8DC-5C8078A8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E4435-ED1C-C94C-AE1C-9F8A9DB8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188F-4B5D-DC42-8BEB-A4B8D4BF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5A15-F678-CE4D-9A29-9F740B12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E9D0-C059-9B47-AE87-492A2FAD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5848-AB38-5849-A3DE-ED5AC22A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7BEE-E033-234F-9DD5-2D70C6DBD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4C50-14F5-604E-9AA3-443AF137D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7875B-92BF-6E4A-9739-D28F3D74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182B-5C12-A94C-B078-DF59D3D6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2457-3B23-644C-A52F-5FE329D6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6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A439-D2D8-2C41-BBB3-8D7525CA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7A7BF-2C65-A746-B3CA-AA8CB5C0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B6020-ED25-D146-83CA-992EE18C5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A8724C-F13E-4648-9D4F-71EDBFB93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7C957-C2F1-ED48-8CA8-E4AF2FC2D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BE232-50E8-7045-B598-112A9932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A6799-6362-D44D-AF0B-F4039083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2F97B-8CD1-5E42-8D39-9302AF03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429D-CD40-274E-81F5-3C127EFA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74C74-4868-974D-A8E3-128502FA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B82B4-CF87-024F-9E54-E153880F4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28B8A-706F-684B-8B98-CA5B47F5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7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A381E-2212-BA4B-8E3C-E8BEB978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5008C-F2AC-BA49-978C-41895F84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98452-506C-D142-8A87-5EAC68F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888C-9307-FF42-BD55-F5B70A34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004B-C083-054C-A642-ABFE7FB6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4B70E-3FFF-5D49-8F8C-C23E997C9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BB564-81B8-4F49-A084-B2D8A5ED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ED722-A57B-5D49-B239-155B48F6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D6951-8A95-F94A-926E-D1B89AB0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2838-642B-2344-9803-5C754BB3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BA959-D1F6-3F41-9F44-793B54242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311F2-C58B-DC4A-B2FF-8AC281285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6FC9A-E5FA-F143-8E65-8F678E94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09AA4-A118-314A-9D6A-D8DE8E38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79CA6-462D-1642-9D5A-6F047AD9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1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D1576-4E73-5143-9CC5-0DFD7353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7B49D-9B7E-654D-A758-EE24700F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190A-9005-AF4F-B137-B1E92E448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057B0-0CDD-0847-9DD4-76CCF0FEDDC8}" type="datetimeFigureOut">
              <a:rPr lang="en-US" smtClean="0"/>
              <a:t>6/18/21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C026-4D71-8F46-994D-BCA2158E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C54E-D8C6-C046-A218-DBA614141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40ECC-C9E4-5F40-81BF-5C6D58A8E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34BF6E-91C8-734B-8FC8-E363AF6BF5FB}"/>
              </a:ext>
            </a:extLst>
          </p:cNvPr>
          <p:cNvSpPr txBox="1"/>
          <p:nvPr/>
        </p:nvSpPr>
        <p:spPr>
          <a:xfrm>
            <a:off x="278238" y="177451"/>
            <a:ext cx="5459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stellar" panose="020F0502020204030204" pitchFamily="34" charset="0"/>
                <a:cs typeface="Castellar" panose="020F0502020204030204" pitchFamily="34" charset="0"/>
              </a:rPr>
              <a:t>Diabetes vs. Fast-Food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DDB427E7-9474-954D-9B83-49EAB462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310" y="3665221"/>
            <a:ext cx="2355273" cy="3192779"/>
          </a:xfrm>
          <a:prstGeom prst="rect">
            <a:avLst/>
          </a:prstGeom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A42BE7EA-74EB-F240-820D-6B68EACF4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" y="1006143"/>
            <a:ext cx="2342964" cy="2550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F75CCB-1B3B-1B47-A897-B4F93E47E301}"/>
              </a:ext>
            </a:extLst>
          </p:cNvPr>
          <p:cNvSpPr txBox="1"/>
          <p:nvPr/>
        </p:nvSpPr>
        <p:spPr>
          <a:xfrm>
            <a:off x="2742164" y="747565"/>
            <a:ext cx="2632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tellar" panose="020A0402060406010301" pitchFamily="18" charset="77"/>
              </a:rPr>
              <a:t>Number of fast food restaurants in the united states: 196,839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9398A-CA3D-D344-93B1-53BEF562A4CF}"/>
              </a:ext>
            </a:extLst>
          </p:cNvPr>
          <p:cNvSpPr txBox="1"/>
          <p:nvPr/>
        </p:nvSpPr>
        <p:spPr>
          <a:xfrm>
            <a:off x="5750378" y="698227"/>
            <a:ext cx="2253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tellar" panose="020A0402060406010301" pitchFamily="18" charset="77"/>
              </a:rPr>
              <a:t>National Number of Diabetes Cases:  34.2 MILLI9ON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F9412-6535-D248-862B-FFA7BD643D60}"/>
              </a:ext>
            </a:extLst>
          </p:cNvPr>
          <p:cNvSpPr txBox="1"/>
          <p:nvPr/>
        </p:nvSpPr>
        <p:spPr>
          <a:xfrm>
            <a:off x="8931731" y="747566"/>
            <a:ext cx="2253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tellar" panose="020A0402060406010301" pitchFamily="18" charset="77"/>
              </a:rPr>
              <a:t>Number of Observations in our sample: ~10,000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88C5C4A6-040B-A84F-A937-B43E0DA95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330" y="1434444"/>
            <a:ext cx="5038510" cy="2447586"/>
          </a:xfrm>
          <a:prstGeom prst="rect">
            <a:avLst/>
          </a:prstGeom>
        </p:spPr>
      </p:pic>
      <p:pic>
        <p:nvPicPr>
          <p:cNvPr id="19" name="Picture 18" descr="Chart, pie chart&#10;&#10;Description automatically generated">
            <a:extLst>
              <a:ext uri="{FF2B5EF4-FFF2-40B4-BE49-F238E27FC236}">
                <a16:creationId xmlns:a16="http://schemas.microsoft.com/office/drawing/2014/main" id="{F72D8AEC-7E2E-4345-A566-908D1B5B7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859" y="4517125"/>
            <a:ext cx="2147208" cy="2163424"/>
          </a:xfrm>
          <a:prstGeom prst="rect">
            <a:avLst/>
          </a:prstGeo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70CC7654-E551-0744-B1AD-4FD31C266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748" y="2450232"/>
            <a:ext cx="3462252" cy="1855586"/>
          </a:xfrm>
          <a:prstGeom prst="rect">
            <a:avLst/>
          </a:prstGeom>
        </p:spPr>
      </p:pic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F97B9845-8F2D-0A49-84B9-35A3B6DA7C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4636" y="4571832"/>
            <a:ext cx="3462252" cy="20255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519F34A-DA78-774F-ADA7-0545356E6695}"/>
              </a:ext>
            </a:extLst>
          </p:cNvPr>
          <p:cNvSpPr txBox="1"/>
          <p:nvPr/>
        </p:nvSpPr>
        <p:spPr>
          <a:xfrm>
            <a:off x="7080417" y="1703928"/>
            <a:ext cx="1028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tellar" panose="020A0402060406010301" pitchFamily="18" charset="77"/>
              </a:rPr>
              <a:t>- Linear regression plot of fast food restaurants per state vs diabetes CASES PER STATE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CE6B9B-F639-6145-BD9E-7D1E025214B5}"/>
              </a:ext>
            </a:extLst>
          </p:cNvPr>
          <p:cNvSpPr txBox="1"/>
          <p:nvPr/>
        </p:nvSpPr>
        <p:spPr>
          <a:xfrm>
            <a:off x="5914570" y="4415048"/>
            <a:ext cx="1240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tellar" panose="020A0402060406010301" pitchFamily="18" charset="77"/>
              </a:rPr>
              <a:t>- Pie chart showing the different restaurants and their amounts in the U.S.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450E00-91C1-7540-9528-615427F2DAB3}"/>
              </a:ext>
            </a:extLst>
          </p:cNvPr>
          <p:cNvSpPr txBox="1"/>
          <p:nvPr/>
        </p:nvSpPr>
        <p:spPr>
          <a:xfrm>
            <a:off x="7630840" y="4912571"/>
            <a:ext cx="12409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stellar" panose="020A0402060406010301" pitchFamily="18" charset="77"/>
              </a:rPr>
              <a:t>- Horizontal bar chart showing WHICH STATES HAVE THE HIGHEST NUMBER OF FAST FOOD RESTAURANTS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605670-68B3-F74D-B293-96F779E602D8}"/>
              </a:ext>
            </a:extLst>
          </p:cNvPr>
          <p:cNvSpPr txBox="1"/>
          <p:nvPr/>
        </p:nvSpPr>
        <p:spPr>
          <a:xfrm>
            <a:off x="7594605" y="3188959"/>
            <a:ext cx="13371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tellar" panose="020A0402060406010301" pitchFamily="18" charset="77"/>
              </a:rPr>
              <a:t>- </a:t>
            </a:r>
            <a:r>
              <a:rPr lang="en-US" sz="1000" dirty="0">
                <a:latin typeface="Castellar" panose="020A0402060406010301" pitchFamily="18" charset="77"/>
              </a:rPr>
              <a:t>Vertical restaurant showing top 10 fast food restaurants</a:t>
            </a:r>
            <a:endParaRPr lang="en-US" dirty="0">
              <a:latin typeface="Castellar" panose="020A0402060406010301" pitchFamily="18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81FAC-D3ED-F345-9E45-18E75D5E59B3}"/>
              </a:ext>
            </a:extLst>
          </p:cNvPr>
          <p:cNvSpPr txBox="1"/>
          <p:nvPr/>
        </p:nvSpPr>
        <p:spPr>
          <a:xfrm>
            <a:off x="2182328" y="3487061"/>
            <a:ext cx="11196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 dirty="0">
                <a:latin typeface="Castellar" panose="020A0402060406010301" pitchFamily="18" charset="77"/>
              </a:rPr>
              <a:t>One map showing the states with the most cases of diabetes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latin typeface="Castellar" panose="020A0402060406010301" pitchFamily="18" charset="77"/>
              </a:rPr>
              <a:t>Heat map showing the states that have the most fast food restaurants from sample</a:t>
            </a:r>
          </a:p>
        </p:txBody>
      </p:sp>
    </p:spTree>
    <p:extLst>
      <p:ext uri="{BB962C8B-B14F-4D97-AF65-F5344CB8AC3E}">
        <p14:creationId xmlns:p14="http://schemas.microsoft.com/office/powerpoint/2010/main" val="169921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Castellar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 Angelina Tasca</dc:creator>
  <cp:lastModifiedBy>Giulia Angelina Tasca</cp:lastModifiedBy>
  <cp:revision>5</cp:revision>
  <dcterms:created xsi:type="dcterms:W3CDTF">2021-06-18T19:19:38Z</dcterms:created>
  <dcterms:modified xsi:type="dcterms:W3CDTF">2021-06-18T21:57:24Z</dcterms:modified>
</cp:coreProperties>
</file>