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96" d="100"/>
          <a:sy n="96" d="100"/>
        </p:scale>
        <p:origin x="60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3E189C-1530-4F7A-B894-424BE09E43BE}" type="datetimeFigureOut">
              <a:rPr lang="en-US" smtClean="0"/>
              <a:t>2/9/17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7ABC17-22CF-4EA9-93B7-3F0B2250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1264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  <a:prstGeom prst="rect">
            <a:avLst/>
          </a:prstGeom>
        </p:spPr>
        <p:txBody>
          <a:bodyPr/>
          <a:lstStyle/>
          <a:p>
            <a:fld id="{95C6FA87-0212-44E8-88F3-5CCD0466D66D}" type="datetime1">
              <a:rPr lang="en-US" smtClean="0"/>
              <a:t>2/9/17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r>
              <a:rPr lang="en-US"/>
              <a:t>Matt Langlois |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FF8999BF-6F0C-4EC5-A0A8-9C747402E74E}" type="datetime1">
              <a:rPr lang="en-US" smtClean="0"/>
              <a:t>2/9/17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Matt Langlois |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BBA8EAC5-9B5A-4265-82F4-8DC1B2153AC6}" type="datetime1">
              <a:rPr lang="en-US" smtClean="0"/>
              <a:t>2/9/17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Matt Langlois |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596087F3-DAC7-436F-BD70-ED27B4C20ED5}" type="datetime1">
              <a:rPr lang="en-US" smtClean="0"/>
              <a:t>2/9/17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Matt Langlois |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DBC050CB-CD9A-4442-9978-0DBB087ED9F0}" type="datetime1">
              <a:rPr lang="en-US" smtClean="0"/>
              <a:t>2/9/17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Matt Langlois |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54278396-2B1E-426F-BEA0-A43AC0ABF9C7}" type="datetime1">
              <a:rPr lang="en-US" smtClean="0"/>
              <a:t>2/9/17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Matt Langlois |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B358B9DE-AA25-4E49-889E-1560661006FE}" type="datetime1">
              <a:rPr lang="en-US" smtClean="0"/>
              <a:t>2/9/17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Matt Langlois |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65377060-0159-45BC-B0E6-7831B822604C}" type="datetime1">
              <a:rPr lang="en-US" smtClean="0"/>
              <a:t>2/9/17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Matt Langlois |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B8A326F9-FBE3-4A79-8D96-9B4BD2B15395}" type="datetime1">
              <a:rPr lang="en-US" smtClean="0"/>
              <a:t>2/9/17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Matt Langlois |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14043" y="6492875"/>
            <a:ext cx="5708468" cy="365125"/>
          </a:xfrm>
        </p:spPr>
        <p:txBody>
          <a:bodyPr/>
          <a:lstStyle/>
          <a:p>
            <a:r>
              <a:rPr lang="en-US" dirty="0"/>
              <a:t>Matt Langlois |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72113" y="6492874"/>
            <a:ext cx="705485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B9BA3B1B-C46B-4E8C-A9F9-E842C3B44313}" type="datetime1">
              <a:rPr lang="en-US" smtClean="0"/>
              <a:t>2/9/17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Matt Langlois |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FD3E73DB-3DF6-47BD-8B30-0F95768420C4}" type="datetime1">
              <a:rPr lang="en-US" smtClean="0"/>
              <a:t>2/9/17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Matt Langlois |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F3A9562F-A68E-4B00-9D50-3E8641615F9D}" type="datetime1">
              <a:rPr lang="en-US" smtClean="0"/>
              <a:t>2/9/17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Matt Langlois |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A4BB0AF1-0C67-4013-8775-E69EF57BAAE8}" type="datetime1">
              <a:rPr lang="en-US" smtClean="0"/>
              <a:t>2/9/17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Matt Langlois |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C8268A36-EDAF-432A-9F3D-A3B671255BDB}" type="datetime1">
              <a:rPr lang="en-US" smtClean="0"/>
              <a:t>2/9/17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Matt Langlois |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FC2AAFE1-CB09-4710-9912-AA96CD956235}" type="datetime1">
              <a:rPr lang="en-US" smtClean="0"/>
              <a:t>2/9/17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Matt Langlois |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918FA87B-E856-4D38-8A3B-C06D02968709}" type="datetime1">
              <a:rPr lang="en-US" smtClean="0"/>
              <a:t>2/9/17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Matt Langlois |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4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82969" y="5889448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Matt Langlois |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2284" y="5889448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horten.ninja/clickjacking" TargetMode="External"/><Relationship Id="rId4" Type="http://schemas.openxmlformats.org/officeDocument/2006/relationships/hyperlink" Target="https://pi.fletchto99.com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fletchto99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shorten.ninja/clickjackingdemo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2"/>
            <a:ext cx="9234399" cy="4312279"/>
          </a:xfrm>
        </p:spPr>
        <p:txBody>
          <a:bodyPr>
            <a:noAutofit/>
          </a:bodyPr>
          <a:lstStyle/>
          <a:p>
            <a:pPr algn="ctr"/>
            <a:r>
              <a:rPr lang="en-US" sz="7200" dirty="0"/>
              <a:t>Clickjacking </a:t>
            </a:r>
            <a:br>
              <a:rPr lang="en-US" sz="7200" dirty="0"/>
            </a:br>
            <a:r>
              <a:rPr lang="en-US" sz="7200" dirty="0"/>
              <a:t>&amp; </a:t>
            </a:r>
            <a:br>
              <a:rPr lang="en-US" sz="7200" dirty="0"/>
            </a:br>
            <a:r>
              <a:rPr lang="en-US" sz="7200" dirty="0"/>
              <a:t>Prevention techniques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83383" y="5788325"/>
            <a:ext cx="22204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By Matt Langlois</a:t>
            </a:r>
          </a:p>
        </p:txBody>
      </p:sp>
    </p:spTree>
    <p:extLst>
      <p:ext uri="{BB962C8B-B14F-4D97-AF65-F5344CB8AC3E}">
        <p14:creationId xmlns:p14="http://schemas.microsoft.com/office/powerpoint/2010/main" val="102771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Facebook’s Response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Matt Langlois |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1776" y="1691721"/>
            <a:ext cx="7600674" cy="4477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7898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Keep in touch!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https://github.com/fletchto99</a:t>
            </a:r>
            <a:endParaRPr lang="en-US" dirty="0"/>
          </a:p>
          <a:p>
            <a:r>
              <a:rPr lang="en-US" dirty="0"/>
              <a:t>Twitter: @fletchto99</a:t>
            </a:r>
          </a:p>
          <a:p>
            <a:r>
              <a:rPr lang="en-US" dirty="0"/>
              <a:t>Further reading: </a:t>
            </a:r>
            <a:r>
              <a:rPr lang="en-US" dirty="0">
                <a:hlinkClick r:id="rId3"/>
              </a:rPr>
              <a:t>https://shorten.ninja/clickjacking</a:t>
            </a:r>
            <a:endParaRPr lang="en-US" dirty="0"/>
          </a:p>
          <a:p>
            <a:r>
              <a:rPr lang="en-US" dirty="0"/>
              <a:t>Fun random website: </a:t>
            </a:r>
            <a:r>
              <a:rPr lang="en-US" dirty="0">
                <a:hlinkClick r:id="rId4"/>
              </a:rPr>
              <a:t>https://pi.fletchto99.com</a:t>
            </a:r>
            <a:endParaRPr lang="en-US" dirty="0"/>
          </a:p>
          <a:p>
            <a:r>
              <a:rPr lang="en-US" dirty="0"/>
              <a:t>Oh and that </a:t>
            </a:r>
            <a:r>
              <a:rPr lang="en-US" dirty="0" err="1"/>
              <a:t>uOComputerSecurity</a:t>
            </a:r>
            <a:r>
              <a:rPr lang="en-US" dirty="0"/>
              <a:t> page which you’ve already liked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Matt Langlois |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166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whoami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Matt Langlois |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9155" y="2381760"/>
            <a:ext cx="1681399" cy="3449024"/>
          </a:xfrm>
          <a:prstGeom prst="rect">
            <a:avLst/>
          </a:prstGeom>
        </p:spPr>
      </p:pic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099383" y="2718191"/>
            <a:ext cx="3268942" cy="2768209"/>
          </a:xfr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1413" y="2381760"/>
            <a:ext cx="2638503" cy="344902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903629" y="3009993"/>
            <a:ext cx="116181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/>
              <a:t>&amp;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138127" y="3133103"/>
            <a:ext cx="116181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/>
              <a:t>@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6388">
            <a:off x="5382855" y="1792309"/>
            <a:ext cx="1384376" cy="945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589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Clickjacking</a:t>
            </a:r>
          </a:p>
          <a:p>
            <a:pPr lvl="1"/>
            <a:r>
              <a:rPr lang="en-US" dirty="0"/>
              <a:t>Definition</a:t>
            </a:r>
          </a:p>
          <a:p>
            <a:pPr lvl="1"/>
            <a:r>
              <a:rPr lang="en-US" dirty="0"/>
              <a:t>Exploitation Techniques</a:t>
            </a:r>
          </a:p>
          <a:p>
            <a:r>
              <a:rPr lang="en-US" dirty="0"/>
              <a:t>Preventing Clickjacking</a:t>
            </a:r>
          </a:p>
          <a:p>
            <a:pPr lvl="1"/>
            <a:r>
              <a:rPr lang="en-US" dirty="0"/>
              <a:t>Server side: The headers</a:t>
            </a:r>
          </a:p>
          <a:p>
            <a:pPr lvl="1"/>
            <a:r>
              <a:rPr lang="en-US" dirty="0"/>
              <a:t>Client Side: The </a:t>
            </a:r>
            <a:r>
              <a:rPr lang="en-US" dirty="0" err="1"/>
              <a:t>framebusters</a:t>
            </a:r>
            <a:endParaRPr lang="en-US" dirty="0"/>
          </a:p>
          <a:p>
            <a:r>
              <a:rPr lang="en-US" dirty="0"/>
              <a:t>Demonstration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Matt Langlois |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82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Clickjacking: What is it?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UI “redress”</a:t>
            </a:r>
          </a:p>
          <a:p>
            <a:r>
              <a:rPr lang="en-US" dirty="0"/>
              <a:t>Tricking users into clicking</a:t>
            </a:r>
            <a:br>
              <a:rPr lang="en-US" dirty="0"/>
            </a:br>
            <a:r>
              <a:rPr lang="en-US" dirty="0"/>
              <a:t>something unintentionally</a:t>
            </a:r>
          </a:p>
          <a:p>
            <a:r>
              <a:rPr lang="en-US" dirty="0"/>
              <a:t>Typically abuses websites</a:t>
            </a:r>
            <a:br>
              <a:rPr lang="en-US" dirty="0"/>
            </a:br>
            <a:r>
              <a:rPr lang="en-US" dirty="0"/>
              <a:t>which you have a session 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Matt Langlois |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2144" t="2449" r="12384" b="16496"/>
          <a:stretch/>
        </p:blipFill>
        <p:spPr>
          <a:xfrm>
            <a:off x="5331125" y="1810458"/>
            <a:ext cx="6038492" cy="3796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360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Exploitation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its core to clickjack the user must be persuaded to click something they didn’t intend to press</a:t>
            </a:r>
          </a:p>
          <a:p>
            <a:r>
              <a:rPr lang="en-US" dirty="0"/>
              <a:t>Multiple types:</a:t>
            </a:r>
          </a:p>
          <a:p>
            <a:pPr lvl="1"/>
            <a:r>
              <a:rPr lang="en-US" dirty="0"/>
              <a:t>Likejacking (most common) – Abusing a user’s session to gain likes/followers/retweets</a:t>
            </a:r>
          </a:p>
          <a:p>
            <a:pPr lvl="1"/>
            <a:r>
              <a:rPr lang="en-US" dirty="0"/>
              <a:t>Cursor jacking – Making the cursor appear a location, even though it is elsewhere</a:t>
            </a:r>
          </a:p>
          <a:p>
            <a:pPr lvl="1"/>
            <a:r>
              <a:rPr lang="en-US" dirty="0"/>
              <a:t>Password manager jacking – Tricking a password manager to reveal your password to the attacker (this actually happened with </a:t>
            </a:r>
            <a:r>
              <a:rPr lang="en-US" dirty="0" err="1"/>
              <a:t>lastpass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Matt Langlois |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227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Prevent your site from being a target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The “X-Frame-Options” header to whitelist or deny framing</a:t>
            </a:r>
          </a:p>
          <a:p>
            <a:pPr lvl="1"/>
            <a:r>
              <a:rPr lang="en-US" dirty="0"/>
              <a:t>Prevents your website from being loaded into an </a:t>
            </a:r>
            <a:r>
              <a:rPr lang="en-US" dirty="0" err="1"/>
              <a:t>iframe</a:t>
            </a:r>
            <a:r>
              <a:rPr lang="en-US" dirty="0"/>
              <a:t>/frame</a:t>
            </a:r>
          </a:p>
          <a:p>
            <a:pPr lvl="1"/>
            <a:r>
              <a:rPr lang="en-US" dirty="0"/>
              <a:t>Supported in all major browsers for quite some time now (ie8 era)</a:t>
            </a:r>
          </a:p>
          <a:p>
            <a:pPr lvl="1"/>
            <a:r>
              <a:rPr lang="en-US" dirty="0"/>
              <a:t>Never “official” now deprecated in favor for CSP – however still reliable</a:t>
            </a:r>
          </a:p>
          <a:p>
            <a:r>
              <a:rPr lang="en-US" dirty="0"/>
              <a:t>“Content-Security-Policy” header</a:t>
            </a:r>
          </a:p>
          <a:p>
            <a:pPr lvl="1"/>
            <a:r>
              <a:rPr lang="en-US" dirty="0"/>
              <a:t>Frame-ancestors option to whitelist specific URI’s which can load your site into a frame</a:t>
            </a:r>
          </a:p>
          <a:p>
            <a:pPr lvl="1"/>
            <a:r>
              <a:rPr lang="en-US" dirty="0"/>
              <a:t>The XFO header takes priority</a:t>
            </a:r>
          </a:p>
          <a:p>
            <a:r>
              <a:rPr lang="en-US" dirty="0"/>
              <a:t>MUST BE AN HTTP RESPONSE HEADER, not a &lt;meta&gt; tag!</a:t>
            </a:r>
          </a:p>
          <a:p>
            <a:r>
              <a:rPr lang="en-US" dirty="0"/>
              <a:t>But I need to develop for &lt; IE8! Oh you poor soul…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Matt Langlois |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666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Legacy: Frame busting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those of who must develop for out of date browsers: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Matt Langlois |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9129" y="3412064"/>
            <a:ext cx="5093576" cy="27232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6118" y="3970927"/>
            <a:ext cx="5096586" cy="1533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115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/>
              <a:t>I can’t just prevent framing, my site is famous!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Window.confirm</a:t>
            </a:r>
            <a:r>
              <a:rPr lang="en-US" dirty="0"/>
              <a:t>() is your friend</a:t>
            </a:r>
            <a:br>
              <a:rPr lang="en-US" dirty="0"/>
            </a:br>
            <a:r>
              <a:rPr lang="en-US" dirty="0"/>
              <a:t>OR</a:t>
            </a:r>
          </a:p>
          <a:p>
            <a:r>
              <a:rPr lang="en-US" dirty="0"/>
              <a:t>Validate the user’s action outside of the current window</a:t>
            </a:r>
          </a:p>
          <a:p>
            <a:r>
              <a:rPr lang="en-US" dirty="0"/>
              <a:t>Don’t rely on just JavaScript to perform </a:t>
            </a:r>
            <a:r>
              <a:rPr lang="en-US" dirty="0" err="1"/>
              <a:t>framebusting</a:t>
            </a:r>
            <a:r>
              <a:rPr lang="en-US" dirty="0"/>
              <a:t>!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Matt Langlois |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5543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 can </a:t>
            </a:r>
            <a:r>
              <a:rPr lang="en-US" dirty="0" err="1"/>
              <a:t>haz</a:t>
            </a:r>
            <a:r>
              <a:rPr lang="en-US" dirty="0"/>
              <a:t> </a:t>
            </a:r>
            <a:r>
              <a:rPr lang="en-US" dirty="0" err="1"/>
              <a:t>ur</a:t>
            </a:r>
            <a:r>
              <a:rPr lang="en-US" dirty="0"/>
              <a:t> likes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Demo of a </a:t>
            </a:r>
            <a:r>
              <a:rPr lang="en-US" dirty="0" err="1" smtClean="0"/>
              <a:t>facebook</a:t>
            </a:r>
            <a:r>
              <a:rPr lang="en-US" dirty="0" smtClean="0"/>
              <a:t> vulnerability I found while building this talk</a:t>
            </a:r>
            <a:r>
              <a:rPr lang="mr-IN" dirty="0" smtClean="0"/>
              <a:t>…</a:t>
            </a:r>
            <a:r>
              <a:rPr lang="en-US" dirty="0" smtClean="0"/>
              <a:t> The issue has been reported to </a:t>
            </a:r>
            <a:r>
              <a:rPr lang="en-US" dirty="0" err="1" smtClean="0"/>
              <a:t>facebook</a:t>
            </a:r>
            <a:r>
              <a:rPr lang="en-US" dirty="0" smtClean="0"/>
              <a:t> by me and I have permission to demo this</a:t>
            </a:r>
          </a:p>
          <a:p>
            <a:pPr marL="0" indent="0">
              <a:buNone/>
            </a:pPr>
            <a:r>
              <a:rPr lang="en-US" dirty="0" smtClean="0"/>
              <a:t>Please </a:t>
            </a:r>
            <a:r>
              <a:rPr lang="en-US" dirty="0"/>
              <a:t>let me steal your </a:t>
            </a:r>
            <a:r>
              <a:rPr lang="en-US" dirty="0" err="1"/>
              <a:t>facebook</a:t>
            </a:r>
            <a:r>
              <a:rPr lang="en-US" dirty="0"/>
              <a:t> likes at (click demo link once page loads):</a:t>
            </a:r>
          </a:p>
          <a:p>
            <a:pPr marL="0" indent="0" algn="ctr">
              <a:buNone/>
            </a:pPr>
            <a:r>
              <a:rPr lang="en-US" sz="4000" dirty="0">
                <a:hlinkClick r:id="rId2"/>
              </a:rPr>
              <a:t>https://</a:t>
            </a:r>
            <a:r>
              <a:rPr lang="en-US" sz="4000" dirty="0" smtClean="0">
                <a:hlinkClick r:id="rId2"/>
              </a:rPr>
              <a:t>shorten.ninja/clickjacking</a:t>
            </a:r>
            <a:endParaRPr lang="en-US" sz="4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Matt Langlois |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4147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252C36"/>
    </a:dk2>
    <a:lt2>
      <a:srgbClr val="7C96A3"/>
    </a:lt2>
    <a:accent1>
      <a:srgbClr val="4FD093"/>
    </a:accent1>
    <a:accent2>
      <a:srgbClr val="54BCDF"/>
    </a:accent2>
    <a:accent3>
      <a:srgbClr val="A262D0"/>
    </a:accent3>
    <a:accent4>
      <a:srgbClr val="D7537B"/>
    </a:accent4>
    <a:accent5>
      <a:srgbClr val="E78045"/>
    </a:accent5>
    <a:accent6>
      <a:srgbClr val="84C350"/>
    </a:accent6>
    <a:hlink>
      <a:srgbClr val="22FFFF"/>
    </a:hlink>
    <a:folHlink>
      <a:srgbClr val="9BF3FD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163</TotalTime>
  <Words>379</Words>
  <Application>Microsoft Macintosh PowerPoint</Application>
  <PresentationFormat>Widescreen</PresentationFormat>
  <Paragraphs>70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Calibri</vt:lpstr>
      <vt:lpstr>Mangal</vt:lpstr>
      <vt:lpstr>Trebuchet MS</vt:lpstr>
      <vt:lpstr>Tw Cen MT</vt:lpstr>
      <vt:lpstr>Wingdings</vt:lpstr>
      <vt:lpstr>Arial</vt:lpstr>
      <vt:lpstr>Circuit</vt:lpstr>
      <vt:lpstr>Clickjacking  &amp;  Prevention techniques</vt:lpstr>
      <vt:lpstr>whoami</vt:lpstr>
      <vt:lpstr>Outline</vt:lpstr>
      <vt:lpstr>Clickjacking: What is it?</vt:lpstr>
      <vt:lpstr>Exploitation</vt:lpstr>
      <vt:lpstr>Prevent your site from being a target</vt:lpstr>
      <vt:lpstr>Legacy: Frame busting</vt:lpstr>
      <vt:lpstr>I can’t just prevent framing, my site is famous!</vt:lpstr>
      <vt:lpstr>I can haz ur likes</vt:lpstr>
      <vt:lpstr>Facebook’s Response</vt:lpstr>
      <vt:lpstr>Keep in touch!</vt:lpstr>
    </vt:vector>
  </TitlesOfParts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Clickjacking  &amp;  Prevention techniques</dc:title>
  <dc:creator>Matt</dc:creator>
  <cp:lastModifiedBy>Matthew Langlois</cp:lastModifiedBy>
  <cp:revision>19</cp:revision>
  <dcterms:created xsi:type="dcterms:W3CDTF">2017-02-05T06:45:05Z</dcterms:created>
  <dcterms:modified xsi:type="dcterms:W3CDTF">2017-02-09T17:20:34Z</dcterms:modified>
</cp:coreProperties>
</file>