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1" r:id="rId7"/>
    <p:sldId id="263" r:id="rId8"/>
    <p:sldId id="262" r:id="rId9"/>
    <p:sldId id="268" r:id="rId10"/>
    <p:sldId id="269" r:id="rId11"/>
    <p:sldId id="270" r:id="rId12"/>
    <p:sldId id="271" r:id="rId13"/>
    <p:sldId id="273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E189C-1530-4F7A-B894-424BE09E43BE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BC17-22CF-4EA9-93B7-3F0B225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5C6FA87-0212-44E8-88F3-5CCD0466D66D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F8999BF-6F0C-4EC5-A0A8-9C747402E74E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BA8EAC5-9B5A-4265-82F4-8DC1B2153AC6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96087F3-DAC7-436F-BD70-ED27B4C20ED5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DBC050CB-CD9A-4442-9978-0DBB087ED9F0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4278396-2B1E-426F-BEA0-A43AC0ABF9C7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358B9DE-AA25-4E49-889E-1560661006FE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65377060-0159-45BC-B0E6-7831B822604C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8A326F9-FBE3-4A79-8D96-9B4BD2B15395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4043" y="6492875"/>
            <a:ext cx="5708468" cy="365125"/>
          </a:xfrm>
        </p:spPr>
        <p:txBody>
          <a:bodyPr/>
          <a:lstStyle/>
          <a:p>
            <a:r>
              <a:rPr lang="en-US" dirty="0"/>
              <a:t>Matt Langlois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113" y="6492874"/>
            <a:ext cx="70548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9BA3B1B-C46B-4E8C-A9F9-E842C3B44313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D3E73DB-3DF6-47BD-8B30-0F95768420C4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3A9562F-A68E-4B00-9D50-3E8641615F9D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4BB0AF1-0C67-4013-8775-E69EF57BAAE8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C8268A36-EDAF-432A-9F3D-A3B671255BDB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C2AAFE1-CB09-4710-9912-AA96CD956235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8FA87B-E856-4D38-8A3B-C06D02968709}" type="datetime1">
              <a:rPr lang="en-US" smtClean="0"/>
              <a:t>6/24/17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2969" y="5889448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284" y="588944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letchto99" TargetMode="External"/><Relationship Id="rId3" Type="http://schemas.openxmlformats.org/officeDocument/2006/relationships/hyperlink" Target="https://pi.fletchto99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ybase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234399" cy="431227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Signing your commits to </a:t>
            </a:r>
            <a:r>
              <a:rPr lang="en-US" sz="7200" dirty="0" err="1" smtClean="0"/>
              <a:t>github</a:t>
            </a:r>
            <a:r>
              <a:rPr lang="en-US" sz="7200" dirty="0" smtClean="0"/>
              <a:t> using GPG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383383" y="5788325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Matt Langlois</a:t>
            </a:r>
          </a:p>
        </p:txBody>
      </p:sp>
    </p:spTree>
    <p:extLst>
      <p:ext uri="{BB962C8B-B14F-4D97-AF65-F5344CB8AC3E}">
        <p14:creationId xmlns:p14="http://schemas.microsoft.com/office/powerpoint/2010/main" val="1027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your new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`</a:t>
            </a:r>
            <a:r>
              <a:rPr lang="en-US" dirty="0" err="1" smtClean="0"/>
              <a:t>gpg</a:t>
            </a:r>
            <a:r>
              <a:rPr lang="en-US" dirty="0" smtClean="0"/>
              <a:t> --list-secret-keys` to list the IDs of your keys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output is the ID of your key which will be used to sign things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2870200"/>
            <a:ext cx="5905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your new key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`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user.signingkey</a:t>
            </a:r>
            <a:r>
              <a:rPr lang="en-US" dirty="0" smtClean="0"/>
              <a:t> &lt;secret key id&gt;`</a:t>
            </a:r>
          </a:p>
          <a:p>
            <a:r>
              <a:rPr lang="en-US" dirty="0" smtClean="0"/>
              <a:t>Run `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commit.gpgsign</a:t>
            </a:r>
            <a:r>
              <a:rPr lang="en-US" dirty="0" smtClean="0"/>
              <a:t> true`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https://</a:t>
            </a:r>
            <a:r>
              <a:rPr lang="en-US" dirty="0" err="1" smtClean="0"/>
              <a:t>github.com</a:t>
            </a:r>
            <a:r>
              <a:rPr lang="en-US" dirty="0" smtClean="0"/>
              <a:t>/settings/keys</a:t>
            </a:r>
          </a:p>
          <a:p>
            <a:r>
              <a:rPr lang="en-US" dirty="0" smtClean="0"/>
              <a:t>Press `New GPG key`</a:t>
            </a:r>
          </a:p>
          <a:p>
            <a:r>
              <a:rPr lang="en-US" dirty="0" smtClean="0"/>
              <a:t>In your terminal run `</a:t>
            </a:r>
            <a:r>
              <a:rPr lang="en-US" dirty="0" err="1" smtClean="0"/>
              <a:t>keybase</a:t>
            </a:r>
            <a:r>
              <a:rPr lang="en-US" dirty="0" smtClean="0"/>
              <a:t> </a:t>
            </a:r>
            <a:r>
              <a:rPr lang="en-US" dirty="0" err="1" smtClean="0"/>
              <a:t>pgp</a:t>
            </a:r>
            <a:r>
              <a:rPr lang="en-US" dirty="0" smtClean="0"/>
              <a:t> export </a:t>
            </a:r>
            <a:r>
              <a:rPr lang="mr-IN" dirty="0" smtClean="0"/>
              <a:t>–</a:t>
            </a:r>
            <a:r>
              <a:rPr lang="en-US" dirty="0" smtClean="0"/>
              <a:t>q &lt;key id&gt;`</a:t>
            </a:r>
          </a:p>
          <a:p>
            <a:r>
              <a:rPr lang="en-US" dirty="0" smtClean="0"/>
              <a:t>Copy everything that is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 commit &amp; Push something!!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now a verified committer </a:t>
            </a:r>
            <a:r>
              <a:rPr lang="en-US" dirty="0" smtClean="0">
                <a:sym typeface="Wingdings"/>
              </a:rPr>
              <a:t>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4177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Questions/Live demo?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in touch!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https://github.com/fletchto99</a:t>
            </a:r>
            <a:endParaRPr lang="en-US" dirty="0"/>
          </a:p>
          <a:p>
            <a:r>
              <a:rPr lang="en-US" dirty="0"/>
              <a:t>Twitter: @fletchto99</a:t>
            </a:r>
          </a:p>
          <a:p>
            <a:r>
              <a:rPr lang="en-US" dirty="0"/>
              <a:t>Further reading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Fun random website: </a:t>
            </a:r>
            <a:r>
              <a:rPr lang="en-US" dirty="0" smtClean="0">
                <a:hlinkClick r:id="rId3"/>
              </a:rPr>
              <a:t>https://pi.fletchto99.com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55" y="2381760"/>
            <a:ext cx="1681399" cy="344902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383" y="2718191"/>
            <a:ext cx="3268942" cy="276820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381760"/>
            <a:ext cx="2638503" cy="3449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3629" y="3009993"/>
            <a:ext cx="1161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&amp;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8127" y="3133103"/>
            <a:ext cx="1161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@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388">
            <a:off x="5382855" y="1792309"/>
            <a:ext cx="1384376" cy="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Badges!!!</a:t>
            </a:r>
            <a:endParaRPr lang="en-US" dirty="0"/>
          </a:p>
          <a:p>
            <a:pPr lvl="1"/>
            <a:r>
              <a:rPr lang="en-US" dirty="0" smtClean="0"/>
              <a:t>Proving Identity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How it works</a:t>
            </a:r>
            <a:endParaRPr lang="en-US" dirty="0"/>
          </a:p>
          <a:p>
            <a:pPr lvl="1"/>
            <a:r>
              <a:rPr lang="en-US" dirty="0" err="1" smtClean="0"/>
              <a:t>Keybase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Generating Keys</a:t>
            </a:r>
          </a:p>
          <a:p>
            <a:pPr lvl="1"/>
            <a:r>
              <a:rPr lang="en-US" dirty="0" smtClean="0"/>
              <a:t>Signing your first commit</a:t>
            </a:r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Badges!!!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3" r="12626"/>
          <a:stretch/>
        </p:blipFill>
        <p:spPr>
          <a:xfrm>
            <a:off x="5190097" y="2734421"/>
            <a:ext cx="1830936" cy="4856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8532" y="2233701"/>
            <a:ext cx="24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doesn’t love this?!?!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Badges!!!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9384" y="2206807"/>
            <a:ext cx="31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you can also have these!!!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2" y="2685858"/>
            <a:ext cx="5854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Prove your Identity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9" y="2249488"/>
            <a:ext cx="8375107" cy="35417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How it 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set an email addres</a:t>
            </a:r>
            <a:r>
              <a:rPr lang="en-US" dirty="0" smtClean="0"/>
              <a:t>s in your 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 smtClean="0"/>
              <a:t>You set an email address on </a:t>
            </a:r>
            <a:r>
              <a:rPr lang="en-US" dirty="0" err="1" smtClean="0"/>
              <a:t>github</a:t>
            </a:r>
            <a:r>
              <a:rPr lang="en-US" dirty="0" smtClean="0"/>
              <a:t> &amp; verify it</a:t>
            </a:r>
          </a:p>
          <a:p>
            <a:r>
              <a:rPr lang="en-US" dirty="0" smtClean="0"/>
              <a:t>You generate a GPG key locally with the verified email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You put the public key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You sign your commit using your private key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validates the signature using your public key &amp;  the commits emai</a:t>
            </a:r>
            <a:r>
              <a:rPr lang="en-US" dirty="0" smtClean="0"/>
              <a:t>l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KeyBase</a:t>
            </a:r>
            <a:r>
              <a:rPr lang="en-US" dirty="0" smtClean="0"/>
              <a:t> (optional </a:t>
            </a:r>
            <a:r>
              <a:rPr lang="mr-IN" dirty="0" smtClean="0"/>
              <a:t>–</a:t>
            </a:r>
            <a:r>
              <a:rPr lang="en-US" dirty="0" smtClean="0"/>
              <a:t> recommended)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https://Keybase.io</a:t>
            </a:r>
            <a:endParaRPr lang="en-US" dirty="0" smtClean="0"/>
          </a:p>
          <a:p>
            <a:r>
              <a:rPr lang="en-US" dirty="0" smtClean="0"/>
              <a:t>A place to store your proofs of identity online</a:t>
            </a:r>
          </a:p>
          <a:p>
            <a:r>
              <a:rPr lang="en-US" dirty="0" err="1" smtClean="0"/>
              <a:t>Keybase</a:t>
            </a:r>
            <a:r>
              <a:rPr lang="en-US" dirty="0" smtClean="0"/>
              <a:t> has a CLI through homebrew `brew cask install </a:t>
            </a:r>
            <a:r>
              <a:rPr lang="en-US" dirty="0" err="1" smtClean="0"/>
              <a:t>keybase</a:t>
            </a:r>
            <a:r>
              <a:rPr lang="en-US" dirty="0" smtClean="0"/>
              <a:t>`</a:t>
            </a:r>
          </a:p>
          <a:p>
            <a:r>
              <a:rPr lang="en-US" dirty="0" smtClean="0"/>
              <a:t>You’ll also need GPG </a:t>
            </a:r>
            <a:r>
              <a:rPr lang="mr-IN" dirty="0" smtClean="0"/>
              <a:t>–</a:t>
            </a:r>
            <a:r>
              <a:rPr lang="en-US" dirty="0" smtClean="0"/>
              <a:t> `brew install </a:t>
            </a:r>
            <a:r>
              <a:rPr lang="en-US" dirty="0" err="1" smtClean="0"/>
              <a:t>gpg</a:t>
            </a:r>
            <a:r>
              <a:rPr lang="en-US" dirty="0" smtClean="0"/>
              <a:t>`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run `</a:t>
            </a:r>
            <a:r>
              <a:rPr lang="en-US" dirty="0" err="1" smtClean="0"/>
              <a:t>Keybase</a:t>
            </a:r>
            <a:r>
              <a:rPr lang="en-US" dirty="0" smtClean="0"/>
              <a:t> login`</a:t>
            </a:r>
          </a:p>
          <a:p>
            <a:r>
              <a:rPr lang="en-US" dirty="0" smtClean="0"/>
              <a:t>Next run `</a:t>
            </a:r>
            <a:r>
              <a:rPr lang="en-US" dirty="0" err="1" smtClean="0"/>
              <a:t>Keybase</a:t>
            </a:r>
            <a:r>
              <a:rPr lang="en-US" dirty="0" smtClean="0"/>
              <a:t> </a:t>
            </a:r>
            <a:r>
              <a:rPr lang="en-US" dirty="0" err="1" smtClean="0"/>
              <a:t>pgp</a:t>
            </a:r>
            <a:r>
              <a:rPr lang="en-US" dirty="0" smtClean="0"/>
              <a:t> gen --multi`</a:t>
            </a:r>
          </a:p>
          <a:p>
            <a:r>
              <a:rPr lang="en-US" dirty="0" smtClean="0"/>
              <a:t>Make sure the email entered matched a verified email address on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(Optional) Upload encrypted private key to </a:t>
            </a:r>
            <a:r>
              <a:rPr lang="en-US" dirty="0" err="1" smtClean="0"/>
              <a:t>keybase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370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Mangal</vt:lpstr>
      <vt:lpstr>Trebuchet MS</vt:lpstr>
      <vt:lpstr>Tw Cen MT</vt:lpstr>
      <vt:lpstr>Wingdings</vt:lpstr>
      <vt:lpstr>Arial</vt:lpstr>
      <vt:lpstr>Circuit</vt:lpstr>
      <vt:lpstr>Signing your commits to github using GPG</vt:lpstr>
      <vt:lpstr>whoami</vt:lpstr>
      <vt:lpstr>Outline</vt:lpstr>
      <vt:lpstr>Badges!!!</vt:lpstr>
      <vt:lpstr>Badges!!!</vt:lpstr>
      <vt:lpstr>Prove your Identity</vt:lpstr>
      <vt:lpstr>How it works</vt:lpstr>
      <vt:lpstr>KeyBase (optional – recommended)</vt:lpstr>
      <vt:lpstr>Generating keys</vt:lpstr>
      <vt:lpstr>Using your new key</vt:lpstr>
      <vt:lpstr>Using your new key - cont</vt:lpstr>
      <vt:lpstr>Final steps</vt:lpstr>
      <vt:lpstr>Go commit &amp; Push something!!</vt:lpstr>
      <vt:lpstr>Questions/Live demo?</vt:lpstr>
      <vt:lpstr>Keep in touch!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Clickjacking  &amp;  Prevention techniques</dc:title>
  <dc:creator>Matt</dc:creator>
  <cp:lastModifiedBy>Matthew Langlois</cp:lastModifiedBy>
  <cp:revision>29</cp:revision>
  <dcterms:created xsi:type="dcterms:W3CDTF">2017-02-05T06:45:05Z</dcterms:created>
  <dcterms:modified xsi:type="dcterms:W3CDTF">2017-06-24T23:19:56Z</dcterms:modified>
</cp:coreProperties>
</file>