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BC969-6C59-4F82-9542-2BC99D0F91DE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B2E25-FFB4-45B4-94E9-6B1E453741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40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90982-D7DF-42E3-9500-A571F955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D130D-C340-4615-BB6F-1EC9CAB1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FD6201-C400-418C-A1A5-71C82846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385F8B-2FF3-457F-B4A9-8CEC4863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CD218-3F5A-4145-A37A-370755BE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F9D5F-FBDF-406D-9946-1DE18B4B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37BCD5-43D3-4F4E-AD3C-7CB55CDE5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157E8-E4E2-48D5-9D46-C9F30502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B8CFA8-44C9-45D1-B8FD-3028E8EA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77E0E-11CE-4381-8B71-4BFA190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0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22F102-6736-4196-BD89-CD64A1C79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168802-57DF-4F98-86D2-8C7327B0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11484-BD59-4968-A183-B0E26570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0B3DBD-21B9-47C2-A63B-70622EA9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A07ED-D930-44CB-B1D3-3BBBB2C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2613D-48BC-4510-A8B5-BC4FFF9F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3A9A0-FAF6-4F38-A161-E328A080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D33AB-309C-48F5-8793-F02EC31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C6A97-54A4-4474-9F41-2FB3701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78265-3CE1-4090-9B55-C2781C3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3FA83-BCFB-4B7A-896C-9D70A7DD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C754C5-C320-4C17-B72C-0728A1170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D0D14A-2937-4B76-B6F0-9BF77D28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03CD1-30F2-4E34-9678-5B086DEE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71A93-D7F1-4E17-923A-22045DD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40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30419-59D7-495D-ADD2-118E9E09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4688CC-2A64-463F-88B6-795CD0CE2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E03F2-084E-4B8B-981E-22F1C90EF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2A0C72-C034-47CD-9824-9C01CDE4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06E5C-B745-480A-9E10-AF29B4E0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B82CE2-1CDF-44DD-84EE-0DB0059D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81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B1D89-543C-489E-AB43-1FBF87E2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CB7111-F2C1-49AC-8B78-1D741D13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F2EAE-A8F4-4538-A962-90357CD1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D2BCC3-EEBD-400C-AC69-01402D0C7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F21AF3-BAE3-4BE3-9CA0-ED546A1A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DDF33A-5B77-46A6-A368-9CE71A78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AD2C9B-4B24-464B-A455-7A43C73F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AC09B2-C949-4F22-82FC-D0BF0145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0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9756-80E9-47D5-B595-E4FF6B01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BE392A-D3B1-4C3D-908D-B03FC0B4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D53E7E-F0A4-42BC-A248-3F4EA1A4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E13E78-E2EE-4048-AF6A-C2E68468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C9063B-A2D1-4954-8424-DC66DA4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B23763-10F7-402F-95EC-8C128C17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1D31F6-FC02-4153-95E1-A5891B8B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0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A02D9-D7C9-4ADA-B5C0-EA1F0EF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4113F8-A770-46ED-B3E8-4D9011DE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E3181-93EF-4106-BA1E-15C0B05FA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3B51C-56A2-417E-AA7A-347B1CF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E761F-D364-42BE-ADC1-DA80B503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CDE83-F7BD-48B7-8F1A-BAC4A08D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7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2C47-057C-4624-AB10-94CE9ED3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96F0A1-EDC8-4381-A12C-F03ECDC3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C32A0-6232-4789-B342-ED9D45857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8ABB33-9087-475E-889D-1B96BF8D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B66B9-7B70-443B-BA89-49AB4C3C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5C242C-7B39-4E79-818F-7CEF4FD8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0BFB93-C443-47F9-AA6B-6747583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B862B-0C74-4EE9-8ED6-6FDB5966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3F6E9-073B-4491-AD41-D96CBBEC9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99F6-C0C8-47D2-B4B2-015F7C066ED8}" type="datetimeFigureOut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68AE-77D7-413F-BAA7-4529FBCD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E1FA73-47F5-4FAA-95F9-92718E48E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C4F5-95FC-42EB-957F-3D3FCF2E8F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72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F6C52-AE54-42A5-81DA-EACBB84B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15F45-AEA7-4106-AFAB-BC7ED6A2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Qualité : Note la plus objective possible (par de nombreux utilisateurs ou par un expert)</a:t>
            </a:r>
          </a:p>
          <a:p>
            <a:r>
              <a:rPr lang="fr-FR" dirty="0"/>
              <a:t>Recommandation : Note prédite par le système</a:t>
            </a:r>
          </a:p>
          <a:p>
            <a:r>
              <a:rPr lang="fr-FR" dirty="0"/>
              <a:t>Note : Note de l’utilisateur</a:t>
            </a:r>
          </a:p>
          <a:p>
            <a:r>
              <a:rPr lang="fr-FR" dirty="0"/>
              <a:t>Intensité : Rapport degré/€</a:t>
            </a:r>
          </a:p>
          <a:p>
            <a:r>
              <a:rPr lang="fr-FR" dirty="0"/>
              <a:t>Qualité Intensité : Critère mixant l’intensité(++) et la qualité(+)</a:t>
            </a:r>
          </a:p>
          <a:p>
            <a:r>
              <a:rPr lang="fr-FR" dirty="0"/>
              <a:t>Qualité Prix : Critère mixant l’intensité(+) et la qualité(++)</a:t>
            </a:r>
          </a:p>
          <a:p>
            <a:r>
              <a:rPr lang="fr-FR" dirty="0"/>
              <a:t>Qualité</a:t>
            </a:r>
          </a:p>
        </p:txBody>
      </p:sp>
    </p:spTree>
    <p:extLst>
      <p:ext uri="{BB962C8B-B14F-4D97-AF65-F5344CB8AC3E}">
        <p14:creationId xmlns:p14="http://schemas.microsoft.com/office/powerpoint/2010/main" val="4019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A5BD4-1ACE-4A90-93BF-BABCD5D3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532" y="4829640"/>
            <a:ext cx="6589027" cy="1785903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/>
              <a:t>Le système indiquerait une recommandation /100 pour chaque bière, chaque utilisateur et chaque profil (Qualité, Qualité Prix, Qualité Intensité, Intensité)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9816359-BACA-4334-86B9-7959D7E79570}"/>
              </a:ext>
            </a:extLst>
          </p:cNvPr>
          <p:cNvSpPr/>
          <p:nvPr/>
        </p:nvSpPr>
        <p:spPr>
          <a:xfrm>
            <a:off x="4176215" y="341194"/>
            <a:ext cx="3998794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Note /100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1982D27B-426D-4043-9053-4C01A18597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5027" y="881194"/>
            <a:ext cx="2511188" cy="2340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012F427-34E4-42CB-A6C3-85F8033CD2C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75612" y="1421194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D00A841A-516E-4AFF-A7DF-E54E26DB399C}"/>
              </a:ext>
            </a:extLst>
          </p:cNvPr>
          <p:cNvCxnSpPr>
            <a:cxnSpLocks/>
          </p:cNvCxnSpPr>
          <p:nvPr/>
        </p:nvCxnSpPr>
        <p:spPr>
          <a:xfrm>
            <a:off x="8161361" y="881193"/>
            <a:ext cx="2511189" cy="23400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3603CE8-B6BA-49DB-96A1-DC20A96A215F}"/>
              </a:ext>
            </a:extLst>
          </p:cNvPr>
          <p:cNvSpPr/>
          <p:nvPr/>
        </p:nvSpPr>
        <p:spPr>
          <a:xfrm>
            <a:off x="323565" y="3234358"/>
            <a:ext cx="2682922" cy="804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3929A8E-2252-461D-8DA8-58E0185D3840}"/>
              </a:ext>
            </a:extLst>
          </p:cNvPr>
          <p:cNvSpPr/>
          <p:nvPr/>
        </p:nvSpPr>
        <p:spPr>
          <a:xfrm>
            <a:off x="4834151" y="3234358"/>
            <a:ext cx="2682922" cy="804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Bière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CF9191E-C195-44CE-B15B-42B047EC05A3}"/>
              </a:ext>
            </a:extLst>
          </p:cNvPr>
          <p:cNvSpPr/>
          <p:nvPr/>
        </p:nvSpPr>
        <p:spPr>
          <a:xfrm>
            <a:off x="9331089" y="3234358"/>
            <a:ext cx="2682922" cy="804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Profil</a:t>
            </a:r>
          </a:p>
        </p:txBody>
      </p:sp>
    </p:spTree>
    <p:extLst>
      <p:ext uri="{BB962C8B-B14F-4D97-AF65-F5344CB8AC3E}">
        <p14:creationId xmlns:p14="http://schemas.microsoft.com/office/powerpoint/2010/main" val="397660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associée">
            <a:extLst>
              <a:ext uri="{FF2B5EF4-FFF2-40B4-BE49-F238E27FC236}">
                <a16:creationId xmlns:a16="http://schemas.microsoft.com/office/drawing/2014/main" id="{89906A47-2F9A-4325-9F58-849F31434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84" y="4095876"/>
            <a:ext cx="3274214" cy="24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ésultat de recherche d'images pour &quot;bonhomme blanc&quot;">
            <a:extLst>
              <a:ext uri="{FF2B5EF4-FFF2-40B4-BE49-F238E27FC236}">
                <a16:creationId xmlns:a16="http://schemas.microsoft.com/office/drawing/2014/main" id="{8E5A5BFF-6985-475B-9186-657EA549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2157"/>
            <a:ext cx="2326265" cy="23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2C9E6D6-6AF3-4E09-BE3B-FE777C45B9E4}"/>
              </a:ext>
            </a:extLst>
          </p:cNvPr>
          <p:cNvCxnSpPr>
            <a:stCxn id="1026" idx="3"/>
          </p:cNvCxnSpPr>
          <p:nvPr/>
        </p:nvCxnSpPr>
        <p:spPr>
          <a:xfrm>
            <a:off x="2326265" y="2035290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CB1523-361B-45C4-9C67-B7E96340DB3D}"/>
              </a:ext>
            </a:extLst>
          </p:cNvPr>
          <p:cNvCxnSpPr/>
          <p:nvPr/>
        </p:nvCxnSpPr>
        <p:spPr>
          <a:xfrm>
            <a:off x="7307449" y="203529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D2A2A2-AD68-446E-AF3A-D555160EAB2C}"/>
              </a:ext>
            </a:extLst>
          </p:cNvPr>
          <p:cNvSpPr/>
          <p:nvPr/>
        </p:nvSpPr>
        <p:spPr>
          <a:xfrm>
            <a:off x="8528583" y="682388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Intens</a:t>
            </a:r>
            <a:endParaRPr lang="fr-F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81CA4-4AB7-491D-ABDD-619E61DF71C0}"/>
              </a:ext>
            </a:extLst>
          </p:cNvPr>
          <p:cNvSpPr/>
          <p:nvPr/>
        </p:nvSpPr>
        <p:spPr>
          <a:xfrm>
            <a:off x="8528583" y="2104404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QPrix</a:t>
            </a:r>
            <a:endParaRPr lang="fr-FR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44E97-3467-4BBD-A1B5-F2845E72D150}"/>
              </a:ext>
            </a:extLst>
          </p:cNvPr>
          <p:cNvSpPr/>
          <p:nvPr/>
        </p:nvSpPr>
        <p:spPr>
          <a:xfrm>
            <a:off x="9940789" y="2104404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Qualité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65C3EF-A39A-4C1C-8C3E-FCFFEF66065A}"/>
              </a:ext>
            </a:extLst>
          </p:cNvPr>
          <p:cNvSpPr/>
          <p:nvPr/>
        </p:nvSpPr>
        <p:spPr>
          <a:xfrm>
            <a:off x="9940789" y="682388"/>
            <a:ext cx="1250905" cy="125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QIntens</a:t>
            </a:r>
            <a:endParaRPr lang="fr-FR" sz="20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3F0387C-46E4-4673-B7B9-4C418AAE1133}"/>
              </a:ext>
            </a:extLst>
          </p:cNvPr>
          <p:cNvCxnSpPr>
            <a:cxnSpLocks/>
          </p:cNvCxnSpPr>
          <p:nvPr/>
        </p:nvCxnSpPr>
        <p:spPr>
          <a:xfrm>
            <a:off x="9911117" y="3427359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C32397D-DDD9-402B-96D9-3943FF4E1064}"/>
              </a:ext>
            </a:extLst>
          </p:cNvPr>
          <p:cNvCxnSpPr>
            <a:cxnSpLocks/>
          </p:cNvCxnSpPr>
          <p:nvPr/>
        </p:nvCxnSpPr>
        <p:spPr>
          <a:xfrm flipH="1">
            <a:off x="7683686" y="5334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CD80CD97-9C8F-4159-AAFE-6039CC62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6" y="4466974"/>
            <a:ext cx="3169410" cy="1735252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6C56670-A1E5-425E-91DD-B22CD4D6A053}"/>
              </a:ext>
            </a:extLst>
          </p:cNvPr>
          <p:cNvCxnSpPr>
            <a:cxnSpLocks/>
          </p:cNvCxnSpPr>
          <p:nvPr/>
        </p:nvCxnSpPr>
        <p:spPr>
          <a:xfrm flipH="1">
            <a:off x="3410143" y="5334600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AA1A077-BB69-4C61-9FB0-D1C2906F76DE}"/>
              </a:ext>
            </a:extLst>
          </p:cNvPr>
          <p:cNvGrpSpPr/>
          <p:nvPr/>
        </p:nvGrpSpPr>
        <p:grpSpPr>
          <a:xfrm>
            <a:off x="3575717" y="1003203"/>
            <a:ext cx="3645816" cy="1868812"/>
            <a:chOff x="246735" y="245660"/>
            <a:chExt cx="11794895" cy="604595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314569-6BAB-4462-B4BC-8B96AC68A0C4}"/>
                </a:ext>
              </a:extLst>
            </p:cNvPr>
            <p:cNvSpPr/>
            <p:nvPr/>
          </p:nvSpPr>
          <p:spPr>
            <a:xfrm>
              <a:off x="246735" y="245660"/>
              <a:ext cx="11794895" cy="6045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652D936C-17B1-483B-9940-02E14AED6826}"/>
                </a:ext>
              </a:extLst>
            </p:cNvPr>
            <p:cNvSpPr/>
            <p:nvPr/>
          </p:nvSpPr>
          <p:spPr>
            <a:xfrm>
              <a:off x="4838127" y="508542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Aromatisée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30A4A8E-879A-45C3-91F5-43B4E2DA8287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6045395" y="1158476"/>
              <a:ext cx="0" cy="786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osange 34">
              <a:extLst>
                <a:ext uri="{FF2B5EF4-FFF2-40B4-BE49-F238E27FC236}">
                  <a16:creationId xmlns:a16="http://schemas.microsoft.com/office/drawing/2014/main" id="{1F70BAC4-B25A-447C-9E1D-17689595BFF5}"/>
                </a:ext>
              </a:extLst>
            </p:cNvPr>
            <p:cNvSpPr/>
            <p:nvPr/>
          </p:nvSpPr>
          <p:spPr>
            <a:xfrm>
              <a:off x="4717984" y="1944626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009DC4A1-32F7-4208-B348-BF88DE0E428B}"/>
                </a:ext>
              </a:extLst>
            </p:cNvPr>
            <p:cNvCxnSpPr>
              <a:stCxn id="35" idx="1"/>
            </p:cNvCxnSpPr>
            <p:nvPr/>
          </p:nvCxnSpPr>
          <p:spPr>
            <a:xfrm rot="10800000" flipV="1">
              <a:off x="2156346" y="2343913"/>
              <a:ext cx="2561638" cy="399286"/>
            </a:xfrm>
            <a:prstGeom prst="bentConnector3">
              <a:avLst>
                <a:gd name="adj1" fmla="val 999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79A9055B-9C43-4370-8C68-3D6578747F1B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7372805" y="2343913"/>
              <a:ext cx="2561638" cy="399286"/>
            </a:xfrm>
            <a:prstGeom prst="bentConnector3">
              <a:avLst>
                <a:gd name="adj1" fmla="val 1000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92F6DA49-BACD-4093-9BF5-A9C2DBD990EA}"/>
                </a:ext>
              </a:extLst>
            </p:cNvPr>
            <p:cNvSpPr/>
            <p:nvPr/>
          </p:nvSpPr>
          <p:spPr>
            <a:xfrm>
              <a:off x="1046316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Commune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39016A8-739B-438B-A711-C5F66B20D176}"/>
                </a:ext>
              </a:extLst>
            </p:cNvPr>
            <p:cNvSpPr/>
            <p:nvPr/>
          </p:nvSpPr>
          <p:spPr>
            <a:xfrm>
              <a:off x="8723204" y="2743199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Habitué </a:t>
              </a:r>
            </a:p>
          </p:txBody>
        </p:sp>
        <p:sp>
          <p:nvSpPr>
            <p:cNvPr id="40" name="Losange 39">
              <a:extLst>
                <a:ext uri="{FF2B5EF4-FFF2-40B4-BE49-F238E27FC236}">
                  <a16:creationId xmlns:a16="http://schemas.microsoft.com/office/drawing/2014/main" id="{D6E2AF6E-A7F8-4202-B1A7-B60B66FE9FE7}"/>
                </a:ext>
              </a:extLst>
            </p:cNvPr>
            <p:cNvSpPr/>
            <p:nvPr/>
          </p:nvSpPr>
          <p:spPr>
            <a:xfrm>
              <a:off x="859330" y="3856308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DD93F8F3-08F6-4952-A46E-72CFCDCA7940}"/>
                </a:ext>
              </a:extLst>
            </p:cNvPr>
            <p:cNvSpPr/>
            <p:nvPr/>
          </p:nvSpPr>
          <p:spPr>
            <a:xfrm>
              <a:off x="8607033" y="3858044"/>
              <a:ext cx="2654821" cy="79857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/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930B76F-50C0-4E2C-81E6-BDE750D74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079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3A61315F-3137-47B4-8873-96E5B3D8A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4443" y="3393133"/>
              <a:ext cx="0" cy="46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DF1D54FC-C169-40A0-9731-0929AD27CEF6}"/>
                </a:ext>
              </a:extLst>
            </p:cNvPr>
            <p:cNvCxnSpPr>
              <a:cxnSpLocks/>
              <a:stCxn id="40" idx="3"/>
              <a:endCxn id="45" idx="1"/>
            </p:cNvCxnSpPr>
            <p:nvPr/>
          </p:nvCxnSpPr>
          <p:spPr>
            <a:xfrm flipV="1">
              <a:off x="3514151" y="4255594"/>
              <a:ext cx="132397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29C7C52-B850-48D6-9C9E-A2BF2C749793}"/>
                </a:ext>
              </a:extLst>
            </p:cNvPr>
            <p:cNvSpPr/>
            <p:nvPr/>
          </p:nvSpPr>
          <p:spPr>
            <a:xfrm>
              <a:off x="4838127" y="3930627"/>
              <a:ext cx="2422482" cy="64993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Profil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8AC86A81-A0FF-4B9F-AE37-B5B9F93D9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0609" y="4255594"/>
              <a:ext cx="1346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2" name="Picture 8" descr="Résultat de recherche d'images pour &quot;score&quot;">
            <a:extLst>
              <a:ext uri="{FF2B5EF4-FFF2-40B4-BE49-F238E27FC236}">
                <a16:creationId xmlns:a16="http://schemas.microsoft.com/office/drawing/2014/main" id="{855069F1-913E-469E-9D8B-677E299C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624" y="4596629"/>
            <a:ext cx="2957816" cy="153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174ACB5F-E8F1-425D-9050-5C960315C715}"/>
              </a:ext>
            </a:extLst>
          </p:cNvPr>
          <p:cNvSpPr txBox="1"/>
          <p:nvPr/>
        </p:nvSpPr>
        <p:spPr>
          <a:xfrm>
            <a:off x="3670394" y="586968"/>
            <a:ext cx="345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L’utilisateur répond au questionnaire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A0D5F32-AAA2-47F0-AC03-2477957924B4}"/>
              </a:ext>
            </a:extLst>
          </p:cNvPr>
          <p:cNvSpPr txBox="1"/>
          <p:nvPr/>
        </p:nvSpPr>
        <p:spPr>
          <a:xfrm>
            <a:off x="8135034" y="111642"/>
            <a:ext cx="401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est ensuite fixé dans un profil et se voit proposer une bière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6370AFA-3C59-46A9-BA68-4B537741A40B}"/>
              </a:ext>
            </a:extLst>
          </p:cNvPr>
          <p:cNvSpPr txBox="1"/>
          <p:nvPr/>
        </p:nvSpPr>
        <p:spPr>
          <a:xfrm>
            <a:off x="8763686" y="6171841"/>
            <a:ext cx="338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note ensuite cette bière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D915F2F-D2B9-41E6-BC02-2529D6891160}"/>
              </a:ext>
            </a:extLst>
          </p:cNvPr>
          <p:cNvSpPr txBox="1"/>
          <p:nvPr/>
        </p:nvSpPr>
        <p:spPr>
          <a:xfrm>
            <a:off x="4571659" y="6484113"/>
            <a:ext cx="311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Il est comparé aux différents profils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2CE5F80-F703-4217-801F-7FDF39B88777}"/>
              </a:ext>
            </a:extLst>
          </p:cNvPr>
          <p:cNvSpPr txBox="1"/>
          <p:nvPr/>
        </p:nvSpPr>
        <p:spPr>
          <a:xfrm>
            <a:off x="197050" y="6202226"/>
            <a:ext cx="4016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Le collaborative-</a:t>
            </a:r>
            <a:r>
              <a:rPr lang="fr-FR" sz="1600" dirty="0" err="1"/>
              <a:t>filtering</a:t>
            </a:r>
            <a:r>
              <a:rPr lang="fr-FR" sz="1600" dirty="0"/>
              <a:t> lui suggèrera la bonne bière</a:t>
            </a:r>
          </a:p>
        </p:txBody>
      </p:sp>
    </p:spTree>
    <p:extLst>
      <p:ext uri="{BB962C8B-B14F-4D97-AF65-F5344CB8AC3E}">
        <p14:creationId xmlns:p14="http://schemas.microsoft.com/office/powerpoint/2010/main" val="349734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136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Vocabulaire utilisé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Côme COTHENET</dc:creator>
  <cp:lastModifiedBy>Côme COTHENET</cp:lastModifiedBy>
  <cp:revision>9</cp:revision>
  <dcterms:created xsi:type="dcterms:W3CDTF">2018-02-16T14:24:10Z</dcterms:created>
  <dcterms:modified xsi:type="dcterms:W3CDTF">2018-02-16T15:12:41Z</dcterms:modified>
</cp:coreProperties>
</file>