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85" r:id="rId4"/>
    <p:sldId id="275" r:id="rId5"/>
    <p:sldId id="281" r:id="rId6"/>
    <p:sldId id="282" r:id="rId7"/>
    <p:sldId id="272" r:id="rId8"/>
    <p:sldId id="278" r:id="rId9"/>
    <p:sldId id="277" r:id="rId10"/>
    <p:sldId id="273" r:id="rId11"/>
    <p:sldId id="274" r:id="rId12"/>
    <p:sldId id="283" r:id="rId13"/>
    <p:sldId id="286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6" autoAdjust="0"/>
  </p:normalViewPr>
  <p:slideViewPr>
    <p:cSldViewPr>
      <p:cViewPr>
        <p:scale>
          <a:sx n="75" d="100"/>
          <a:sy n="75" d="100"/>
        </p:scale>
        <p:origin x="-266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60</c:v>
                </c:pt>
                <c:pt idx="2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Urls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Names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Values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975872"/>
        <c:axId val="98487104"/>
      </c:barChart>
      <c:catAx>
        <c:axId val="32975872"/>
        <c:scaling>
          <c:orientation val="minMax"/>
        </c:scaling>
        <c:delete val="0"/>
        <c:axPos val="b"/>
        <c:majorTickMark val="out"/>
        <c:minorTickMark val="none"/>
        <c:tickLblPos val="nextTo"/>
        <c:crossAx val="98487104"/>
        <c:crosses val="autoZero"/>
        <c:auto val="1"/>
        <c:lblAlgn val="ctr"/>
        <c:lblOffset val="100"/>
        <c:noMultiLvlLbl val="0"/>
      </c:catAx>
      <c:valAx>
        <c:axId val="984871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2975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509C-DBE6-F444-AAC2-EBB14B9E3373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E8B4-F3D1-B34F-92CC-4A03728CD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1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Odata</a:t>
            </a:r>
            <a:r>
              <a:rPr lang="en-US" noProof="0" dirty="0" smtClean="0"/>
              <a:t> Consortium </a:t>
            </a:r>
            <a:r>
              <a:rPr lang="en-US" noProof="0" dirty="0" err="1" smtClean="0"/>
              <a:t>fragt</a:t>
            </a:r>
            <a:r>
              <a:rPr lang="en-US" noProof="0" dirty="0" smtClean="0"/>
              <a:t> </a:t>
            </a:r>
            <a:r>
              <a:rPr lang="en-US" noProof="0" dirty="0" err="1" smtClean="0"/>
              <a:t>sich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</a:t>
            </a:r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man das </a:t>
            </a:r>
            <a:r>
              <a:rPr lang="en-US" noProof="0" dirty="0" err="1" smtClean="0"/>
              <a:t>verbessern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1</a:t>
            </a:r>
            <a:r>
              <a:rPr lang="en-US" baseline="0" noProof="0" dirty="0" smtClean="0"/>
              <a:t> mal </a:t>
            </a:r>
            <a:r>
              <a:rPr lang="en-US" baseline="0" noProof="0" dirty="0" err="1" smtClean="0"/>
              <a:t>Metainformation</a:t>
            </a:r>
            <a:r>
              <a:rPr lang="en-US" baseline="0" noProof="0" dirty="0" smtClean="0"/>
              <a:t>: </a:t>
            </a:r>
            <a:r>
              <a:rPr lang="en-US" baseline="0" noProof="0" dirty="0" err="1" smtClean="0"/>
              <a:t>danach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nur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noch</a:t>
            </a:r>
            <a:r>
              <a:rPr lang="en-US" baseline="0" noProof="0" dirty="0" smtClean="0"/>
              <a:t> die values. </a:t>
            </a:r>
            <a:r>
              <a:rPr lang="en-US" baseline="0" noProof="0" dirty="0" err="1" smtClean="0"/>
              <a:t>Immernoch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json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 Client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Anwendung</a:t>
            </a:r>
            <a:endParaRPr lang="en-US" baseline="0" dirty="0" smtClean="0"/>
          </a:p>
          <a:p>
            <a:r>
              <a:rPr lang="en-US" baseline="0" dirty="0" smtClean="0"/>
              <a:t>Authentication auf </a:t>
            </a:r>
            <a:r>
              <a:rPr lang="en-US" baseline="0" dirty="0" err="1" smtClean="0"/>
              <a:t>beiden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Transaktionssicherheit</a:t>
            </a:r>
            <a:endParaRPr lang="en-US" dirty="0" smtClean="0"/>
          </a:p>
          <a:p>
            <a:r>
              <a:rPr lang="en-US" dirty="0" err="1" smtClean="0"/>
              <a:t>Internetconnection</a:t>
            </a:r>
            <a:r>
              <a:rPr lang="en-US" baseline="0" dirty="0" smtClean="0"/>
              <a:t> Lost -&gt; </a:t>
            </a:r>
            <a:r>
              <a:rPr lang="en-US" baseline="0" dirty="0" err="1" smtClean="0"/>
              <a:t>halbe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Salesorder</a:t>
            </a:r>
            <a:endParaRPr lang="en-US" baseline="0" dirty="0" smtClean="0"/>
          </a:p>
          <a:p>
            <a:r>
              <a:rPr lang="en-US" baseline="0" dirty="0" err="1" smtClean="0"/>
              <a:t>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REST -&gt;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Aufschluss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URL (1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customer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orders -&gt; </a:t>
            </a:r>
            <a:r>
              <a:rPr lang="en-US" baseline="0" dirty="0" err="1" smtClean="0"/>
              <a:t>verlangsamt</a:t>
            </a:r>
            <a:r>
              <a:rPr lang="en-US" baseline="0" dirty="0" smtClean="0"/>
              <a:t> das system</a:t>
            </a:r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Microsoft -&gt; Range limit, limit execution time</a:t>
            </a:r>
          </a:p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angriff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Authorization auf </a:t>
            </a:r>
            <a:r>
              <a:rPr lang="en-US" baseline="0" dirty="0" err="1" smtClean="0"/>
              <a:t>Attributebene</a:t>
            </a:r>
            <a:r>
              <a:rPr lang="en-US" baseline="0" dirty="0" smtClean="0"/>
              <a:t> -&gt;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Authentication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HPA in </a:t>
            </a:r>
            <a:r>
              <a:rPr lang="en-US" dirty="0" err="1" smtClean="0"/>
              <a:t>Banken</a:t>
            </a:r>
            <a:r>
              <a:rPr lang="en-US" dirty="0" smtClean="0"/>
              <a:t> um </a:t>
            </a:r>
            <a:r>
              <a:rPr lang="en-US" dirty="0" err="1" smtClean="0"/>
              <a:t>Cacheflow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analysieren</a:t>
            </a:r>
            <a:endParaRPr lang="en-US" baseline="0" dirty="0" smtClean="0"/>
          </a:p>
          <a:p>
            <a:r>
              <a:rPr lang="en-US" baseline="0" dirty="0" err="1" smtClean="0"/>
              <a:t>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angewendet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geschwätzig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0770-276E-9A42-B0EB-25F0A938FAD9}" type="datetime1">
              <a:rPr lang="en-US" smtClean="0"/>
              <a:t>7/9/2012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7A16-D319-7E46-9ECF-3E73CAD7A292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FB4-FB7B-9F41-85BC-85E8238A3BC6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F8AA-F9CD-BE43-9FDB-CA800991B15A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7E31-A67A-1F4C-B9A0-E025AB3F1910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B02-2E6D-5641-A8FD-A9CC43F53571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740B-3BA0-6241-9956-5EBA4007AD45}" type="datetime1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6762-E8A7-3E4D-9013-8E481C64A100}" type="datetime1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640-6435-5F4B-8C6F-8A35C7BCC29A}" type="datetime1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C5B-7202-4343-8573-2E3FE581944A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59F-66E4-3B4F-B7C5-1FA29269A57C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78FB6F8-A9EA-C04B-A771-0D18B5B184A5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in context of High Performance Applications</a:t>
            </a:r>
          </a:p>
          <a:p>
            <a:r>
              <a:rPr lang="de-DE" dirty="0" smtClean="0"/>
              <a:t>Modern HTML5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Most of the code is JavaScript (90%)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OData</a:t>
            </a:r>
            <a:r>
              <a:rPr lang="en-US" dirty="0" smtClean="0"/>
              <a:t> for communication</a:t>
            </a:r>
          </a:p>
          <a:p>
            <a:pPr lvl="1"/>
            <a:r>
              <a:rPr lang="en-US" dirty="0" smtClean="0"/>
              <a:t>HANA </a:t>
            </a:r>
            <a:r>
              <a:rPr lang="en-US" dirty="0" err="1" smtClean="0"/>
              <a:t>OData</a:t>
            </a:r>
            <a:r>
              <a:rPr lang="en-US" dirty="0" smtClean="0"/>
              <a:t> Server available</a:t>
            </a:r>
          </a:p>
          <a:p>
            <a:pPr lvl="1"/>
            <a:r>
              <a:rPr lang="en-US" dirty="0" smtClean="0"/>
              <a:t>Great for read access</a:t>
            </a:r>
          </a:p>
          <a:p>
            <a:pPr lvl="1"/>
            <a:r>
              <a:rPr lang="en-US" dirty="0" smtClean="0"/>
              <a:t>Bad for writing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en-US" dirty="0" smtClean="0"/>
              <a:t>Idea: </a:t>
            </a:r>
            <a:r>
              <a:rPr lang="en-US" dirty="0" err="1" smtClean="0"/>
              <a:t>OData</a:t>
            </a:r>
            <a:r>
              <a:rPr lang="en-US" dirty="0" smtClean="0"/>
              <a:t> ORM for JavaScript</a:t>
            </a:r>
          </a:p>
          <a:p>
            <a:pPr lvl="1"/>
            <a:r>
              <a:rPr lang="en-US" dirty="0" smtClean="0"/>
              <a:t>Shorter syntax</a:t>
            </a:r>
          </a:p>
          <a:p>
            <a:pPr lvl="1"/>
            <a:r>
              <a:rPr lang="en-US" dirty="0" smtClean="0"/>
              <a:t>Easier to express object creation</a:t>
            </a:r>
          </a:p>
          <a:p>
            <a:pPr lvl="1"/>
            <a:r>
              <a:rPr lang="en-US" dirty="0" smtClean="0"/>
              <a:t>Explore Service automatically</a:t>
            </a:r>
          </a:p>
          <a:p>
            <a:pPr lvl="1"/>
            <a:r>
              <a:rPr lang="en-US" dirty="0" smtClean="0"/>
              <a:t>Auto completion</a:t>
            </a:r>
          </a:p>
          <a:p>
            <a:pPr lvl="1"/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03" r="50001" b="30028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8164" r="55107" b="16507"/>
          <a:stretch/>
        </p:blipFill>
        <p:spPr bwMode="auto">
          <a:xfrm>
            <a:off x="9129" y="-27384"/>
            <a:ext cx="6651104" cy="682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8359" r="5000" b="64484"/>
          <a:stretch/>
        </p:blipFill>
        <p:spPr bwMode="auto">
          <a:xfrm>
            <a:off x="251520" y="2247900"/>
            <a:ext cx="8763000" cy="3000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3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pPr lvl="1"/>
            <a:r>
              <a:rPr lang="de-DE" dirty="0"/>
              <a:t>Expressive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en-US" dirty="0" smtClean="0"/>
          </a:p>
          <a:p>
            <a:r>
              <a:rPr lang="en-US" dirty="0" smtClean="0"/>
              <a:t>OData is great for smaller analytics/publishing apps</a:t>
            </a:r>
          </a:p>
          <a:p>
            <a:r>
              <a:rPr lang="en-US" dirty="0" smtClean="0"/>
              <a:t>Application server can be crated automatically</a:t>
            </a:r>
          </a:p>
          <a:p>
            <a:pPr lvl="1"/>
            <a:r>
              <a:rPr lang="en-US" dirty="0" smtClean="0"/>
              <a:t>Logic lies in Database and JavaScript</a:t>
            </a:r>
          </a:p>
          <a:p>
            <a:pPr lvl="1"/>
            <a:r>
              <a:rPr lang="en-US" dirty="0" smtClean="0"/>
              <a:t>One layer of complexity removed</a:t>
            </a:r>
          </a:p>
          <a:p>
            <a:endParaRPr lang="de-DE" dirty="0"/>
          </a:p>
          <a:p>
            <a:r>
              <a:rPr lang="en-US" dirty="0" smtClean="0"/>
              <a:t>Some security &amp; application state issues in business context</a:t>
            </a:r>
          </a:p>
          <a:p>
            <a:pPr lvl="1"/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Transaction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t="17340" r="26508" b="49425"/>
          <a:stretch/>
        </p:blipFill>
        <p:spPr bwMode="auto">
          <a:xfrm>
            <a:off x="755576" y="4077072"/>
            <a:ext cx="7890914" cy="2727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</a:p>
          <a:p>
            <a:r>
              <a:rPr lang="de-DE" dirty="0" smtClean="0"/>
              <a:t>Data Overhead/Performance</a:t>
            </a:r>
          </a:p>
          <a:p>
            <a:r>
              <a:rPr lang="en-US" dirty="0" smtClean="0"/>
              <a:t>Application state</a:t>
            </a:r>
          </a:p>
          <a:p>
            <a:r>
              <a:rPr lang="de-DE" dirty="0" smtClean="0"/>
              <a:t>Security/Encryption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for HPAs</a:t>
            </a:r>
          </a:p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728276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763812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5362736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693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700871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6761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983948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97834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datajs.js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5506752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528737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Serves static files</a:t>
            </a:r>
            <a:endParaRPr lang="en-US" sz="1200" dirty="0"/>
          </a:p>
        </p:txBody>
      </p:sp>
      <p:sp>
        <p:nvSpPr>
          <p:cNvPr id="19" name="Rechteckige Legende 18"/>
          <p:cNvSpPr/>
          <p:nvPr/>
        </p:nvSpPr>
        <p:spPr>
          <a:xfrm>
            <a:off x="7274356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Handles Communication</a:t>
            </a:r>
            <a:endParaRPr lang="en-US" sz="1200" dirty="0"/>
          </a:p>
        </p:txBody>
      </p:sp>
      <p:sp>
        <p:nvSpPr>
          <p:cNvPr id="20" name="Rechteckige Legende 19"/>
          <p:cNvSpPr/>
          <p:nvPr/>
        </p:nvSpPr>
        <p:spPr>
          <a:xfrm>
            <a:off x="3697345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1100 LOC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9" b="2173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Overhead/Performance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better than Atom</a:t>
            </a:r>
          </a:p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URL for foreign keys</a:t>
            </a:r>
          </a:p>
          <a:p>
            <a:pPr lvl="1"/>
            <a:r>
              <a:rPr lang="en-US" dirty="0" smtClean="0"/>
              <a:t>Property names for each entry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8586127"/>
              </p:ext>
            </p:extLst>
          </p:nvPr>
        </p:nvGraphicFramePr>
        <p:xfrm>
          <a:off x="4499992" y="2708920"/>
          <a:ext cx="4644008" cy="393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Complete asynchronous communication</a:t>
            </a:r>
          </a:p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one</a:t>
            </a:r>
            <a:r>
              <a:rPr lang="de-DE" dirty="0" smtClean="0"/>
              <a:t> URL</a:t>
            </a:r>
            <a:endParaRPr lang="en-US" dirty="0"/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2040" y="4284580"/>
            <a:ext cx="1867282" cy="996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Session ID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99122" y="424959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1763687" y="3933056"/>
            <a:ext cx="2882783" cy="16723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Transaction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Form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Authentication State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979712" y="39083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DOS Attacken</a:t>
            </a:r>
          </a:p>
          <a:p>
            <a:pPr lvl="1"/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?$top=100000000$expand=Orders</a:t>
            </a:r>
          </a:p>
          <a:p>
            <a:pPr lvl="1"/>
            <a:r>
              <a:rPr lang="en-US" dirty="0" smtClean="0"/>
              <a:t>Limit range of possible selections</a:t>
            </a:r>
          </a:p>
          <a:p>
            <a:pPr lvl="1"/>
            <a:r>
              <a:rPr lang="de-DE" dirty="0" smtClean="0"/>
              <a:t>Limit </a:t>
            </a:r>
            <a:r>
              <a:rPr lang="en-US" dirty="0" smtClean="0"/>
              <a:t>execution</a:t>
            </a:r>
            <a:r>
              <a:rPr lang="de-DE" dirty="0" smtClean="0"/>
              <a:t> time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encryption in </a:t>
            </a:r>
            <a:r>
              <a:rPr lang="en-US" dirty="0" err="1" smtClean="0"/>
              <a:t>OData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  <a:r>
              <a:rPr lang="de-DE" dirty="0" smtClean="0"/>
              <a:t> HTTPS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Authorization on entity level:</a:t>
            </a:r>
          </a:p>
          <a:p>
            <a:pPr lvl="1"/>
            <a:r>
              <a:rPr lang="en-US" sz="1400" dirty="0" err="1" smtClean="0"/>
              <a:t>config.SetEntitySetAccessRule</a:t>
            </a:r>
            <a:r>
              <a:rPr lang="en-US" sz="1400" dirty="0" smtClean="0"/>
              <a:t>("*", </a:t>
            </a:r>
            <a:r>
              <a:rPr lang="en-US" sz="1400" dirty="0" err="1" smtClean="0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414</Words>
  <Application>Microsoft Office PowerPoint</Application>
  <PresentationFormat>Bildschirmpräsentation (4:3)</PresentationFormat>
  <Paragraphs>129</Paragraphs>
  <Slides>14</Slides>
  <Notes>5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Perspektive</vt:lpstr>
      <vt:lpstr>ODataERP</vt:lpstr>
      <vt:lpstr>OData (revisited)</vt:lpstr>
      <vt:lpstr>OData (revisited)</vt:lpstr>
      <vt:lpstr>OData Business Context</vt:lpstr>
      <vt:lpstr>ODataERP Stack</vt:lpstr>
      <vt:lpstr>App Screenshot</vt:lpstr>
      <vt:lpstr>Data Overhead/Performance</vt:lpstr>
      <vt:lpstr>Application state</vt:lpstr>
      <vt:lpstr>Security/Encryption</vt:lpstr>
      <vt:lpstr>HPAs</vt:lpstr>
      <vt:lpstr>Ideas</vt:lpstr>
      <vt:lpstr>PowerPoint-Präsentation</vt:lpstr>
      <vt:lpstr>PowerPoint-Präsentation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Customer</cp:lastModifiedBy>
  <cp:revision>57</cp:revision>
  <dcterms:created xsi:type="dcterms:W3CDTF">2012-05-26T21:20:05Z</dcterms:created>
  <dcterms:modified xsi:type="dcterms:W3CDTF">2012-07-09T10:52:04Z</dcterms:modified>
</cp:coreProperties>
</file>