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5" r:id="rId3"/>
    <p:sldId id="281" r:id="rId4"/>
    <p:sldId id="282" r:id="rId5"/>
    <p:sldId id="272" r:id="rId6"/>
    <p:sldId id="278" r:id="rId7"/>
    <p:sldId id="277" r:id="rId8"/>
    <p:sldId id="273" r:id="rId9"/>
    <p:sldId id="274" r:id="rId10"/>
    <p:sldId id="283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546" autoAdjust="0"/>
  </p:normalViewPr>
  <p:slideViewPr>
    <p:cSldViewPr>
      <p:cViewPr>
        <p:scale>
          <a:sx n="66" d="100"/>
          <a:sy n="66" d="100"/>
        </p:scale>
        <p:origin x="-2872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0D44B-776D-4908-B135-BED6833C9F76}" type="datetimeFigureOut">
              <a:rPr lang="en-US" smtClean="0"/>
              <a:t>7/5/12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E5767-879F-458F-B26E-09FB80BC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 smtClean="0"/>
              <a:t>Odata</a:t>
            </a:r>
            <a:r>
              <a:rPr lang="en-US" noProof="0" dirty="0" smtClean="0"/>
              <a:t> Consortium </a:t>
            </a:r>
            <a:r>
              <a:rPr lang="en-US" noProof="0" dirty="0" err="1" smtClean="0"/>
              <a:t>fragt</a:t>
            </a:r>
            <a:r>
              <a:rPr lang="en-US" noProof="0" dirty="0" smtClean="0"/>
              <a:t> </a:t>
            </a:r>
            <a:r>
              <a:rPr lang="en-US" noProof="0" dirty="0" err="1" smtClean="0"/>
              <a:t>sich</a:t>
            </a:r>
            <a:r>
              <a:rPr lang="en-US" noProof="0" dirty="0" smtClean="0"/>
              <a:t>:</a:t>
            </a:r>
            <a:r>
              <a:rPr lang="en-US" baseline="0" noProof="0" dirty="0" smtClean="0"/>
              <a:t> </a:t>
            </a:r>
            <a:r>
              <a:rPr lang="en-US" noProof="0" dirty="0" err="1" smtClean="0"/>
              <a:t>Wie</a:t>
            </a:r>
            <a:r>
              <a:rPr lang="en-US" noProof="0" dirty="0" smtClean="0"/>
              <a:t> </a:t>
            </a:r>
            <a:r>
              <a:rPr lang="en-US" noProof="0" dirty="0" err="1" smtClean="0"/>
              <a:t>kann</a:t>
            </a:r>
            <a:r>
              <a:rPr lang="en-US" noProof="0" dirty="0" smtClean="0"/>
              <a:t> man das </a:t>
            </a:r>
            <a:r>
              <a:rPr lang="en-US" noProof="0" dirty="0" err="1" smtClean="0"/>
              <a:t>verbessern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1</a:t>
            </a:r>
            <a:r>
              <a:rPr lang="en-US" baseline="0" noProof="0" dirty="0" smtClean="0"/>
              <a:t> mal </a:t>
            </a:r>
            <a:r>
              <a:rPr lang="en-US" baseline="0" noProof="0" dirty="0" err="1" smtClean="0"/>
              <a:t>Metainformation</a:t>
            </a:r>
            <a:r>
              <a:rPr lang="en-US" baseline="0" noProof="0" dirty="0" smtClean="0"/>
              <a:t>: </a:t>
            </a:r>
            <a:r>
              <a:rPr lang="en-US" baseline="0" noProof="0" dirty="0" err="1" smtClean="0"/>
              <a:t>danach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nur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noch</a:t>
            </a:r>
            <a:r>
              <a:rPr lang="en-US" baseline="0" noProof="0" dirty="0" smtClean="0"/>
              <a:t> die values. </a:t>
            </a:r>
            <a:r>
              <a:rPr lang="en-US" baseline="0" noProof="0" dirty="0" err="1" smtClean="0"/>
              <a:t>Immernoch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json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 Client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Anwendung</a:t>
            </a:r>
            <a:endParaRPr lang="en-US" baseline="0" dirty="0" smtClean="0"/>
          </a:p>
          <a:p>
            <a:r>
              <a:rPr lang="en-US" baseline="0" dirty="0" smtClean="0"/>
              <a:t>Authentication auf </a:t>
            </a:r>
            <a:r>
              <a:rPr lang="en-US" baseline="0" dirty="0" err="1" smtClean="0"/>
              <a:t>beiden</a:t>
            </a:r>
            <a:endParaRPr lang="en-US" dirty="0" smtClean="0"/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Transaktionssicherheit</a:t>
            </a:r>
            <a:endParaRPr lang="en-US" dirty="0" smtClean="0"/>
          </a:p>
          <a:p>
            <a:r>
              <a:rPr lang="en-US" dirty="0" err="1" smtClean="0"/>
              <a:t>Internetconnection</a:t>
            </a:r>
            <a:r>
              <a:rPr lang="en-US" baseline="0" dirty="0" smtClean="0"/>
              <a:t> Lost -&gt; </a:t>
            </a:r>
            <a:r>
              <a:rPr lang="en-US" baseline="0" dirty="0" err="1" smtClean="0"/>
              <a:t>halbe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Salesorder</a:t>
            </a:r>
            <a:endParaRPr lang="en-US" baseline="0" dirty="0" smtClean="0"/>
          </a:p>
          <a:p>
            <a:r>
              <a:rPr lang="en-US" baseline="0" dirty="0" err="1" smtClean="0"/>
              <a:t>Wegen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REST -&gt; </a:t>
            </a:r>
            <a:r>
              <a:rPr lang="en-US" baseline="0" dirty="0" err="1" smtClean="0"/>
              <a:t>kein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Aufschluss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URL (1 </a:t>
            </a:r>
            <a:r>
              <a:rPr lang="en-US" baseline="0" dirty="0" err="1" smtClean="0"/>
              <a:t>Seite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0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Alle</a:t>
            </a:r>
            <a:r>
              <a:rPr lang="en-US" dirty="0" smtClean="0"/>
              <a:t> customer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allen</a:t>
            </a:r>
            <a:r>
              <a:rPr lang="en-US" baseline="0" dirty="0" smtClean="0"/>
              <a:t> orders -&gt; </a:t>
            </a:r>
            <a:r>
              <a:rPr lang="en-US" baseline="0" dirty="0" err="1" smtClean="0"/>
              <a:t>verlangsamt</a:t>
            </a:r>
            <a:r>
              <a:rPr lang="en-US" baseline="0" dirty="0" smtClean="0"/>
              <a:t> das system</a:t>
            </a:r>
          </a:p>
          <a:p>
            <a:r>
              <a:rPr lang="en-US" baseline="0" dirty="0" err="1" smtClean="0"/>
              <a:t>Keine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Hilfe</a:t>
            </a:r>
            <a:r>
              <a:rPr lang="en-US" baseline="0" dirty="0" smtClean="0"/>
              <a:t> von Microsoft -&gt; Range limit, limit execution time</a:t>
            </a:r>
          </a:p>
          <a:p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anfragen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angriff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Keine</a:t>
            </a:r>
            <a:r>
              <a:rPr lang="en-US" baseline="0" dirty="0" smtClean="0"/>
              <a:t> Authorization auf </a:t>
            </a:r>
            <a:r>
              <a:rPr lang="en-US" baseline="0" dirty="0" err="1" smtClean="0"/>
              <a:t>Attributebene</a:t>
            </a:r>
            <a:r>
              <a:rPr lang="en-US" baseline="0" dirty="0" smtClean="0"/>
              <a:t> -&gt; Views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Authentication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kompliziert</a:t>
            </a:r>
            <a:r>
              <a:rPr lang="en-US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2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HPA in </a:t>
            </a:r>
            <a:r>
              <a:rPr lang="en-US" dirty="0" err="1" smtClean="0"/>
              <a:t>Banken</a:t>
            </a:r>
            <a:r>
              <a:rPr lang="en-US" dirty="0" smtClean="0"/>
              <a:t> um </a:t>
            </a:r>
            <a:r>
              <a:rPr lang="en-US" dirty="0" err="1" smtClean="0"/>
              <a:t>Cacheflow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analysieren</a:t>
            </a:r>
            <a:endParaRPr lang="en-US" baseline="0" dirty="0" smtClean="0"/>
          </a:p>
          <a:p>
            <a:r>
              <a:rPr lang="en-US" baseline="0" dirty="0" err="1" smtClean="0"/>
              <a:t>Odata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angewendet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geschw</a:t>
            </a:r>
            <a:r>
              <a:rPr lang="en-US" dirty="0" err="1" smtClean="0"/>
              <a:t>ätzig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77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 smtClean="0"/>
          </a:p>
          <a:p>
            <a:r>
              <a:rPr lang="de-DE" dirty="0" smtClean="0"/>
              <a:t>Wie weit ist der Prozess implementiert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6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7/5/12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7/5/12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7/5/12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7/5/12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7/5/12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7/5/12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7/5/12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7/5/12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7/5/12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7/5/12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7/5/12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5C7489E-969B-49EA-82EC-3ACE3D17C8D8}" type="datetimeFigureOut">
              <a:rPr lang="en-US" smtClean="0"/>
              <a:t>7/5/12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66192DD-7082-457C-A0B1-061B97E094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ODataERP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Stefan George, Felix Leupold</a:t>
            </a:r>
            <a:endParaRPr lang="en-US" dirty="0"/>
          </a:p>
          <a:p>
            <a:r>
              <a:rPr lang="en-US" dirty="0" smtClean="0"/>
              <a:t>Trends and Concepts final presentation</a:t>
            </a:r>
          </a:p>
        </p:txBody>
      </p:sp>
      <p:pic>
        <p:nvPicPr>
          <p:cNvPr id="1026" name="Picture 2" descr="oda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2"/>
          <a:stretch/>
        </p:blipFill>
        <p:spPr bwMode="auto">
          <a:xfrm>
            <a:off x="417320" y="4437112"/>
            <a:ext cx="56764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95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03" r="50001" b="30028"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420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OData</a:t>
            </a:r>
            <a:r>
              <a:rPr lang="en-US" dirty="0" smtClean="0"/>
              <a:t> is great for exposing data for reading access</a:t>
            </a:r>
          </a:p>
          <a:p>
            <a:pPr lvl="1"/>
            <a:r>
              <a:rPr lang="de-DE" dirty="0"/>
              <a:t>Expressive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syntax</a:t>
            </a:r>
            <a:endParaRPr lang="en-US" dirty="0" smtClean="0"/>
          </a:p>
          <a:p>
            <a:r>
              <a:rPr lang="en-US" dirty="0" smtClean="0"/>
              <a:t>OData is great for smaller analytics/publishing </a:t>
            </a:r>
            <a:r>
              <a:rPr lang="en-US" dirty="0" smtClean="0"/>
              <a:t>apps</a:t>
            </a:r>
          </a:p>
          <a:p>
            <a:r>
              <a:rPr lang="en-US" dirty="0" smtClean="0"/>
              <a:t>Application server can be crated automatically</a:t>
            </a:r>
          </a:p>
          <a:p>
            <a:pPr lvl="1"/>
            <a:r>
              <a:rPr lang="en-US" dirty="0" smtClean="0"/>
              <a:t>Logic lies in Database and JavaScript</a:t>
            </a:r>
          </a:p>
          <a:p>
            <a:pPr lvl="1"/>
            <a:r>
              <a:rPr lang="en-US" dirty="0" smtClean="0"/>
              <a:t>One layer of complexity removed</a:t>
            </a:r>
            <a:endParaRPr lang="en-US" dirty="0" smtClean="0"/>
          </a:p>
          <a:p>
            <a:endParaRPr lang="de-DE" dirty="0"/>
          </a:p>
          <a:p>
            <a:r>
              <a:rPr lang="en-US" dirty="0" smtClean="0"/>
              <a:t>Some security &amp; application state issues in business context</a:t>
            </a:r>
          </a:p>
          <a:p>
            <a:pPr lvl="1"/>
            <a:r>
              <a:rPr lang="de-DE" dirty="0" smtClean="0"/>
              <a:t>DOS</a:t>
            </a:r>
          </a:p>
          <a:p>
            <a:pPr lvl="1"/>
            <a:r>
              <a:rPr lang="de-DE" dirty="0" smtClean="0"/>
              <a:t>Transaction State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267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OData</a:t>
            </a:r>
            <a:r>
              <a:rPr lang="de-DE" dirty="0" smtClean="0"/>
              <a:t> Business </a:t>
            </a:r>
            <a:r>
              <a:rPr lang="de-DE" dirty="0" err="1" smtClean="0"/>
              <a:t>Context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ODataERP</a:t>
            </a:r>
            <a:r>
              <a:rPr lang="en-US" dirty="0" smtClean="0"/>
              <a:t> Stack</a:t>
            </a:r>
          </a:p>
          <a:p>
            <a:r>
              <a:rPr lang="de-DE" dirty="0" smtClean="0"/>
              <a:t>Data Overhead/Performance</a:t>
            </a:r>
          </a:p>
          <a:p>
            <a:r>
              <a:rPr lang="en-US" dirty="0" smtClean="0"/>
              <a:t>Application state</a:t>
            </a:r>
          </a:p>
          <a:p>
            <a:r>
              <a:rPr lang="de-DE" dirty="0" smtClean="0"/>
              <a:t>Security/Encryption</a:t>
            </a:r>
          </a:p>
          <a:p>
            <a:r>
              <a:rPr lang="en-US" dirty="0" err="1" smtClean="0"/>
              <a:t>OData</a:t>
            </a:r>
            <a:r>
              <a:rPr lang="en-US" dirty="0" smtClean="0"/>
              <a:t> for HPAs</a:t>
            </a:r>
          </a:p>
          <a:p>
            <a:r>
              <a:rPr lang="en-US" dirty="0" smtClean="0"/>
              <a:t>Ideas for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7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4720942" y="3728276"/>
            <a:ext cx="4092644" cy="218766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ODataERP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6" name="Abgerundetes Rechteck 5"/>
          <p:cNvSpPr/>
          <p:nvPr/>
        </p:nvSpPr>
        <p:spPr>
          <a:xfrm>
            <a:off x="4961716" y="3971724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ASP.NET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6842308" y="3971724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OData.svc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4964028" y="4763812"/>
            <a:ext cx="3606472" cy="9361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MSSQL Server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5939172" y="5362736"/>
            <a:ext cx="1656184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Stored procedures</a:t>
            </a:r>
            <a:endParaRPr lang="en-US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4966821" y="369329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Server</a:t>
            </a:r>
            <a:endParaRPr lang="en-US" sz="14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95536" y="3700871"/>
            <a:ext cx="4092644" cy="27712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11560" y="3676171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Client</a:t>
            </a:r>
            <a:endParaRPr lang="en-US" sz="14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2555776" y="3983948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app.js</a:t>
            </a:r>
            <a:endParaRPr lang="en-US" dirty="0"/>
          </a:p>
        </p:txBody>
      </p:sp>
      <p:sp>
        <p:nvSpPr>
          <p:cNvPr id="15" name="Abgerundetes Rechteck 14"/>
          <p:cNvSpPr/>
          <p:nvPr/>
        </p:nvSpPr>
        <p:spPr>
          <a:xfrm>
            <a:off x="611560" y="3978345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jQuery.js</a:t>
            </a:r>
            <a:endParaRPr lang="en-US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11560" y="4747769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jQueryUI.js</a:t>
            </a:r>
            <a:endParaRPr lang="en-US" dirty="0"/>
          </a:p>
        </p:txBody>
      </p:sp>
      <p:sp>
        <p:nvSpPr>
          <p:cNvPr id="17" name="Abgerundetes Rechteck 16"/>
          <p:cNvSpPr/>
          <p:nvPr/>
        </p:nvSpPr>
        <p:spPr>
          <a:xfrm>
            <a:off x="2555776" y="4747769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datajs.js</a:t>
            </a:r>
            <a:endParaRPr lang="en-US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11560" y="5506752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DataTables.js</a:t>
            </a:r>
            <a:endParaRPr lang="en-US" dirty="0"/>
          </a:p>
        </p:txBody>
      </p:sp>
      <p:sp>
        <p:nvSpPr>
          <p:cNvPr id="4" name="Rechteckige Legende 3"/>
          <p:cNvSpPr/>
          <p:nvPr/>
        </p:nvSpPr>
        <p:spPr>
          <a:xfrm>
            <a:off x="5528737" y="2852936"/>
            <a:ext cx="1296144" cy="792088"/>
          </a:xfrm>
          <a:prstGeom prst="wedgeRectCallout">
            <a:avLst>
              <a:gd name="adj1" fmla="val -34025"/>
              <a:gd name="adj2" fmla="val 100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Serves static files</a:t>
            </a:r>
            <a:endParaRPr lang="en-US" sz="1200" dirty="0"/>
          </a:p>
        </p:txBody>
      </p:sp>
      <p:sp>
        <p:nvSpPr>
          <p:cNvPr id="19" name="Rechteckige Legende 18"/>
          <p:cNvSpPr/>
          <p:nvPr/>
        </p:nvSpPr>
        <p:spPr>
          <a:xfrm>
            <a:off x="7274356" y="2852936"/>
            <a:ext cx="1296144" cy="792088"/>
          </a:xfrm>
          <a:prstGeom prst="wedgeRectCallout">
            <a:avLst>
              <a:gd name="adj1" fmla="val -34025"/>
              <a:gd name="adj2" fmla="val 100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Handles Communication</a:t>
            </a:r>
            <a:endParaRPr lang="en-US" sz="1200" dirty="0"/>
          </a:p>
        </p:txBody>
      </p:sp>
      <p:sp>
        <p:nvSpPr>
          <p:cNvPr id="20" name="Rechteckige Legende 19"/>
          <p:cNvSpPr/>
          <p:nvPr/>
        </p:nvSpPr>
        <p:spPr>
          <a:xfrm>
            <a:off x="3697345" y="2852936"/>
            <a:ext cx="1296144" cy="792088"/>
          </a:xfrm>
          <a:prstGeom prst="wedgeRectCallout">
            <a:avLst>
              <a:gd name="adj1" fmla="val -34025"/>
              <a:gd name="adj2" fmla="val 100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1100 LOC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048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 Screenshot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69" b="21739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221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Overhead/Performance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better than Atom</a:t>
            </a:r>
          </a:p>
          <a:p>
            <a:r>
              <a:rPr lang="en-US" dirty="0" smtClean="0"/>
              <a:t>JSON format</a:t>
            </a:r>
          </a:p>
          <a:p>
            <a:pPr lvl="1"/>
            <a:r>
              <a:rPr lang="en-US" dirty="0" smtClean="0"/>
              <a:t>URL for foreign keys</a:t>
            </a:r>
          </a:p>
          <a:p>
            <a:pPr lvl="1"/>
            <a:r>
              <a:rPr lang="en-US" dirty="0" smtClean="0"/>
              <a:t>Property names for each entry</a:t>
            </a:r>
          </a:p>
          <a:p>
            <a:endParaRPr lang="en-US" dirty="0"/>
          </a:p>
        </p:txBody>
      </p:sp>
      <p:pic>
        <p:nvPicPr>
          <p:cNvPr id="1026" name="Picture 2" descr="EfficientFormatPayloadBreak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67754"/>
            <a:ext cx="3954269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3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3539527"/>
          </a:xfrm>
        </p:spPr>
        <p:txBody>
          <a:bodyPr>
            <a:normAutofit/>
          </a:bodyPr>
          <a:lstStyle/>
          <a:p>
            <a:r>
              <a:rPr lang="en-US" dirty="0" smtClean="0"/>
              <a:t>Complete asynchronous communication</a:t>
            </a:r>
          </a:p>
          <a:p>
            <a:r>
              <a:rPr lang="en-US" dirty="0" smtClean="0"/>
              <a:t>Only</a:t>
            </a:r>
            <a:r>
              <a:rPr lang="de-DE" dirty="0" smtClean="0"/>
              <a:t> </a:t>
            </a:r>
            <a:r>
              <a:rPr lang="en-US" dirty="0" smtClean="0"/>
              <a:t>one</a:t>
            </a:r>
            <a:r>
              <a:rPr lang="de-DE" dirty="0" smtClean="0"/>
              <a:t> URL</a:t>
            </a:r>
            <a:endParaRPr lang="en-US" dirty="0"/>
          </a:p>
          <a:p>
            <a:endParaRPr lang="en-US" i="1" dirty="0" smtClean="0">
              <a:solidFill>
                <a:schemeClr val="tx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state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4932040" y="4284580"/>
            <a:ext cx="1867282" cy="99686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Session ID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999122" y="4249595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Server</a:t>
            </a:r>
            <a:endParaRPr lang="en-US" sz="1400" dirty="0"/>
          </a:p>
        </p:txBody>
      </p:sp>
      <p:sp>
        <p:nvSpPr>
          <p:cNvPr id="9" name="Abgerundetes Rechteck 8"/>
          <p:cNvSpPr/>
          <p:nvPr/>
        </p:nvSpPr>
        <p:spPr>
          <a:xfrm>
            <a:off x="1763687" y="3933056"/>
            <a:ext cx="2882783" cy="167234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Transaction State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Form State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Authentication State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1979712" y="390835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Client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144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Security/Encryption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DOS Attacken</a:t>
            </a:r>
          </a:p>
          <a:p>
            <a:pPr lvl="1"/>
            <a:r>
              <a:rPr lang="en-US" i="1" dirty="0" err="1">
                <a:solidFill>
                  <a:schemeClr val="tx2"/>
                </a:solidFill>
              </a:rPr>
              <a:t>ODataERP.svc</a:t>
            </a:r>
            <a:r>
              <a:rPr lang="en-US" i="1" dirty="0">
                <a:solidFill>
                  <a:schemeClr val="tx2"/>
                </a:solidFill>
              </a:rPr>
              <a:t>/Customer</a:t>
            </a:r>
            <a:r>
              <a:rPr lang="en-US" i="1" dirty="0" smtClean="0">
                <a:solidFill>
                  <a:schemeClr val="tx2"/>
                </a:solidFill>
              </a:rPr>
              <a:t>?$top=100000000$expand=Orders</a:t>
            </a:r>
          </a:p>
          <a:p>
            <a:pPr lvl="1"/>
            <a:r>
              <a:rPr lang="en-US" dirty="0" smtClean="0"/>
              <a:t>Limit range of possible selections</a:t>
            </a:r>
          </a:p>
          <a:p>
            <a:pPr lvl="1"/>
            <a:r>
              <a:rPr lang="de-DE" dirty="0" smtClean="0"/>
              <a:t>Limit </a:t>
            </a:r>
            <a:r>
              <a:rPr lang="en-US" dirty="0" smtClean="0"/>
              <a:t>execution</a:t>
            </a:r>
            <a:r>
              <a:rPr lang="de-DE" dirty="0" smtClean="0"/>
              <a:t> time on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endParaRPr lang="de-DE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No encryption in </a:t>
            </a:r>
            <a:r>
              <a:rPr lang="en-US" dirty="0" err="1" smtClean="0"/>
              <a:t>OData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</a:t>
            </a:r>
            <a:r>
              <a:rPr lang="de-DE" dirty="0" smtClean="0"/>
              <a:t> HTTPS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Authorization on entity level:</a:t>
            </a:r>
          </a:p>
          <a:p>
            <a:pPr lvl="1"/>
            <a:r>
              <a:rPr lang="en-US" sz="1400" dirty="0" err="1" smtClean="0"/>
              <a:t>config.SetEntitySetAccessRule</a:t>
            </a:r>
            <a:r>
              <a:rPr lang="en-US" sz="1400" dirty="0" smtClean="0"/>
              <a:t>("*", </a:t>
            </a:r>
            <a:r>
              <a:rPr lang="en-US" sz="1400" dirty="0" err="1" smtClean="0"/>
              <a:t>EntitySetRights.All</a:t>
            </a:r>
            <a:r>
              <a:rPr lang="en-US" sz="1400" dirty="0" smtClean="0"/>
              <a:t>);</a:t>
            </a:r>
          </a:p>
          <a:p>
            <a:pPr lvl="1"/>
            <a:endParaRPr lang="de-DE" sz="1400" dirty="0" smtClean="0"/>
          </a:p>
          <a:p>
            <a:r>
              <a:rPr lang="en-US" dirty="0" smtClean="0"/>
              <a:t>No </a:t>
            </a:r>
            <a:r>
              <a:rPr lang="en-US" dirty="0"/>
              <a:t>authentication in </a:t>
            </a:r>
            <a:r>
              <a:rPr lang="en-US" dirty="0" err="1"/>
              <a:t>OData</a:t>
            </a:r>
            <a:endParaRPr lang="en-US" dirty="0"/>
          </a:p>
          <a:p>
            <a:pPr lvl="1"/>
            <a:r>
              <a:rPr lang="en-US" dirty="0"/>
              <a:t>Authentication on a different layer (e.g. using </a:t>
            </a:r>
            <a:r>
              <a:rPr lang="en-US" dirty="0" err="1"/>
              <a:t>OAuth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204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HPAs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OData</a:t>
            </a:r>
            <a:r>
              <a:rPr lang="en-US" dirty="0" smtClean="0"/>
              <a:t> in context of High Performance Applications</a:t>
            </a:r>
          </a:p>
          <a:p>
            <a:r>
              <a:rPr lang="de-DE" dirty="0" smtClean="0"/>
              <a:t>Modern HTML5 </a:t>
            </a:r>
            <a:r>
              <a:rPr lang="en-US" dirty="0" smtClean="0"/>
              <a:t>web applications</a:t>
            </a:r>
          </a:p>
          <a:p>
            <a:r>
              <a:rPr lang="en-US" dirty="0" smtClean="0"/>
              <a:t>Most of the code is JavaScript (90%)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OData</a:t>
            </a:r>
            <a:r>
              <a:rPr lang="en-US" dirty="0" smtClean="0"/>
              <a:t> for communication</a:t>
            </a:r>
          </a:p>
          <a:p>
            <a:pPr lvl="1"/>
            <a:r>
              <a:rPr lang="en-US" dirty="0" smtClean="0"/>
              <a:t>HANA </a:t>
            </a:r>
            <a:r>
              <a:rPr lang="en-US" dirty="0" err="1" smtClean="0"/>
              <a:t>OData</a:t>
            </a:r>
            <a:r>
              <a:rPr lang="en-US" dirty="0" smtClean="0"/>
              <a:t> Server available</a:t>
            </a:r>
          </a:p>
          <a:p>
            <a:pPr lvl="1"/>
            <a:r>
              <a:rPr lang="en-US" dirty="0" smtClean="0"/>
              <a:t>Great for read access</a:t>
            </a:r>
          </a:p>
          <a:p>
            <a:pPr lvl="1"/>
            <a:r>
              <a:rPr lang="en-US" dirty="0" smtClean="0"/>
              <a:t>Bad for writing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03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360/1100 = 32% LOC </a:t>
            </a:r>
            <a:r>
              <a:rPr lang="de-DE" dirty="0" err="1" smtClean="0"/>
              <a:t>OData</a:t>
            </a:r>
            <a:r>
              <a:rPr lang="de-DE" dirty="0" smtClean="0"/>
              <a:t> Service </a:t>
            </a:r>
            <a:r>
              <a:rPr lang="de-DE" dirty="0" err="1" smtClean="0"/>
              <a:t>Functions</a:t>
            </a:r>
            <a:endParaRPr lang="de-DE" dirty="0" smtClean="0"/>
          </a:p>
          <a:p>
            <a:r>
              <a:rPr lang="en-US" dirty="0" smtClean="0"/>
              <a:t>Idea: </a:t>
            </a:r>
            <a:r>
              <a:rPr lang="en-US" dirty="0" err="1" smtClean="0"/>
              <a:t>OData</a:t>
            </a:r>
            <a:r>
              <a:rPr lang="en-US" dirty="0" smtClean="0"/>
              <a:t> ORM for JavaScript</a:t>
            </a:r>
          </a:p>
          <a:p>
            <a:pPr lvl="1"/>
            <a:r>
              <a:rPr lang="en-US" dirty="0" smtClean="0"/>
              <a:t>Shorter syntax</a:t>
            </a:r>
          </a:p>
          <a:p>
            <a:pPr lvl="1"/>
            <a:r>
              <a:rPr lang="en-US" dirty="0" smtClean="0"/>
              <a:t>Easier to express object creation</a:t>
            </a:r>
          </a:p>
          <a:p>
            <a:pPr lvl="1"/>
            <a:r>
              <a:rPr lang="en-US" dirty="0" smtClean="0"/>
              <a:t>Explore Service automatically</a:t>
            </a:r>
          </a:p>
          <a:p>
            <a:pPr lvl="1"/>
            <a:r>
              <a:rPr lang="en-US" dirty="0" smtClean="0"/>
              <a:t>Auto completion</a:t>
            </a:r>
          </a:p>
          <a:p>
            <a:pPr lvl="1"/>
            <a:r>
              <a:rPr lang="en-US" dirty="0" smtClean="0"/>
              <a:t>Easier to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7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17</TotalTime>
  <Words>392</Words>
  <Application>Microsoft Macintosh PowerPoint</Application>
  <PresentationFormat>On-screen Show (4:3)</PresentationFormat>
  <Paragraphs>107</Paragraphs>
  <Slides>11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Perspektive</vt:lpstr>
      <vt:lpstr>ODataERP</vt:lpstr>
      <vt:lpstr>OData Business Context</vt:lpstr>
      <vt:lpstr>ODataERP Stack</vt:lpstr>
      <vt:lpstr>App Screenshot</vt:lpstr>
      <vt:lpstr>Data Overhead/Performance</vt:lpstr>
      <vt:lpstr>Application state</vt:lpstr>
      <vt:lpstr>Security/Encryption</vt:lpstr>
      <vt:lpstr>HPAs</vt:lpstr>
      <vt:lpstr>Ideas</vt:lpstr>
      <vt:lpstr>PowerPoint Presentation</vt:lpstr>
      <vt:lpstr>Conclusion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ODataERP</dc:title>
  <dc:creator>Customer</dc:creator>
  <cp:lastModifiedBy>Felix Leupold</cp:lastModifiedBy>
  <cp:revision>53</cp:revision>
  <dcterms:created xsi:type="dcterms:W3CDTF">2012-05-26T21:20:05Z</dcterms:created>
  <dcterms:modified xsi:type="dcterms:W3CDTF">2012-07-05T15:12:56Z</dcterms:modified>
</cp:coreProperties>
</file>