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281" r:id="rId4"/>
    <p:sldId id="282" r:id="rId5"/>
    <p:sldId id="272" r:id="rId6"/>
    <p:sldId id="278" r:id="rId7"/>
    <p:sldId id="277" r:id="rId8"/>
    <p:sldId id="273" r:id="rId9"/>
    <p:sldId id="274" r:id="rId10"/>
    <p:sldId id="28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5" autoAdjust="0"/>
  </p:normalViewPr>
  <p:slideViewPr>
    <p:cSldViewPr>
      <p:cViewPr>
        <p:scale>
          <a:sx n="66" d="100"/>
          <a:sy n="66" d="100"/>
        </p:scale>
        <p:origin x="-2934" y="-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C7489E-969B-49EA-82EC-3ACE3D17C8D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03" r="50001" b="30028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2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</a:t>
            </a:r>
            <a:r>
              <a:rPr lang="en-US" dirty="0" smtClean="0"/>
              <a:t>access</a:t>
            </a:r>
          </a:p>
          <a:p>
            <a:pPr lvl="1"/>
            <a:r>
              <a:rPr lang="de-DE" dirty="0"/>
              <a:t>Expressive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en-US" dirty="0" smtClean="0"/>
          </a:p>
          <a:p>
            <a:r>
              <a:rPr lang="en-US" dirty="0" err="1" smtClean="0"/>
              <a:t>OData</a:t>
            </a:r>
            <a:r>
              <a:rPr lang="en-US" dirty="0" smtClean="0"/>
              <a:t> is great </a:t>
            </a:r>
            <a:r>
              <a:rPr lang="en-US" dirty="0" smtClean="0"/>
              <a:t>for smaller analytics/publishing apps</a:t>
            </a:r>
          </a:p>
          <a:p>
            <a:endParaRPr lang="de-DE" dirty="0"/>
          </a:p>
          <a:p>
            <a:r>
              <a:rPr lang="en-US" dirty="0" smtClean="0"/>
              <a:t>Some security &amp; application state issues in business context</a:t>
            </a:r>
          </a:p>
          <a:p>
            <a:pPr lvl="1"/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Transaction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</a:p>
          <a:p>
            <a:r>
              <a:rPr lang="de-DE" dirty="0" smtClean="0"/>
              <a:t>Data Overhead/Performance</a:t>
            </a:r>
            <a:endParaRPr lang="de-DE" dirty="0" smtClean="0"/>
          </a:p>
          <a:p>
            <a:r>
              <a:rPr lang="en-US" dirty="0" smtClean="0"/>
              <a:t>Application state</a:t>
            </a:r>
          </a:p>
          <a:p>
            <a:r>
              <a:rPr lang="de-DE" dirty="0" smtClean="0"/>
              <a:t>Security/Encryption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for HPAs</a:t>
            </a:r>
          </a:p>
          <a:p>
            <a:r>
              <a:rPr lang="en-US" dirty="0" smtClean="0"/>
              <a:t>Ideas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728276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763812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5362736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693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700871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6761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983948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97834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datajs.js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5506752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528737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Serves static files</a:t>
            </a:r>
            <a:endParaRPr lang="en-US" sz="1200" dirty="0"/>
          </a:p>
        </p:txBody>
      </p:sp>
      <p:sp>
        <p:nvSpPr>
          <p:cNvPr id="19" name="Rechteckige Legende 18"/>
          <p:cNvSpPr/>
          <p:nvPr/>
        </p:nvSpPr>
        <p:spPr>
          <a:xfrm>
            <a:off x="7274356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Handles Communication</a:t>
            </a:r>
            <a:endParaRPr lang="en-US" sz="1200" dirty="0"/>
          </a:p>
        </p:txBody>
      </p:sp>
      <p:sp>
        <p:nvSpPr>
          <p:cNvPr id="20" name="Rechteckige Legende 19"/>
          <p:cNvSpPr/>
          <p:nvPr/>
        </p:nvSpPr>
        <p:spPr>
          <a:xfrm>
            <a:off x="3697345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1100 LOC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9" b="2173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Overhead/Performance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better than Atom</a:t>
            </a:r>
          </a:p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URL for foreign keys</a:t>
            </a:r>
          </a:p>
          <a:p>
            <a:pPr lvl="1"/>
            <a:r>
              <a:rPr lang="en-US" dirty="0" smtClean="0"/>
              <a:t>Property names for each entry</a:t>
            </a:r>
          </a:p>
          <a:p>
            <a:endParaRPr lang="en-US" dirty="0"/>
          </a:p>
        </p:txBody>
      </p:sp>
      <p:pic>
        <p:nvPicPr>
          <p:cNvPr id="1026" name="Picture 2" descr="EfficientFormatPayloadBreak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7754"/>
            <a:ext cx="395426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Complete asynchronous communication</a:t>
            </a:r>
          </a:p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one</a:t>
            </a:r>
            <a:r>
              <a:rPr lang="de-DE" dirty="0" smtClean="0"/>
              <a:t> URL</a:t>
            </a:r>
            <a:endParaRPr lang="en-US" dirty="0"/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2040" y="4284580"/>
            <a:ext cx="1867282" cy="996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Session ID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99122" y="424959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1763687" y="3933056"/>
            <a:ext cx="2882783" cy="16723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Transaction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Form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Authentication State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979712" y="39083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DOS Attacken</a:t>
            </a:r>
          </a:p>
          <a:p>
            <a:pPr lvl="1"/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</a:t>
            </a:r>
            <a:r>
              <a:rPr lang="en-US" i="1" dirty="0" smtClean="0">
                <a:solidFill>
                  <a:schemeClr val="tx2"/>
                </a:solidFill>
              </a:rPr>
              <a:t>top=100000000$expand=Orders</a:t>
            </a:r>
          </a:p>
          <a:p>
            <a:pPr lvl="1"/>
            <a:r>
              <a:rPr lang="en-US" dirty="0" smtClean="0"/>
              <a:t>Limit range of possible selections</a:t>
            </a:r>
          </a:p>
          <a:p>
            <a:pPr lvl="1"/>
            <a:r>
              <a:rPr lang="de-DE" dirty="0" smtClean="0"/>
              <a:t>Limit </a:t>
            </a:r>
            <a:r>
              <a:rPr lang="en-US" dirty="0" smtClean="0"/>
              <a:t>execution</a:t>
            </a:r>
            <a:r>
              <a:rPr lang="de-DE" dirty="0" smtClean="0"/>
              <a:t> time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encryption in </a:t>
            </a:r>
            <a:r>
              <a:rPr lang="en-US" dirty="0" err="1" smtClean="0"/>
              <a:t>OData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  <a:r>
              <a:rPr lang="de-DE" dirty="0" smtClean="0"/>
              <a:t> HTTPS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Authorization on entity level:</a:t>
            </a:r>
          </a:p>
          <a:p>
            <a:pPr lvl="1"/>
            <a:r>
              <a:rPr lang="en-US" sz="1400" dirty="0" err="1" smtClean="0"/>
              <a:t>config.SetEntitySetAccessRule</a:t>
            </a:r>
            <a:r>
              <a:rPr lang="en-US" sz="1400" dirty="0" smtClean="0"/>
              <a:t>("*", </a:t>
            </a:r>
            <a:r>
              <a:rPr lang="en-US" sz="1400" dirty="0" err="1" smtClean="0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in context of High Performance Applications</a:t>
            </a:r>
          </a:p>
          <a:p>
            <a:r>
              <a:rPr lang="de-DE" dirty="0" smtClean="0"/>
              <a:t>Modern </a:t>
            </a:r>
            <a:r>
              <a:rPr lang="de-DE" dirty="0" smtClean="0"/>
              <a:t>HTML5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Most of the code is JavaScript (90%)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OData</a:t>
            </a:r>
            <a:r>
              <a:rPr lang="en-US" dirty="0" smtClean="0"/>
              <a:t> for communication</a:t>
            </a:r>
          </a:p>
          <a:p>
            <a:pPr lvl="1"/>
            <a:r>
              <a:rPr lang="en-US" dirty="0" smtClean="0"/>
              <a:t>HANA </a:t>
            </a:r>
            <a:r>
              <a:rPr lang="en-US" dirty="0" err="1" smtClean="0"/>
              <a:t>OData</a:t>
            </a:r>
            <a:r>
              <a:rPr lang="en-US" dirty="0" smtClean="0"/>
              <a:t> Server available</a:t>
            </a:r>
          </a:p>
          <a:p>
            <a:pPr lvl="1"/>
            <a:r>
              <a:rPr lang="en-US" dirty="0" smtClean="0"/>
              <a:t>Great for read access</a:t>
            </a:r>
          </a:p>
          <a:p>
            <a:pPr lvl="1"/>
            <a:r>
              <a:rPr lang="en-US" dirty="0" smtClean="0"/>
              <a:t>Bad for writing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en-US" dirty="0" smtClean="0"/>
              <a:t>Idea: </a:t>
            </a:r>
            <a:r>
              <a:rPr lang="en-US" dirty="0" err="1" smtClean="0"/>
              <a:t>OData</a:t>
            </a:r>
            <a:r>
              <a:rPr lang="en-US" dirty="0" smtClean="0"/>
              <a:t> ORM for JavaScript</a:t>
            </a:r>
          </a:p>
          <a:p>
            <a:pPr lvl="1"/>
            <a:r>
              <a:rPr lang="en-US" dirty="0" smtClean="0"/>
              <a:t>Shorter syntax</a:t>
            </a:r>
          </a:p>
          <a:p>
            <a:pPr lvl="1"/>
            <a:r>
              <a:rPr lang="en-US" dirty="0" smtClean="0"/>
              <a:t>Easier to express object creation</a:t>
            </a:r>
          </a:p>
          <a:p>
            <a:pPr lvl="1"/>
            <a:r>
              <a:rPr lang="en-US" dirty="0" smtClean="0"/>
              <a:t>Explore Service automatically</a:t>
            </a:r>
          </a:p>
          <a:p>
            <a:pPr lvl="1"/>
            <a:r>
              <a:rPr lang="en-US" dirty="0" smtClean="0"/>
              <a:t>Auto completion</a:t>
            </a:r>
            <a:endParaRPr lang="en-US" dirty="0" smtClean="0"/>
          </a:p>
          <a:p>
            <a:pPr lvl="1"/>
            <a:r>
              <a:rPr lang="en-US" dirty="0" smtClean="0"/>
              <a:t>Easier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244</Words>
  <Application>Microsoft Office PowerPoint</Application>
  <PresentationFormat>Bildschirmpräsentation (4:3)</PresentationFormat>
  <Paragraphs>82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Perspektive</vt:lpstr>
      <vt:lpstr>ODataERP</vt:lpstr>
      <vt:lpstr>OData Business Context</vt:lpstr>
      <vt:lpstr>ODataERP Stack</vt:lpstr>
      <vt:lpstr>App Screenshot</vt:lpstr>
      <vt:lpstr>Data Overhead/Performance</vt:lpstr>
      <vt:lpstr>Application state</vt:lpstr>
      <vt:lpstr>Security/Encryption</vt:lpstr>
      <vt:lpstr>HPAs</vt:lpstr>
      <vt:lpstr>Ideas</vt:lpstr>
      <vt:lpstr>PowerPoint-Präsentation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Customer</cp:lastModifiedBy>
  <cp:revision>47</cp:revision>
  <dcterms:created xsi:type="dcterms:W3CDTF">2012-05-26T21:20:05Z</dcterms:created>
  <dcterms:modified xsi:type="dcterms:W3CDTF">2012-06-30T17:20:09Z</dcterms:modified>
</cp:coreProperties>
</file>