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5" r:id="rId3"/>
    <p:sldId id="281" r:id="rId4"/>
    <p:sldId id="282" r:id="rId5"/>
    <p:sldId id="272" r:id="rId6"/>
    <p:sldId id="278" r:id="rId7"/>
    <p:sldId id="277" r:id="rId8"/>
    <p:sldId id="273" r:id="rId9"/>
    <p:sldId id="274" r:id="rId10"/>
    <p:sldId id="28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5" autoAdjust="0"/>
  </p:normalViewPr>
  <p:slideViewPr>
    <p:cSldViewPr>
      <p:cViewPr>
        <p:scale>
          <a:sx n="125" d="100"/>
          <a:sy n="125" d="100"/>
        </p:scale>
        <p:origin x="-122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5C7489E-969B-49EA-82EC-3ACE3D17C8D8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final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6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access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is great for small publishing apps</a:t>
            </a:r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Business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Performance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r>
              <a:rPr lang="de-DE" dirty="0" smtClean="0"/>
              <a:t>Security/Encryption</a:t>
            </a:r>
          </a:p>
          <a:p>
            <a:r>
              <a:rPr lang="de-DE" dirty="0" err="1" smtClean="0"/>
              <a:t>OData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HPAs</a:t>
            </a:r>
          </a:p>
          <a:p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4720942" y="3133387"/>
            <a:ext cx="4092644" cy="21876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4961716" y="337683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842308" y="337683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OData.svc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964028" y="4168923"/>
            <a:ext cx="3606472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MSSQL Server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939172" y="4767847"/>
            <a:ext cx="165618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Stored</a:t>
            </a:r>
            <a:r>
              <a:rPr lang="de-DE" sz="1200" dirty="0" smtClean="0"/>
              <a:t> </a:t>
            </a:r>
            <a:r>
              <a:rPr lang="de-DE" sz="1200" dirty="0" err="1" smtClean="0"/>
              <a:t>procedures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66821" y="3098402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6" y="3105982"/>
            <a:ext cx="4092644" cy="2771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11560" y="308128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555776" y="338905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App.js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383456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jQuery.js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415288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jQueryUI.js</a:t>
            </a:r>
            <a:endParaRPr lang="en-US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555776" y="4152880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data.js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4911863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DataTables.js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Screenshot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JSON besser als Atom</a:t>
            </a:r>
          </a:p>
          <a:p>
            <a:r>
              <a:rPr lang="de-DE" dirty="0" smtClean="0"/>
              <a:t>JSON Format nicht optimal</a:t>
            </a:r>
          </a:p>
          <a:p>
            <a:endParaRPr lang="en-US" dirty="0"/>
          </a:p>
        </p:txBody>
      </p:sp>
      <p:pic>
        <p:nvPicPr>
          <p:cNvPr id="1026" name="Picture 2" descr="EfficientFormatPayloadBreak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60" y="2780928"/>
            <a:ext cx="3649777" cy="20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3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state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request</a:t>
            </a:r>
            <a:r>
              <a:rPr lang="de-DE" dirty="0" smtClean="0"/>
              <a:t> per </a:t>
            </a:r>
            <a:r>
              <a:rPr lang="de-DE" dirty="0" err="1" smtClean="0"/>
              <a:t>transaction</a:t>
            </a:r>
            <a:endParaRPr lang="de-DE" dirty="0" smtClean="0"/>
          </a:p>
          <a:p>
            <a:r>
              <a:rPr lang="de-DE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4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Security/Encryption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DOS Attacken</a:t>
            </a:r>
          </a:p>
          <a:p>
            <a:r>
              <a:rPr lang="en-US" i="1" dirty="0" err="1">
                <a:solidFill>
                  <a:schemeClr val="tx2"/>
                </a:solidFill>
              </a:rPr>
              <a:t>ODataERP.svc</a:t>
            </a:r>
            <a:r>
              <a:rPr lang="en-US" i="1" dirty="0">
                <a:solidFill>
                  <a:schemeClr val="tx2"/>
                </a:solidFill>
              </a:rPr>
              <a:t>/Customer</a:t>
            </a:r>
            <a:r>
              <a:rPr lang="en-US" i="1" dirty="0" smtClean="0">
                <a:solidFill>
                  <a:schemeClr val="tx2"/>
                </a:solidFill>
              </a:rPr>
              <a:t>?$top=100000000$expand=Orders</a:t>
            </a:r>
          </a:p>
          <a:p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dirty="0"/>
              <a:t>Authorization (</a:t>
            </a:r>
            <a:r>
              <a:rPr lang="en-US" dirty="0" err="1"/>
              <a:t>ODataERP.svc</a:t>
            </a:r>
            <a:r>
              <a:rPr lang="en-US" dirty="0"/>
              <a:t>):</a:t>
            </a:r>
          </a:p>
          <a:p>
            <a:pPr lvl="1"/>
            <a:r>
              <a:rPr lang="en-US" sz="1400" dirty="0" err="1"/>
              <a:t>config.SetEntitySetAccessRule</a:t>
            </a:r>
            <a:r>
              <a:rPr lang="en-US" sz="1400" dirty="0"/>
              <a:t>("*", </a:t>
            </a:r>
            <a:r>
              <a:rPr lang="en-US" sz="1400" dirty="0" err="1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/>
          </a:p>
          <a:p>
            <a:r>
              <a:rPr lang="en-US" dirty="0"/>
              <a:t>No authentication 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No role specific authorization on attribute level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IgnoreProperties</a:t>
            </a:r>
            <a:r>
              <a:rPr lang="en-US" dirty="0"/>
              <a:t>(“</a:t>
            </a:r>
            <a:r>
              <a:rPr lang="en-US" dirty="0" err="1"/>
              <a:t>SecretAttribute</a:t>
            </a:r>
            <a:r>
              <a:rPr lang="en-US" dirty="0"/>
              <a:t>")]</a:t>
            </a:r>
          </a:p>
          <a:p>
            <a:endParaRPr lang="en-US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in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High Performance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smtClean="0"/>
              <a:t>Modern HTML5 </a:t>
            </a:r>
            <a:r>
              <a:rPr lang="de-DE" dirty="0" err="1" smtClean="0"/>
              <a:t>Webapplications</a:t>
            </a:r>
            <a:endParaRPr lang="de-DE" dirty="0"/>
          </a:p>
          <a:p>
            <a:r>
              <a:rPr lang="de-DE" dirty="0" smtClean="0"/>
              <a:t>Most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JavaScript</a:t>
            </a:r>
          </a:p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pPr lvl="1"/>
            <a:r>
              <a:rPr lang="de-DE" dirty="0" smtClean="0"/>
              <a:t>HANA </a:t>
            </a:r>
            <a:r>
              <a:rPr lang="de-DE" dirty="0" err="1" smtClean="0"/>
              <a:t>OData</a:t>
            </a:r>
            <a:r>
              <a:rPr lang="de-DE" dirty="0" smtClean="0"/>
              <a:t> Server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smtClean="0"/>
              <a:t>Bad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360/1100 = 32% LOC </a:t>
            </a:r>
            <a:r>
              <a:rPr lang="de-DE" dirty="0" err="1" smtClean="0"/>
              <a:t>OData</a:t>
            </a:r>
            <a:r>
              <a:rPr lang="de-DE" dirty="0" smtClean="0"/>
              <a:t> Service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OData</a:t>
            </a:r>
            <a:r>
              <a:rPr lang="de-DE" dirty="0" smtClean="0"/>
              <a:t> ORM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datajs</a:t>
            </a:r>
            <a:endParaRPr lang="de-DE" dirty="0" smtClean="0"/>
          </a:p>
          <a:p>
            <a:pPr lvl="1"/>
            <a:r>
              <a:rPr lang="de-DE" dirty="0" smtClean="0"/>
              <a:t>Shorter </a:t>
            </a:r>
            <a:r>
              <a:rPr lang="de-DE" dirty="0" err="1" smtClean="0"/>
              <a:t>syntax</a:t>
            </a:r>
            <a:endParaRPr lang="de-DE" dirty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express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endParaRPr lang="de-DE" dirty="0" smtClean="0"/>
          </a:p>
          <a:p>
            <a:pPr lvl="1"/>
            <a:r>
              <a:rPr lang="de-DE" dirty="0" err="1" smtClean="0"/>
              <a:t>Explore</a:t>
            </a:r>
            <a:r>
              <a:rPr lang="de-DE" dirty="0" smtClean="0"/>
              <a:t> Service </a:t>
            </a:r>
            <a:r>
              <a:rPr lang="de-DE" dirty="0" err="1" smtClean="0"/>
              <a:t>automatically</a:t>
            </a:r>
            <a:endParaRPr lang="de-DE" dirty="0"/>
          </a:p>
          <a:p>
            <a:pPr lvl="1"/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read</a:t>
            </a:r>
            <a:endParaRPr lang="de-DE" dirty="0" smtClean="0"/>
          </a:p>
          <a:p>
            <a:pPr lvl="1"/>
            <a:r>
              <a:rPr lang="de-DE" dirty="0" err="1" smtClean="0"/>
              <a:t>Issue</a:t>
            </a:r>
            <a:r>
              <a:rPr lang="de-DE" dirty="0" smtClean="0"/>
              <a:t>: </a:t>
            </a:r>
            <a:r>
              <a:rPr lang="de-DE" dirty="0" err="1" smtClean="0"/>
              <a:t>datajs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callbacks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198</Words>
  <Application>Microsoft Office PowerPoint</Application>
  <PresentationFormat>Bildschirmpräsentation (4:3)</PresentationFormat>
  <Paragraphs>65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Perspektive</vt:lpstr>
      <vt:lpstr>ODataERP</vt:lpstr>
      <vt:lpstr>OData Business Context</vt:lpstr>
      <vt:lpstr>ODataERP Stack</vt:lpstr>
      <vt:lpstr>App Screenshot</vt:lpstr>
      <vt:lpstr>Performance</vt:lpstr>
      <vt:lpstr>Application state</vt:lpstr>
      <vt:lpstr>Security/Encryption</vt:lpstr>
      <vt:lpstr>HPAs</vt:lpstr>
      <vt:lpstr>Ideas</vt:lpstr>
      <vt:lpstr>Future of OData</vt:lpstr>
      <vt:lpstr>Conclusion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Customer</cp:lastModifiedBy>
  <cp:revision>35</cp:revision>
  <dcterms:created xsi:type="dcterms:W3CDTF">2012-05-26T21:20:05Z</dcterms:created>
  <dcterms:modified xsi:type="dcterms:W3CDTF">2012-06-26T21:08:30Z</dcterms:modified>
</cp:coreProperties>
</file>