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4" r:id="rId3"/>
    <p:sldId id="285" r:id="rId4"/>
    <p:sldId id="275" r:id="rId5"/>
    <p:sldId id="281" r:id="rId6"/>
    <p:sldId id="282" r:id="rId7"/>
    <p:sldId id="272" r:id="rId8"/>
    <p:sldId id="278" r:id="rId9"/>
    <p:sldId id="277" r:id="rId10"/>
    <p:sldId id="273" r:id="rId11"/>
    <p:sldId id="274" r:id="rId12"/>
    <p:sldId id="28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46" autoAdjust="0"/>
  </p:normalViewPr>
  <p:slideViewPr>
    <p:cSldViewPr>
      <p:cViewPr varScale="1">
        <p:scale>
          <a:sx n="76" d="100"/>
          <a:sy n="76" d="100"/>
        </p:scale>
        <p:origin x="-2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Header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30.0</c:v>
                </c:pt>
                <c:pt idx="1">
                  <c:v>10.0</c:v>
                </c:pt>
                <c:pt idx="2">
                  <c:v>60.0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Metadata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30.0</c:v>
                </c:pt>
                <c:pt idx="1">
                  <c:v>60.0</c:v>
                </c:pt>
                <c:pt idx="2">
                  <c:v>20.0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Urls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20.0</c:v>
                </c:pt>
                <c:pt idx="1">
                  <c:v>20.0</c:v>
                </c:pt>
                <c:pt idx="2">
                  <c:v>10.0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Names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16.0</c:v>
                </c:pt>
                <c:pt idx="1">
                  <c:v>8.0</c:v>
                </c:pt>
                <c:pt idx="2">
                  <c:v>8.0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Values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4.0</c:v>
                </c:pt>
                <c:pt idx="1">
                  <c:v>2.0</c:v>
                </c:pt>
                <c:pt idx="2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63292920"/>
        <c:axId val="1908109160"/>
      </c:barChart>
      <c:catAx>
        <c:axId val="1863292920"/>
        <c:scaling>
          <c:orientation val="minMax"/>
        </c:scaling>
        <c:delete val="0"/>
        <c:axPos val="b"/>
        <c:majorTickMark val="out"/>
        <c:minorTickMark val="none"/>
        <c:tickLblPos val="nextTo"/>
        <c:crossAx val="1908109160"/>
        <c:crosses val="autoZero"/>
        <c:auto val="1"/>
        <c:lblAlgn val="ctr"/>
        <c:lblOffset val="100"/>
        <c:noMultiLvlLbl val="0"/>
      </c:catAx>
      <c:valAx>
        <c:axId val="19081091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63292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A509C-DBE6-F444-AAC2-EBB14B9E3373}" type="datetimeFigureOut">
              <a:rPr lang="en-US" smtClean="0"/>
              <a:t>7/9/12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E8B4-F3D1-B34F-92CC-4A03728C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1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D44B-776D-4908-B135-BED6833C9F76}" type="datetimeFigureOut">
              <a:rPr lang="en-US" smtClean="0"/>
              <a:t>7/9/12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E5767-879F-458F-B26E-09FB80BC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Odata</a:t>
            </a:r>
            <a:r>
              <a:rPr lang="en-US" noProof="0" dirty="0" smtClean="0"/>
              <a:t> Consortium </a:t>
            </a:r>
            <a:r>
              <a:rPr lang="en-US" noProof="0" dirty="0" err="1" smtClean="0"/>
              <a:t>fragt</a:t>
            </a:r>
            <a:r>
              <a:rPr lang="en-US" noProof="0" dirty="0" smtClean="0"/>
              <a:t> </a:t>
            </a:r>
            <a:r>
              <a:rPr lang="en-US" noProof="0" dirty="0" err="1" smtClean="0"/>
              <a:t>sich</a:t>
            </a:r>
            <a:r>
              <a:rPr lang="en-US" noProof="0" dirty="0" smtClean="0"/>
              <a:t>:</a:t>
            </a:r>
            <a:r>
              <a:rPr lang="en-US" baseline="0" noProof="0" dirty="0" smtClean="0"/>
              <a:t> </a:t>
            </a:r>
            <a:r>
              <a:rPr lang="en-US" noProof="0" dirty="0" err="1" smtClean="0"/>
              <a:t>Wie</a:t>
            </a:r>
            <a:r>
              <a:rPr lang="en-US" noProof="0" dirty="0" smtClean="0"/>
              <a:t> </a:t>
            </a:r>
            <a:r>
              <a:rPr lang="en-US" noProof="0" dirty="0" err="1" smtClean="0"/>
              <a:t>kann</a:t>
            </a:r>
            <a:r>
              <a:rPr lang="en-US" noProof="0" dirty="0" smtClean="0"/>
              <a:t> man das </a:t>
            </a:r>
            <a:r>
              <a:rPr lang="en-US" noProof="0" dirty="0" err="1" smtClean="0"/>
              <a:t>verbessern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1</a:t>
            </a:r>
            <a:r>
              <a:rPr lang="en-US" baseline="0" noProof="0" dirty="0" smtClean="0"/>
              <a:t> mal </a:t>
            </a:r>
            <a:r>
              <a:rPr lang="en-US" baseline="0" noProof="0" dirty="0" err="1" smtClean="0"/>
              <a:t>Metainformation</a:t>
            </a:r>
            <a:r>
              <a:rPr lang="en-US" baseline="0" noProof="0" dirty="0" smtClean="0"/>
              <a:t>: </a:t>
            </a:r>
            <a:r>
              <a:rPr lang="en-US" baseline="0" noProof="0" dirty="0" err="1" smtClean="0"/>
              <a:t>danach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nur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noch</a:t>
            </a:r>
            <a:r>
              <a:rPr lang="en-US" baseline="0" noProof="0" dirty="0" smtClean="0"/>
              <a:t> die values. </a:t>
            </a:r>
            <a:r>
              <a:rPr lang="en-US" baseline="0" noProof="0" dirty="0" err="1" smtClean="0"/>
              <a:t>Immernoch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json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 Client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Anwendung</a:t>
            </a:r>
            <a:endParaRPr lang="en-US" baseline="0" dirty="0" smtClean="0"/>
          </a:p>
          <a:p>
            <a:r>
              <a:rPr lang="en-US" baseline="0" dirty="0" smtClean="0"/>
              <a:t>Authentication auf </a:t>
            </a:r>
            <a:r>
              <a:rPr lang="en-US" baseline="0" dirty="0" err="1" smtClean="0"/>
              <a:t>beiden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Transaktionssicherheit</a:t>
            </a:r>
            <a:endParaRPr lang="en-US" dirty="0" smtClean="0"/>
          </a:p>
          <a:p>
            <a:r>
              <a:rPr lang="en-US" dirty="0" err="1" smtClean="0"/>
              <a:t>Internetconnection</a:t>
            </a:r>
            <a:r>
              <a:rPr lang="en-US" baseline="0" dirty="0" smtClean="0"/>
              <a:t> Lost -&gt; </a:t>
            </a:r>
            <a:r>
              <a:rPr lang="en-US" baseline="0" dirty="0" err="1" smtClean="0"/>
              <a:t>halbe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Salesorder</a:t>
            </a:r>
            <a:endParaRPr lang="en-US" baseline="0" dirty="0" smtClean="0"/>
          </a:p>
          <a:p>
            <a:r>
              <a:rPr lang="en-US" baseline="0" dirty="0" err="1" smtClean="0"/>
              <a:t>Wegen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REST -&gt;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Aufschluss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URL (1 </a:t>
            </a:r>
            <a:r>
              <a:rPr lang="en-US" baseline="0" dirty="0" err="1" smtClean="0"/>
              <a:t>Seite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dirty="0" smtClean="0"/>
              <a:t> customer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orders -&gt; </a:t>
            </a:r>
            <a:r>
              <a:rPr lang="en-US" baseline="0" dirty="0" err="1" smtClean="0"/>
              <a:t>verlangsamt</a:t>
            </a:r>
            <a:r>
              <a:rPr lang="en-US" baseline="0" dirty="0" smtClean="0"/>
              <a:t> das system</a:t>
            </a:r>
          </a:p>
          <a:p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Microsoft -&gt; Range limit, limit execution time</a:t>
            </a:r>
          </a:p>
          <a:p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angriff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Keine</a:t>
            </a:r>
            <a:r>
              <a:rPr lang="en-US" baseline="0" dirty="0" smtClean="0"/>
              <a:t> Authorization auf </a:t>
            </a:r>
            <a:r>
              <a:rPr lang="en-US" baseline="0" dirty="0" err="1" smtClean="0"/>
              <a:t>Attributebene</a:t>
            </a:r>
            <a:r>
              <a:rPr lang="en-US" baseline="0" dirty="0" smtClean="0"/>
              <a:t> -&gt;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Authentication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kompliziert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HPA in </a:t>
            </a:r>
            <a:r>
              <a:rPr lang="en-US" dirty="0" err="1" smtClean="0"/>
              <a:t>Banken</a:t>
            </a:r>
            <a:r>
              <a:rPr lang="en-US" dirty="0" smtClean="0"/>
              <a:t> um </a:t>
            </a:r>
            <a:r>
              <a:rPr lang="en-US" dirty="0" err="1" smtClean="0"/>
              <a:t>Cacheflow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analysieren</a:t>
            </a:r>
            <a:endParaRPr lang="en-US" baseline="0" dirty="0" smtClean="0"/>
          </a:p>
          <a:p>
            <a:r>
              <a:rPr lang="en-US" baseline="0" dirty="0" err="1" smtClean="0"/>
              <a:t>Odata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angewendet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geschwätzig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7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smtClean="0"/>
              <a:t>Wie weit ist der Prozess implementiert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0770-276E-9A42-B0EB-25F0A938FAD9}" type="datetime1">
              <a:rPr lang="en-US" smtClean="0"/>
              <a:t>7/9/12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7A16-D319-7E46-9ECF-3E73CAD7A292}" type="datetime1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FB4-FB7B-9F41-85BC-85E8238A3BC6}" type="datetime1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F8AA-F9CD-BE43-9FDB-CA800991B15A}" type="datetime1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7E31-A67A-1F4C-B9A0-E025AB3F1910}" type="datetime1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B02-2E6D-5641-A8FD-A9CC43F53571}" type="datetime1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740B-3BA0-6241-9956-5EBA4007AD45}" type="datetime1">
              <a:rPr lang="en-US" smtClean="0"/>
              <a:t>7/9/12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6762-E8A7-3E4D-9013-8E481C64A100}" type="datetime1">
              <a:rPr lang="en-US" smtClean="0"/>
              <a:t>7/9/12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D640-6435-5F4B-8C6F-8A35C7BCC29A}" type="datetime1">
              <a:rPr lang="en-US" smtClean="0"/>
              <a:t>7/9/12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4C5B-7202-4343-8573-2E3FE581944A}" type="datetime1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59F-66E4-3B4F-B7C5-1FA29269A57C}" type="datetime1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78FB6F8-A9EA-C04B-A771-0D18B5B184A5}" type="datetime1">
              <a:rPr lang="en-US" smtClean="0"/>
              <a:t>7/9/12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ODataERP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George, Felix Leupold</a:t>
            </a:r>
            <a:endParaRPr lang="en-US" dirty="0"/>
          </a:p>
          <a:p>
            <a:r>
              <a:rPr lang="en-US" dirty="0" smtClean="0"/>
              <a:t>Trends and Concepts final presentation</a:t>
            </a:r>
          </a:p>
        </p:txBody>
      </p:sp>
      <p:pic>
        <p:nvPicPr>
          <p:cNvPr id="1026" name="Picture 2" descr="o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2"/>
          <a:stretch/>
        </p:blipFill>
        <p:spPr bwMode="auto">
          <a:xfrm>
            <a:off x="417320" y="4437112"/>
            <a:ext cx="56764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in context of High Performance Applications</a:t>
            </a:r>
          </a:p>
          <a:p>
            <a:r>
              <a:rPr lang="de-DE" dirty="0" smtClean="0"/>
              <a:t>Modern HTML5 </a:t>
            </a:r>
            <a:r>
              <a:rPr lang="en-US" dirty="0" smtClean="0"/>
              <a:t>web applications</a:t>
            </a:r>
          </a:p>
          <a:p>
            <a:r>
              <a:rPr lang="en-US" dirty="0" smtClean="0"/>
              <a:t>Most of the code is JavaScript (90%)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OData</a:t>
            </a:r>
            <a:r>
              <a:rPr lang="en-US" dirty="0" smtClean="0"/>
              <a:t> for communication</a:t>
            </a:r>
          </a:p>
          <a:p>
            <a:pPr lvl="1"/>
            <a:r>
              <a:rPr lang="en-US" dirty="0" smtClean="0"/>
              <a:t>HANA </a:t>
            </a:r>
            <a:r>
              <a:rPr lang="en-US" dirty="0" err="1" smtClean="0"/>
              <a:t>OData</a:t>
            </a:r>
            <a:r>
              <a:rPr lang="en-US" dirty="0" smtClean="0"/>
              <a:t> Server available</a:t>
            </a:r>
          </a:p>
          <a:p>
            <a:pPr lvl="1"/>
            <a:r>
              <a:rPr lang="en-US" dirty="0" smtClean="0"/>
              <a:t>Great for read access</a:t>
            </a:r>
          </a:p>
          <a:p>
            <a:pPr lvl="1"/>
            <a:r>
              <a:rPr lang="en-US" dirty="0" smtClean="0"/>
              <a:t>Bad for writing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360/1100 = 32% LOC </a:t>
            </a:r>
            <a:r>
              <a:rPr lang="de-DE" dirty="0" err="1" smtClean="0"/>
              <a:t>OData</a:t>
            </a:r>
            <a:r>
              <a:rPr lang="de-DE" dirty="0" smtClean="0"/>
              <a:t> Service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en-US" dirty="0" smtClean="0"/>
              <a:t>Idea: </a:t>
            </a:r>
            <a:r>
              <a:rPr lang="en-US" dirty="0" err="1" smtClean="0"/>
              <a:t>OData</a:t>
            </a:r>
            <a:r>
              <a:rPr lang="en-US" dirty="0" smtClean="0"/>
              <a:t> ORM for JavaScript</a:t>
            </a:r>
          </a:p>
          <a:p>
            <a:pPr lvl="1"/>
            <a:r>
              <a:rPr lang="en-US" dirty="0" smtClean="0"/>
              <a:t>Shorter syntax</a:t>
            </a:r>
          </a:p>
          <a:p>
            <a:pPr lvl="1"/>
            <a:r>
              <a:rPr lang="en-US" dirty="0" smtClean="0"/>
              <a:t>Easier to express object creation</a:t>
            </a:r>
          </a:p>
          <a:p>
            <a:pPr lvl="1"/>
            <a:r>
              <a:rPr lang="en-US" dirty="0" smtClean="0"/>
              <a:t>Explore Service automatically</a:t>
            </a:r>
          </a:p>
          <a:p>
            <a:pPr lvl="1"/>
            <a:r>
              <a:rPr lang="en-US" dirty="0" smtClean="0"/>
              <a:t>Auto completion</a:t>
            </a:r>
          </a:p>
          <a:p>
            <a:pPr lvl="1"/>
            <a:r>
              <a:rPr lang="en-US" dirty="0" smtClean="0"/>
              <a:t>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03" r="50001" b="30028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is great for exposing data for reading access</a:t>
            </a:r>
          </a:p>
          <a:p>
            <a:pPr lvl="1"/>
            <a:r>
              <a:rPr lang="de-DE" dirty="0"/>
              <a:t>Expressive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en-US" dirty="0" smtClean="0"/>
          </a:p>
          <a:p>
            <a:r>
              <a:rPr lang="en-US" dirty="0" smtClean="0"/>
              <a:t>OData is great for smaller analytics/publishing apps</a:t>
            </a:r>
          </a:p>
          <a:p>
            <a:r>
              <a:rPr lang="en-US" dirty="0" smtClean="0"/>
              <a:t>Application server can be crated automatically</a:t>
            </a:r>
          </a:p>
          <a:p>
            <a:pPr lvl="1"/>
            <a:r>
              <a:rPr lang="en-US" dirty="0" smtClean="0"/>
              <a:t>Logic lies in Database and JavaScript</a:t>
            </a:r>
          </a:p>
          <a:p>
            <a:pPr lvl="1"/>
            <a:r>
              <a:rPr lang="en-US" dirty="0" smtClean="0"/>
              <a:t>One layer of complexity removed</a:t>
            </a:r>
          </a:p>
          <a:p>
            <a:endParaRPr lang="de-DE" dirty="0"/>
          </a:p>
          <a:p>
            <a:r>
              <a:rPr lang="en-US" dirty="0" smtClean="0"/>
              <a:t>Some security &amp; application state issues in business context</a:t>
            </a:r>
          </a:p>
          <a:p>
            <a:pPr lvl="1"/>
            <a:r>
              <a:rPr lang="de-DE" dirty="0" smtClean="0"/>
              <a:t>DOS</a:t>
            </a:r>
          </a:p>
          <a:p>
            <a:pPr lvl="1"/>
            <a:r>
              <a:rPr lang="de-DE" dirty="0" smtClean="0"/>
              <a:t>Transaction State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protocol for querying and updating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Access database over HTTP</a:t>
            </a:r>
          </a:p>
          <a:p>
            <a:r>
              <a:rPr lang="en-US" dirty="0" smtClean="0"/>
              <a:t>Returns query results as JSON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38358" r="25873" b="26699"/>
          <a:stretch/>
        </p:blipFill>
        <p:spPr bwMode="auto">
          <a:xfrm>
            <a:off x="755576" y="4073413"/>
            <a:ext cx="7704856" cy="273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protocol for querying and updating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Access database over HTTP</a:t>
            </a:r>
          </a:p>
          <a:p>
            <a:r>
              <a:rPr lang="en-US" dirty="0" smtClean="0"/>
              <a:t>Returns query results as JSON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38358" r="25873" b="26699"/>
          <a:stretch/>
        </p:blipFill>
        <p:spPr bwMode="auto">
          <a:xfrm>
            <a:off x="755576" y="4073413"/>
            <a:ext cx="7704856" cy="273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7" t="17340" r="26508" b="49425"/>
          <a:stretch/>
        </p:blipFill>
        <p:spPr bwMode="auto">
          <a:xfrm>
            <a:off x="755576" y="4077072"/>
            <a:ext cx="7890914" cy="2727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OData</a:t>
            </a:r>
            <a:r>
              <a:rPr lang="de-DE" dirty="0" smtClean="0"/>
              <a:t> Business </a:t>
            </a:r>
            <a:r>
              <a:rPr lang="de-DE" dirty="0" err="1" smtClean="0"/>
              <a:t>Context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ODataERP</a:t>
            </a:r>
            <a:r>
              <a:rPr lang="en-US" dirty="0" smtClean="0"/>
              <a:t> Stack</a:t>
            </a:r>
          </a:p>
          <a:p>
            <a:r>
              <a:rPr lang="de-DE" dirty="0" smtClean="0"/>
              <a:t>Data Overhead/Performance</a:t>
            </a:r>
          </a:p>
          <a:p>
            <a:r>
              <a:rPr lang="en-US" dirty="0" smtClean="0"/>
              <a:t>Application state</a:t>
            </a:r>
          </a:p>
          <a:p>
            <a:r>
              <a:rPr lang="de-DE" dirty="0" smtClean="0"/>
              <a:t>Security/Encryption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for HPAs</a:t>
            </a:r>
          </a:p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4720942" y="3728276"/>
            <a:ext cx="4092644" cy="21876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ODataERP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4961716" y="3971724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ASP.NET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6842308" y="3971724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OData.svc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4964028" y="4763812"/>
            <a:ext cx="3606472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MSSQL Server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939172" y="5362736"/>
            <a:ext cx="1656184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Stored procedures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66821" y="36932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Server</a:t>
            </a:r>
            <a:endParaRPr lang="en-US" sz="14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5536" y="3700871"/>
            <a:ext cx="4092644" cy="27712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11560" y="367617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555776" y="3983948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app.js</a:t>
            </a:r>
            <a:endParaRPr lang="en-US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11560" y="3978345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jQuery.js</a:t>
            </a:r>
            <a:endParaRPr lang="en-US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11560" y="4747769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jQueryUI.js</a:t>
            </a:r>
            <a:endParaRPr lang="en-US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555776" y="4747769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datajs.js</a:t>
            </a:r>
            <a:endParaRPr lang="en-US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11560" y="5506752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DataTables.js</a:t>
            </a:r>
            <a:endParaRPr lang="en-US" dirty="0"/>
          </a:p>
        </p:txBody>
      </p:sp>
      <p:sp>
        <p:nvSpPr>
          <p:cNvPr id="4" name="Rechteckige Legende 3"/>
          <p:cNvSpPr/>
          <p:nvPr/>
        </p:nvSpPr>
        <p:spPr>
          <a:xfrm>
            <a:off x="5528737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Serves static files</a:t>
            </a:r>
            <a:endParaRPr lang="en-US" sz="1200" dirty="0"/>
          </a:p>
        </p:txBody>
      </p:sp>
      <p:sp>
        <p:nvSpPr>
          <p:cNvPr id="19" name="Rechteckige Legende 18"/>
          <p:cNvSpPr/>
          <p:nvPr/>
        </p:nvSpPr>
        <p:spPr>
          <a:xfrm>
            <a:off x="7274356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Handles Communication</a:t>
            </a:r>
            <a:endParaRPr lang="en-US" sz="1200" dirty="0"/>
          </a:p>
        </p:txBody>
      </p:sp>
      <p:sp>
        <p:nvSpPr>
          <p:cNvPr id="20" name="Rechteckige Legende 19"/>
          <p:cNvSpPr/>
          <p:nvPr/>
        </p:nvSpPr>
        <p:spPr>
          <a:xfrm>
            <a:off x="3697345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1100 LOC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8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 Screenshot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9" b="21739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Overhead/Performance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better than Atom</a:t>
            </a:r>
          </a:p>
          <a:p>
            <a:r>
              <a:rPr lang="en-US" dirty="0" smtClean="0"/>
              <a:t>JSON format</a:t>
            </a:r>
          </a:p>
          <a:p>
            <a:pPr lvl="1"/>
            <a:r>
              <a:rPr lang="en-US" dirty="0" smtClean="0"/>
              <a:t>URL for foreign keys</a:t>
            </a:r>
          </a:p>
          <a:p>
            <a:pPr lvl="1"/>
            <a:r>
              <a:rPr lang="en-US" dirty="0" smtClean="0"/>
              <a:t>Property names for each entry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8586127"/>
              </p:ext>
            </p:extLst>
          </p:nvPr>
        </p:nvGraphicFramePr>
        <p:xfrm>
          <a:off x="4499992" y="2708920"/>
          <a:ext cx="4644008" cy="3933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Complete asynchronous communication</a:t>
            </a:r>
          </a:p>
          <a:p>
            <a:r>
              <a:rPr lang="en-US" dirty="0" smtClean="0"/>
              <a:t>Only</a:t>
            </a:r>
            <a:r>
              <a:rPr lang="de-DE" dirty="0" smtClean="0"/>
              <a:t> </a:t>
            </a:r>
            <a:r>
              <a:rPr lang="en-US" dirty="0" smtClean="0"/>
              <a:t>one</a:t>
            </a:r>
            <a:r>
              <a:rPr lang="de-DE" dirty="0" smtClean="0"/>
              <a:t> URL</a:t>
            </a:r>
            <a:endParaRPr lang="en-US" dirty="0"/>
          </a:p>
          <a:p>
            <a:endParaRPr lang="en-US" i="1" dirty="0" smtClean="0">
              <a:solidFill>
                <a:schemeClr val="tx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2040" y="4284580"/>
            <a:ext cx="1867282" cy="996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Session ID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99122" y="424959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Server</a:t>
            </a:r>
            <a:endParaRPr lang="en-US" sz="1400" dirty="0"/>
          </a:p>
        </p:txBody>
      </p:sp>
      <p:sp>
        <p:nvSpPr>
          <p:cNvPr id="9" name="Abgerundetes Rechteck 8"/>
          <p:cNvSpPr/>
          <p:nvPr/>
        </p:nvSpPr>
        <p:spPr>
          <a:xfrm>
            <a:off x="1763687" y="3933056"/>
            <a:ext cx="2882783" cy="16723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Transaction State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Form State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Authentication State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979712" y="390835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Security/Encryption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DOS Attacken</a:t>
            </a:r>
          </a:p>
          <a:p>
            <a:pPr lvl="1"/>
            <a:r>
              <a:rPr lang="en-US" i="1" dirty="0" err="1">
                <a:solidFill>
                  <a:schemeClr val="tx2"/>
                </a:solidFill>
              </a:rPr>
              <a:t>ODataERP.svc</a:t>
            </a:r>
            <a:r>
              <a:rPr lang="en-US" i="1" dirty="0">
                <a:solidFill>
                  <a:schemeClr val="tx2"/>
                </a:solidFill>
              </a:rPr>
              <a:t>/Customer</a:t>
            </a:r>
            <a:r>
              <a:rPr lang="en-US" i="1" dirty="0" smtClean="0">
                <a:solidFill>
                  <a:schemeClr val="tx2"/>
                </a:solidFill>
              </a:rPr>
              <a:t>?$top=100000000$expand=Orders</a:t>
            </a:r>
          </a:p>
          <a:p>
            <a:pPr lvl="1"/>
            <a:r>
              <a:rPr lang="en-US" dirty="0" smtClean="0"/>
              <a:t>Limit range of possible selections</a:t>
            </a:r>
          </a:p>
          <a:p>
            <a:pPr lvl="1"/>
            <a:r>
              <a:rPr lang="de-DE" dirty="0" smtClean="0"/>
              <a:t>Limit </a:t>
            </a:r>
            <a:r>
              <a:rPr lang="en-US" dirty="0" smtClean="0"/>
              <a:t>execution</a:t>
            </a:r>
            <a:r>
              <a:rPr lang="de-DE" dirty="0" smtClean="0"/>
              <a:t> time on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 encryption in </a:t>
            </a:r>
            <a:r>
              <a:rPr lang="en-US" dirty="0" err="1" smtClean="0"/>
              <a:t>OData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</a:t>
            </a:r>
            <a:r>
              <a:rPr lang="de-DE" dirty="0" smtClean="0"/>
              <a:t> HTTPS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Authorization on entity level:</a:t>
            </a:r>
          </a:p>
          <a:p>
            <a:pPr lvl="1"/>
            <a:r>
              <a:rPr lang="en-US" sz="1400" dirty="0" err="1" smtClean="0"/>
              <a:t>config.SetEntitySetAccessRule</a:t>
            </a:r>
            <a:r>
              <a:rPr lang="en-US" sz="1400" dirty="0" smtClean="0"/>
              <a:t>("*", </a:t>
            </a:r>
            <a:r>
              <a:rPr lang="en-US" sz="1400" dirty="0" err="1" smtClean="0"/>
              <a:t>EntitySetRights.All</a:t>
            </a:r>
            <a:r>
              <a:rPr lang="en-US" sz="1400" dirty="0" smtClean="0"/>
              <a:t>);</a:t>
            </a:r>
          </a:p>
          <a:p>
            <a:pPr lvl="1"/>
            <a:endParaRPr lang="de-DE" sz="1400" dirty="0" smtClean="0"/>
          </a:p>
          <a:p>
            <a:r>
              <a:rPr lang="en-US" dirty="0" smtClean="0"/>
              <a:t>No </a:t>
            </a:r>
            <a:r>
              <a:rPr lang="en-US" dirty="0"/>
              <a:t>authentication in </a:t>
            </a:r>
            <a:r>
              <a:rPr lang="en-US" dirty="0" err="1"/>
              <a:t>OData</a:t>
            </a:r>
            <a:endParaRPr lang="en-US" dirty="0"/>
          </a:p>
          <a:p>
            <a:pPr lvl="1"/>
            <a:r>
              <a:rPr lang="en-US" dirty="0"/>
              <a:t>Authentication on a different layer (e.g. using </a:t>
            </a:r>
            <a:r>
              <a:rPr lang="en-US" dirty="0" err="1"/>
              <a:t>OAuth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61</TotalTime>
  <Words>445</Words>
  <Application>Microsoft Macintosh PowerPoint</Application>
  <PresentationFormat>On-screen Show (4:3)</PresentationFormat>
  <Paragraphs>128</Paragraphs>
  <Slides>13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Perspektive</vt:lpstr>
      <vt:lpstr>ODataERP</vt:lpstr>
      <vt:lpstr>OData (revisited)</vt:lpstr>
      <vt:lpstr>OData (revisited)</vt:lpstr>
      <vt:lpstr>OData Business Context</vt:lpstr>
      <vt:lpstr>ODataERP Stack</vt:lpstr>
      <vt:lpstr>App Screenshot</vt:lpstr>
      <vt:lpstr>Data Overhead/Performance</vt:lpstr>
      <vt:lpstr>Application state</vt:lpstr>
      <vt:lpstr>Security/Encryption</vt:lpstr>
      <vt:lpstr>HPAs</vt:lpstr>
      <vt:lpstr>Ideas</vt:lpstr>
      <vt:lpstr>PowerPoint Presentation</vt:lpstr>
      <vt:lpstr>Conclusion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ODataERP</dc:title>
  <dc:creator>Customer</dc:creator>
  <cp:lastModifiedBy>Felix Leupold</cp:lastModifiedBy>
  <cp:revision>56</cp:revision>
  <dcterms:created xsi:type="dcterms:W3CDTF">2012-05-26T21:20:05Z</dcterms:created>
  <dcterms:modified xsi:type="dcterms:W3CDTF">2012-07-09T08:37:01Z</dcterms:modified>
</cp:coreProperties>
</file>