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N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55" autoAdjust="0"/>
    <p:restoredTop sz="94660"/>
  </p:normalViewPr>
  <p:slideViewPr>
    <p:cSldViewPr snapToGrid="0">
      <p:cViewPr varScale="1">
        <p:scale>
          <a:sx n="63" d="100"/>
          <a:sy n="63" d="100"/>
        </p:scale>
        <p:origin x="10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CE50A-604C-FB14-70E3-3F34DD5E78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E6539C-5599-D2F0-0650-224CDFCE04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CC5AC-CA4B-AB2B-E1E8-1C5CB512E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A0308-F442-49B4-A7CE-84E02C920A9A}" type="datetimeFigureOut">
              <a:rPr lang="en-NG" smtClean="0"/>
              <a:t>23/07/2024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A1384C-57EE-2DF9-1BCE-9DC1434B4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C030B8-7AC8-962B-A9A6-E8E892B8E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B0A97-1AAF-4A61-9898-6E842A52758D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846461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0912A-6701-6301-2E7B-54EC3898D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D58EB7-0FD7-A49D-D14C-F033C0E570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D6597E-FAA0-2E7D-684D-BCA55FC71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A0308-F442-49B4-A7CE-84E02C920A9A}" type="datetimeFigureOut">
              <a:rPr lang="en-NG" smtClean="0"/>
              <a:t>23/07/2024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AC063D-0FBD-147E-E357-B69CD97FC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926DE5-E067-3CBD-8A0D-49E4822E8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B0A97-1AAF-4A61-9898-6E842A52758D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488209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03F40B-E883-7908-9EAF-F99612B957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CAB322-DB43-682A-048F-CE09D7C145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20380A-7E17-1F34-96D3-0A4E34445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A0308-F442-49B4-A7CE-84E02C920A9A}" type="datetimeFigureOut">
              <a:rPr lang="en-NG" smtClean="0"/>
              <a:t>23/07/2024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EA7F76-8FB7-B29B-9099-A008DB945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D1CFB-2D81-2F0B-9F59-6C14A81E9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B0A97-1AAF-4A61-9898-6E842A52758D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662387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E1C96-902B-D47B-5AAF-5FD33560B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E7864-8009-33CE-D825-6616140CB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DBC95A-790F-A110-6084-972A1A11D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A0308-F442-49B4-A7CE-84E02C920A9A}" type="datetimeFigureOut">
              <a:rPr lang="en-NG" smtClean="0"/>
              <a:t>23/07/2024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F45979-1161-8167-D532-F76031C8E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BC4BE7-50BA-DFD0-119B-B5D1A345E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B0A97-1AAF-4A61-9898-6E842A52758D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368451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CBFBF-F274-4981-C531-CB56B5475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487B12-9E1B-D5BB-0ADA-12C1F17DE6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9A6F56-8F1C-8E7D-2F7D-43CE60D25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A0308-F442-49B4-A7CE-84E02C920A9A}" type="datetimeFigureOut">
              <a:rPr lang="en-NG" smtClean="0"/>
              <a:t>23/07/2024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A8708F-FD13-0549-1C0C-965073DD4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EFCD77-050D-11F2-2821-13CC99E88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B0A97-1AAF-4A61-9898-6E842A52758D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156979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340EB-4CD8-CDF1-2299-509B633ED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EF5351-BF1F-C655-5310-437F48E09F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A58F50-1320-2B2D-B194-27A746CED2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68DC30-2D63-15D3-18E2-23712CF18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A0308-F442-49B4-A7CE-84E02C920A9A}" type="datetimeFigureOut">
              <a:rPr lang="en-NG" smtClean="0"/>
              <a:t>23/07/2024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B4EADE-AFEA-F3BE-742B-4340A2B40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526190-9D59-AA20-C9F7-C68DE664D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B0A97-1AAF-4A61-9898-6E842A52758D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495718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D8E3E-894F-61FE-64B8-DC42B6CBA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8B67C5-814E-B211-B957-46458B02AE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CD56A7-EDC9-26AD-7411-DC0B2928D2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1EA8AD-6BA9-0B40-784E-371B31777D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61F023-46D8-C0E2-E89B-95A3024714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AF7671-2F13-F27B-72F4-760C425BF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A0308-F442-49B4-A7CE-84E02C920A9A}" type="datetimeFigureOut">
              <a:rPr lang="en-NG" smtClean="0"/>
              <a:t>23/07/2024</a:t>
            </a:fld>
            <a:endParaRPr lang="en-N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0505A4-287C-22F2-83A8-87BC45D48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27B277-6E63-175A-D708-E6FB034E8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B0A97-1AAF-4A61-9898-6E842A52758D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838366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F2304-922A-C6FA-E8F3-A112C6571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470382-491A-C9DF-16A1-12561A79F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A0308-F442-49B4-A7CE-84E02C920A9A}" type="datetimeFigureOut">
              <a:rPr lang="en-NG" smtClean="0"/>
              <a:t>23/07/2024</a:t>
            </a:fld>
            <a:endParaRPr lang="en-N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1C1303-AFA1-578F-7ED8-502A45D59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99033C-6507-A7BC-7965-5E7BDA955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B0A97-1AAF-4A61-9898-6E842A52758D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4250725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7A875A-A462-A4D6-E186-135102C33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A0308-F442-49B4-A7CE-84E02C920A9A}" type="datetimeFigureOut">
              <a:rPr lang="en-NG" smtClean="0"/>
              <a:t>23/07/2024</a:t>
            </a:fld>
            <a:endParaRPr lang="en-N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61F455-F0FD-3F89-5C0B-D126A41BE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3B67DB-8111-C394-1C1C-ED4E8E2DE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B0A97-1AAF-4A61-9898-6E842A52758D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336079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0A508-C86E-DE0C-1E89-1DAFFDCDC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507BE-F056-0E7C-1264-55D8CAF1C3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C6E1E2-49C8-F910-E56B-09479A24A3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E10FA8-F421-3F6F-0158-AE30956B4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A0308-F442-49B4-A7CE-84E02C920A9A}" type="datetimeFigureOut">
              <a:rPr lang="en-NG" smtClean="0"/>
              <a:t>23/07/2024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B4CF91-4B18-12A9-43CA-F83AF5602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D9CDFB-9B12-7F2E-E969-AB92E36D0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B0A97-1AAF-4A61-9898-6E842A52758D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614129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05F-30B4-F50C-50C9-8D2505A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3B7081-147D-121F-0CD3-FDA40F1228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89B488-71DC-340E-05A1-5A29EBABB5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1B4DD5-DF43-414C-C135-0C7F6B0C7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A0308-F442-49B4-A7CE-84E02C920A9A}" type="datetimeFigureOut">
              <a:rPr lang="en-NG" smtClean="0"/>
              <a:t>23/07/2024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09294F-0348-B30B-B40D-8CF3BC84C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F187C4-BC71-EC01-7CD9-0792B7221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B0A97-1AAF-4A61-9898-6E842A52758D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680923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29D26F-4528-4766-E2B7-C5E4892A3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31E07C-4254-1805-0874-9A8B603793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92A723-4C5A-9D01-D576-0F256E5A00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A0308-F442-49B4-A7CE-84E02C920A9A}" type="datetimeFigureOut">
              <a:rPr lang="en-NG" smtClean="0"/>
              <a:t>23/07/2024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9224C8-6280-3D0B-D9F8-C642FF23C0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E832B5-B52C-25BE-8640-19F6EFA738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B0A97-1AAF-4A61-9898-6E842A52758D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378182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11" Type="http://schemas.openxmlformats.org/officeDocument/2006/relationships/image" Target="../media/image10.jpg"/><Relationship Id="rId5" Type="http://schemas.openxmlformats.org/officeDocument/2006/relationships/image" Target="../media/image4.jpg"/><Relationship Id="rId10" Type="http://schemas.openxmlformats.org/officeDocument/2006/relationships/image" Target="../media/image9.jpg"/><Relationship Id="rId4" Type="http://schemas.openxmlformats.org/officeDocument/2006/relationships/image" Target="../media/image3.jpg"/><Relationship Id="rId9" Type="http://schemas.openxmlformats.org/officeDocument/2006/relationships/image" Target="../media/image8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121D3-A6ED-485A-5ADB-961F9AE11B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787BB5-C137-813F-DC0C-6F6D70F48F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33A81F-0EA9-A1CD-DF23-7DCD3BD6BF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98" t="4458" r="14900" b="40816"/>
          <a:stretch/>
        </p:blipFill>
        <p:spPr>
          <a:xfrm>
            <a:off x="400971" y="562769"/>
            <a:ext cx="3424237" cy="35067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55B5310-F618-E231-C18A-1A66F2DA4433}"/>
              </a:ext>
            </a:extLst>
          </p:cNvPr>
          <p:cNvPicPr>
            <a:picLocks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27" r="5866"/>
          <a:stretch/>
        </p:blipFill>
        <p:spPr>
          <a:xfrm>
            <a:off x="3822367" y="465331"/>
            <a:ext cx="3424238" cy="3506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18036A4-9F45-BF87-4C94-90F35B0E5DD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24" r="-583"/>
          <a:stretch/>
        </p:blipFill>
        <p:spPr>
          <a:xfrm>
            <a:off x="7629524" y="562769"/>
            <a:ext cx="3424237" cy="35064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10C4373-AB32-6A28-D9F4-8D6F89B755F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67"/>
          <a:stretch/>
        </p:blipFill>
        <p:spPr>
          <a:xfrm>
            <a:off x="10480200" y="-230576"/>
            <a:ext cx="3423600" cy="350865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8BC3A06-9496-9E06-AD1F-4D6E0FE6617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26" t="1073" r="25184" b="47424"/>
          <a:stretch/>
        </p:blipFill>
        <p:spPr>
          <a:xfrm>
            <a:off x="8524319" y="1529348"/>
            <a:ext cx="3423600" cy="350865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CC077F5-0871-FF1D-D657-C5C110CA064C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0" t="-39" r="21662" b="23086"/>
          <a:stretch/>
        </p:blipFill>
        <p:spPr>
          <a:xfrm>
            <a:off x="3251646" y="903133"/>
            <a:ext cx="3424238" cy="35064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B91294D-4C5C-04CA-E9D7-6163CA179323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1578" b="-333"/>
          <a:stretch/>
        </p:blipFill>
        <p:spPr>
          <a:xfrm>
            <a:off x="4384200" y="3548695"/>
            <a:ext cx="3423600" cy="35064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85701A7-7CF4-8D75-5910-54FCDD644165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604" t="-7548" r="-3289" b="2749"/>
          <a:stretch/>
        </p:blipFill>
        <p:spPr>
          <a:xfrm>
            <a:off x="4208127" y="3349342"/>
            <a:ext cx="3421398" cy="350865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24177C1-4FC3-980B-151C-C5D33E3A1C23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9" r="760" b="30444"/>
          <a:stretch/>
        </p:blipFill>
        <p:spPr>
          <a:xfrm>
            <a:off x="3648075" y="-1"/>
            <a:ext cx="3429254" cy="35100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083C9C1A-31EA-BC1C-6947-BFC94EA25D8F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03" b="6130"/>
          <a:stretch/>
        </p:blipFill>
        <p:spPr>
          <a:xfrm>
            <a:off x="4667250" y="2000249"/>
            <a:ext cx="3421398" cy="3506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561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E0B68-C09C-9150-7696-C3DF0FF27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G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BC950C1-5A4B-9F56-41E6-8391458419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8033" y="1253331"/>
            <a:ext cx="3223213" cy="4351338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774F660-0C6A-7C09-5634-E2A757FDC944}"/>
              </a:ext>
            </a:extLst>
          </p:cNvPr>
          <p:cNvSpPr/>
          <p:nvPr/>
        </p:nvSpPr>
        <p:spPr>
          <a:xfrm>
            <a:off x="8279153" y="1568768"/>
            <a:ext cx="3222000" cy="43524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536C575-7DCC-239E-C62F-1D429EE2993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78" t="4458" r="25758" b="40816"/>
          <a:stretch/>
        </p:blipFill>
        <p:spPr>
          <a:xfrm>
            <a:off x="0" y="1471479"/>
            <a:ext cx="3223214" cy="4352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3524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Idris Qozim</dc:creator>
  <cp:lastModifiedBy>Idris Qozim</cp:lastModifiedBy>
  <cp:revision>2</cp:revision>
  <dcterms:created xsi:type="dcterms:W3CDTF">2024-07-22T18:33:49Z</dcterms:created>
  <dcterms:modified xsi:type="dcterms:W3CDTF">2024-07-23T08:32:24Z</dcterms:modified>
</cp:coreProperties>
</file>