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34" d="100"/>
          <a:sy n="34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E50A-604C-FB14-70E3-3F34DD5E7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6539C-5599-D2F0-0650-224CDFCE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C5AC-CA4B-AB2B-E1E8-1C5CB512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384C-57EE-2DF9-1BCE-9DC1434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30B8-7AC8-962B-A9A6-E8E892B8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64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12A-6701-6301-2E7B-54EC389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58EB7-0FD7-A49D-D14C-F033C0E5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597E-FAA0-2E7D-684D-BCA55FC7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063D-0FBD-147E-E357-B69CD97F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6DE5-E067-3CBD-8A0D-49E4822E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82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3F40B-E883-7908-9EAF-F99612B9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AB322-DB43-682A-048F-CE09D7C1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380A-7E17-1F34-96D3-0A4E3444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7F76-8FB7-B29B-9099-A008DB9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1CFB-2D81-2F0B-9F59-6C14A81E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623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1C96-902B-D47B-5AAF-5FD33560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7864-8009-33CE-D825-6616140C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C95A-790F-A110-6084-972A1A11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5979-1161-8167-D532-F76031C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4BE7-50BA-DFD0-119B-B5D1A34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84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BFBF-F274-4981-C531-CB56B54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7B12-9E1B-D5BB-0ADA-12C1F17D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6F56-8F1C-8E7D-2F7D-43CE60D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708F-FD13-0549-1C0C-965073D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CD77-050D-11F2-2821-13CC99E8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69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0EB-4CD8-CDF1-2299-509B633E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5351-BF1F-C655-5310-437F48E0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58F50-1320-2B2D-B194-27A746CE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DC30-2D63-15D3-18E2-23712CF1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EADE-AFEA-F3BE-742B-4340A2B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6190-9D59-AA20-C9F7-C68DE66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5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8E3E-894F-61FE-64B8-DC42B6C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67C5-814E-B211-B957-46458B02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D56A7-EDC9-26AD-7411-DC0B2928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EA8AD-6BA9-0B40-784E-371B3177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1F023-46D8-C0E2-E89B-95A30247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7671-2F13-F27B-72F4-760C425B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505A4-287C-22F2-83A8-87BC45D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7B277-6E63-175A-D708-E6FB034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836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304-922A-C6FA-E8F3-A112C657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70382-491A-C9DF-16A1-12561A79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1303-AFA1-578F-7ED8-502A45D5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033C-6507-A7BC-7965-5E7BDA9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07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875A-A462-A4D6-E186-135102C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1F455-F0FD-3F89-5C0B-D126A41B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67DB-8111-C394-1C1C-ED4E8E2D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60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508-C86E-DE0C-1E89-1DAFFDCD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07BE-F056-0E7C-1264-55D8CAF1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E1E2-49C8-F910-E56B-09479A24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0FA8-F421-3F6F-0158-AE30956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CF91-4B18-12A9-43CA-F83AF560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CDFB-9B12-7F2E-E969-AB92E36D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141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05F-30B4-F50C-50C9-8D2505A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7081-147D-121F-0CD3-FDA40F122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9B488-71DC-340E-05A1-5A29EBAB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4DD5-DF43-414C-C135-0C7F6B0C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9294F-0348-B30B-B40D-8CF3BC84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87C4-BC71-EC01-7CD9-0792B722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092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9D26F-4528-4766-E2B7-C5E4892A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E07C-4254-1805-0874-9A8B6037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A723-4C5A-9D01-D576-0F256E5A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0308-F442-49B4-A7CE-84E02C920A9A}" type="datetimeFigureOut">
              <a:rPr lang="en-NG" smtClean="0"/>
              <a:t>22/07/2024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24C8-6280-3D0B-D9F8-C642FF23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2B5-B52C-25BE-8640-19F6EFA73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81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21D3-A6ED-485A-5ADB-961F9AE11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7BB5-C137-813F-DC0C-6F6D70F48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3A81F-0EA9-A1CD-DF23-7DCD3BD6B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4458" r="14900" b="40816"/>
          <a:stretch/>
        </p:blipFill>
        <p:spPr>
          <a:xfrm>
            <a:off x="400971" y="562769"/>
            <a:ext cx="3424237" cy="350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5310-F618-E231-C18A-1A66F2DA443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r="5866"/>
          <a:stretch/>
        </p:blipFill>
        <p:spPr>
          <a:xfrm>
            <a:off x="3822367" y="465331"/>
            <a:ext cx="3424238" cy="35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036A4-9F45-BF87-4C94-90F35B0E5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r="-583"/>
          <a:stretch/>
        </p:blipFill>
        <p:spPr>
          <a:xfrm>
            <a:off x="7629524" y="562769"/>
            <a:ext cx="3424237" cy="35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C4373-AB32-6A28-D9F4-8D6F89B755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/>
          <a:stretch/>
        </p:blipFill>
        <p:spPr>
          <a:xfrm>
            <a:off x="10480200" y="-230576"/>
            <a:ext cx="3423600" cy="3508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BC3A06-9496-9E06-AD1F-4D6E0FE661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1073" r="25184" b="47424"/>
          <a:stretch/>
        </p:blipFill>
        <p:spPr>
          <a:xfrm>
            <a:off x="8524319" y="1529348"/>
            <a:ext cx="3423600" cy="3508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077F5-0871-FF1D-D657-C5C110CA06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-39" r="21662" b="23086"/>
          <a:stretch/>
        </p:blipFill>
        <p:spPr>
          <a:xfrm>
            <a:off x="3251646" y="903133"/>
            <a:ext cx="3424238" cy="35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91294D-4C5C-04CA-E9D7-6163CA17932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8" b="-333"/>
          <a:stretch/>
        </p:blipFill>
        <p:spPr>
          <a:xfrm>
            <a:off x="4384200" y="3548695"/>
            <a:ext cx="3423600" cy="35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5701A7-7CF4-8D75-5910-54FCDD6441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4" t="-7548" r="-3289" b="2749"/>
          <a:stretch/>
        </p:blipFill>
        <p:spPr>
          <a:xfrm>
            <a:off x="4208127" y="3349342"/>
            <a:ext cx="3421398" cy="35086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4177C1-4FC3-980B-151C-C5D33E3A1C2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r="760" b="30444"/>
          <a:stretch/>
        </p:blipFill>
        <p:spPr>
          <a:xfrm>
            <a:off x="3648075" y="-1"/>
            <a:ext cx="3429254" cy="351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3C9C1A-31EA-BC1C-6947-BFC94EA25D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 b="6130"/>
          <a:stretch/>
        </p:blipFill>
        <p:spPr>
          <a:xfrm>
            <a:off x="4667250" y="2000249"/>
            <a:ext cx="3421398" cy="35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Idris Qozim</dc:creator>
  <cp:lastModifiedBy>Idris Qozim</cp:lastModifiedBy>
  <cp:revision>1</cp:revision>
  <dcterms:created xsi:type="dcterms:W3CDTF">2024-07-22T18:33:49Z</dcterms:created>
  <dcterms:modified xsi:type="dcterms:W3CDTF">2024-07-22T19:23:11Z</dcterms:modified>
</cp:coreProperties>
</file>