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313" r:id="rId5"/>
    <p:sldId id="380" r:id="rId6"/>
    <p:sldId id="379" r:id="rId7"/>
    <p:sldId id="371" r:id="rId8"/>
    <p:sldId id="358" r:id="rId9"/>
    <p:sldId id="372" r:id="rId10"/>
    <p:sldId id="373" r:id="rId11"/>
    <p:sldId id="367" r:id="rId12"/>
    <p:sldId id="359" r:id="rId13"/>
    <p:sldId id="381" r:id="rId14"/>
    <p:sldId id="382" r:id="rId15"/>
    <p:sldId id="383" r:id="rId16"/>
    <p:sldId id="384" r:id="rId17"/>
    <p:sldId id="385" r:id="rId18"/>
    <p:sldId id="360" r:id="rId19"/>
    <p:sldId id="361" r:id="rId20"/>
    <p:sldId id="368" r:id="rId21"/>
    <p:sldId id="362" r:id="rId22"/>
    <p:sldId id="363" r:id="rId23"/>
    <p:sldId id="364" r:id="rId24"/>
    <p:sldId id="386" r:id="rId25"/>
    <p:sldId id="369" r:id="rId26"/>
    <p:sldId id="365" r:id="rId27"/>
    <p:sldId id="387" r:id="rId28"/>
    <p:sldId id="388" r:id="rId29"/>
    <p:sldId id="370" r:id="rId30"/>
    <p:sldId id="366" r:id="rId31"/>
    <p:sldId id="374" r:id="rId32"/>
    <p:sldId id="375" r:id="rId33"/>
    <p:sldId id="376" r:id="rId34"/>
    <p:sldId id="377" r:id="rId35"/>
    <p:sldId id="378" r:id="rId36"/>
    <p:sldId id="389" r:id="rId37"/>
    <p:sldId id="390" r:id="rId38"/>
    <p:sldId id="391" r:id="rId39"/>
    <p:sldId id="392" r:id="rId40"/>
    <p:sldId id="393" r:id="rId41"/>
    <p:sldId id="316" r:id="rId42"/>
  </p:sldIdLst>
  <p:sldSz cx="12192000" cy="6858000"/>
  <p:notesSz cx="6858000" cy="9144000"/>
  <p:custDataLst>
    <p:tags r:id="rId4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7585B-8BB5-4B8C-AD6B-215256D16E6B}" v="13" dt="2023-08-01T08:43:41.95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3" autoAdjust="0"/>
    <p:restoredTop sz="94660"/>
  </p:normalViewPr>
  <p:slideViewPr>
    <p:cSldViewPr snapToGrid="0" showGuides="1">
      <p:cViewPr varScale="1">
        <p:scale>
          <a:sx n="86" d="100"/>
          <a:sy n="86"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629D-BF2B-417D-A4EE-AA5034C90193}"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859E6-7782-47BC-8834-5C3F3BDA16BE}" type="slidenum">
              <a:rPr lang="en-US" smtClean="0"/>
              <a:t>‹Nr.›</a:t>
            </a:fld>
            <a:endParaRPr lang="en-US"/>
          </a:p>
        </p:txBody>
      </p:sp>
    </p:spTree>
    <p:extLst>
      <p:ext uri="{BB962C8B-B14F-4D97-AF65-F5344CB8AC3E}">
        <p14:creationId xmlns:p14="http://schemas.microsoft.com/office/powerpoint/2010/main" val="93289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E30613"/>
        </a:solidFill>
        <a:effectLst/>
      </p:bgPr>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AB5B1046-3089-4EDD-AC68-08CA1F4A2D00}"/>
              </a:ext>
            </a:extLst>
          </p:cNvPr>
          <p:cNvGraphicFramePr>
            <a:graphicFrameLocks noChangeAspect="1"/>
          </p:cNvGraphicFramePr>
          <p:nvPr userDrawn="1">
            <p:custDataLst>
              <p:tags r:id="rId1"/>
            </p:custDataLst>
            <p:extLst>
              <p:ext uri="{D42A27DB-BD31-4B8C-83A1-F6EECF244321}">
                <p14:modId xmlns:p14="http://schemas.microsoft.com/office/powerpoint/2010/main" val="1884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AB5B1046-3089-4EDD-AC68-08CA1F4A2D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descr="Ein Bild, das Zeichnung, Uhr enthält.&#10;&#10;Automatisch generierte Beschreibung">
            <a:extLst>
              <a:ext uri="{FF2B5EF4-FFF2-40B4-BE49-F238E27FC236}">
                <a16:creationId xmlns:a16="http://schemas.microsoft.com/office/drawing/2014/main" id="{37535D67-938D-4A9B-9116-E2D5CA54BADB}"/>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084559" y="404389"/>
            <a:ext cx="2703582" cy="1286259"/>
          </a:xfrm>
          <a:prstGeom prst="rect">
            <a:avLst/>
          </a:prstGeom>
        </p:spPr>
      </p:pic>
      <p:pic>
        <p:nvPicPr>
          <p:cNvPr id="10" name="Grafik 9" descr="Ein Bild, das Pfeil enthält.&#10;&#10;Automatisch generierte Beschreibung">
            <a:extLst>
              <a:ext uri="{FF2B5EF4-FFF2-40B4-BE49-F238E27FC236}">
                <a16:creationId xmlns:a16="http://schemas.microsoft.com/office/drawing/2014/main" id="{71037800-6B5D-4B9F-8E95-D7C95DABE466}"/>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405" y="6232637"/>
            <a:ext cx="640153" cy="625363"/>
          </a:xfrm>
          <a:prstGeom prst="rect">
            <a:avLst/>
          </a:prstGeom>
        </p:spPr>
      </p:pic>
      <p:pic>
        <p:nvPicPr>
          <p:cNvPr id="11" name="Grafik 10" descr="Ein Bild, das Pfeil enthält.&#10;&#10;Automatisch generierte Beschreibung">
            <a:extLst>
              <a:ext uri="{FF2B5EF4-FFF2-40B4-BE49-F238E27FC236}">
                <a16:creationId xmlns:a16="http://schemas.microsoft.com/office/drawing/2014/main" id="{A53E143B-2089-4723-917A-CCF0D7E901F9}"/>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0314" y="5875936"/>
            <a:ext cx="640153" cy="625363"/>
          </a:xfrm>
          <a:prstGeom prst="rect">
            <a:avLst/>
          </a:prstGeom>
        </p:spPr>
      </p:pic>
      <p:pic>
        <p:nvPicPr>
          <p:cNvPr id="12" name="Grafik 11" descr="Ein Bild, das Pfeil enthält.&#10;&#10;Automatisch generierte Beschreibung">
            <a:extLst>
              <a:ext uri="{FF2B5EF4-FFF2-40B4-BE49-F238E27FC236}">
                <a16:creationId xmlns:a16="http://schemas.microsoft.com/office/drawing/2014/main" id="{BC133F6B-453F-4130-9C84-DCAD8F238DBB}"/>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6"/>
          <a:stretch/>
        </p:blipFill>
        <p:spPr>
          <a:xfrm>
            <a:off x="589044" y="6585129"/>
            <a:ext cx="640153" cy="272872"/>
          </a:xfrm>
          <a:prstGeom prst="rect">
            <a:avLst/>
          </a:prstGeom>
        </p:spPr>
      </p:pic>
      <p:pic>
        <p:nvPicPr>
          <p:cNvPr id="13" name="Grafik 12" descr="Ein Bild, das Pfeil enthält.&#10;&#10;Automatisch generierte Beschreibung">
            <a:extLst>
              <a:ext uri="{FF2B5EF4-FFF2-40B4-BE49-F238E27FC236}">
                <a16:creationId xmlns:a16="http://schemas.microsoft.com/office/drawing/2014/main" id="{944DE423-2055-4B1E-9401-DE675EAC58DB}"/>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3" y="5527654"/>
            <a:ext cx="640153" cy="625363"/>
          </a:xfrm>
          <a:prstGeom prst="rect">
            <a:avLst/>
          </a:prstGeom>
        </p:spPr>
      </p:pic>
      <p:pic>
        <p:nvPicPr>
          <p:cNvPr id="14" name="Grafik 13" descr="Ein Bild, das Pfeil enthält.&#10;&#10;Automatisch generierte Beschreibung">
            <a:extLst>
              <a:ext uri="{FF2B5EF4-FFF2-40B4-BE49-F238E27FC236}">
                <a16:creationId xmlns:a16="http://schemas.microsoft.com/office/drawing/2014/main" id="{A0617D12-A734-44F0-BB1E-0F55D64AD420}"/>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0201" y="5168268"/>
            <a:ext cx="640153" cy="625363"/>
          </a:xfrm>
          <a:prstGeom prst="rect">
            <a:avLst/>
          </a:prstGeom>
        </p:spPr>
      </p:pic>
      <p:pic>
        <p:nvPicPr>
          <p:cNvPr id="15" name="Grafik 14" descr="Ein Bild, das Pfeil enthält.&#10;&#10;Automatisch generierte Beschreibung">
            <a:extLst>
              <a:ext uri="{FF2B5EF4-FFF2-40B4-BE49-F238E27FC236}">
                <a16:creationId xmlns:a16="http://schemas.microsoft.com/office/drawing/2014/main" id="{D7F7B317-52E9-4D08-8F3E-D3EE9CC5B436}"/>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881" y="4817109"/>
            <a:ext cx="640153" cy="625363"/>
          </a:xfrm>
          <a:prstGeom prst="rect">
            <a:avLst/>
          </a:prstGeom>
        </p:spPr>
      </p:pic>
      <p:pic>
        <p:nvPicPr>
          <p:cNvPr id="16" name="Grafik 15" descr="Ein Bild, das Pfeil enthält.&#10;&#10;Automatisch generierte Beschreibung">
            <a:extLst>
              <a:ext uri="{FF2B5EF4-FFF2-40B4-BE49-F238E27FC236}">
                <a16:creationId xmlns:a16="http://schemas.microsoft.com/office/drawing/2014/main" id="{9D034619-24C1-404D-80CF-31BD9A5657E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382" y="5526301"/>
            <a:ext cx="640153" cy="625363"/>
          </a:xfrm>
          <a:prstGeom prst="rect">
            <a:avLst/>
          </a:prstGeom>
        </p:spPr>
      </p:pic>
      <p:pic>
        <p:nvPicPr>
          <p:cNvPr id="17" name="Grafik 16" descr="Ein Bild, das Pfeil enthält.&#10;&#10;Automatisch generierte Beschreibung">
            <a:extLst>
              <a:ext uri="{FF2B5EF4-FFF2-40B4-BE49-F238E27FC236}">
                <a16:creationId xmlns:a16="http://schemas.microsoft.com/office/drawing/2014/main" id="{E0D6D2DB-80C6-4E42-B952-1254EBF29E65}"/>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1384" y="4454972"/>
            <a:ext cx="640153" cy="625363"/>
          </a:xfrm>
          <a:prstGeom prst="rect">
            <a:avLst/>
          </a:prstGeom>
        </p:spPr>
      </p:pic>
      <p:pic>
        <p:nvPicPr>
          <p:cNvPr id="18" name="Grafik 17" descr="Ein Bild, das Pfeil enthält.&#10;&#10;Automatisch generierte Beschreibung">
            <a:extLst>
              <a:ext uri="{FF2B5EF4-FFF2-40B4-BE49-F238E27FC236}">
                <a16:creationId xmlns:a16="http://schemas.microsoft.com/office/drawing/2014/main" id="{C406F576-2A12-4CDE-B0CA-F12D559F0348}"/>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5"/>
          <a:stretch/>
        </p:blipFill>
        <p:spPr>
          <a:xfrm>
            <a:off x="1771915" y="6585127"/>
            <a:ext cx="640153" cy="272873"/>
          </a:xfrm>
          <a:prstGeom prst="rect">
            <a:avLst/>
          </a:prstGeom>
        </p:spPr>
      </p:pic>
      <p:pic>
        <p:nvPicPr>
          <p:cNvPr id="19" name="Grafik 18" descr="Ein Bild, das Pfeil enthält.&#10;&#10;Automatisch generierte Beschreibung">
            <a:extLst>
              <a:ext uri="{FF2B5EF4-FFF2-40B4-BE49-F238E27FC236}">
                <a16:creationId xmlns:a16="http://schemas.microsoft.com/office/drawing/2014/main" id="{15C04904-6336-4CD1-AE80-54BEB031E155}"/>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001" y="6232177"/>
            <a:ext cx="640153" cy="625363"/>
          </a:xfrm>
          <a:prstGeom prst="rect">
            <a:avLst/>
          </a:prstGeom>
        </p:spPr>
      </p:pic>
      <p:pic>
        <p:nvPicPr>
          <p:cNvPr id="20" name="Grafik 19" descr="Ein Bild, das Pfeil enthält.&#10;&#10;Automatisch generierte Beschreibung">
            <a:extLst>
              <a:ext uri="{FF2B5EF4-FFF2-40B4-BE49-F238E27FC236}">
                <a16:creationId xmlns:a16="http://schemas.microsoft.com/office/drawing/2014/main" id="{F272AF31-8209-4024-82D9-B98F38F9E5AB}"/>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1244" y="3389325"/>
            <a:ext cx="611795" cy="625363"/>
          </a:xfrm>
          <a:prstGeom prst="rect">
            <a:avLst/>
          </a:prstGeom>
        </p:spPr>
      </p:pic>
      <p:pic>
        <p:nvPicPr>
          <p:cNvPr id="21" name="Grafik 20" descr="Ein Bild, das Pfeil enthält.&#10;&#10;Automatisch generierte Beschreibung">
            <a:extLst>
              <a:ext uri="{FF2B5EF4-FFF2-40B4-BE49-F238E27FC236}">
                <a16:creationId xmlns:a16="http://schemas.microsoft.com/office/drawing/2014/main" id="{154994FC-4D0B-455D-B89C-03EE3FD42498}"/>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26" y="4098517"/>
            <a:ext cx="611795" cy="625363"/>
          </a:xfrm>
          <a:prstGeom prst="rect">
            <a:avLst/>
          </a:prstGeom>
        </p:spPr>
      </p:pic>
      <p:pic>
        <p:nvPicPr>
          <p:cNvPr id="22" name="Grafik 21" descr="Ein Bild, das Pfeil enthält.&#10;&#10;Automatisch generierte Beschreibung">
            <a:extLst>
              <a:ext uri="{FF2B5EF4-FFF2-40B4-BE49-F238E27FC236}">
                <a16:creationId xmlns:a16="http://schemas.microsoft.com/office/drawing/2014/main" id="{54B2AB05-B145-4512-A884-BF00F5D481CC}"/>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364" y="4814604"/>
            <a:ext cx="611795" cy="625363"/>
          </a:xfrm>
          <a:prstGeom prst="rect">
            <a:avLst/>
          </a:prstGeom>
        </p:spPr>
      </p:pic>
      <p:pic>
        <p:nvPicPr>
          <p:cNvPr id="23" name="Grafik 22" descr="Ein Bild, das Pfeil enthält.&#10;&#10;Automatisch generierte Beschreibung">
            <a:extLst>
              <a:ext uri="{FF2B5EF4-FFF2-40B4-BE49-F238E27FC236}">
                <a16:creationId xmlns:a16="http://schemas.microsoft.com/office/drawing/2014/main" id="{11F666E5-9AAB-42BD-9C98-FCF5A6AE58DC}"/>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0414" y="4453428"/>
            <a:ext cx="640153" cy="625363"/>
          </a:xfrm>
          <a:prstGeom prst="rect">
            <a:avLst/>
          </a:prstGeom>
        </p:spPr>
      </p:pic>
      <p:pic>
        <p:nvPicPr>
          <p:cNvPr id="24" name="Grafik 23" descr="Ein Bild, das Pfeil enthält.&#10;&#10;Automatisch generierte Beschreibung">
            <a:extLst>
              <a:ext uri="{FF2B5EF4-FFF2-40B4-BE49-F238E27FC236}">
                <a16:creationId xmlns:a16="http://schemas.microsoft.com/office/drawing/2014/main" id="{E297DFD8-977F-47C3-9D5E-08BFF2FC1B5F}"/>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1915" y="5168162"/>
            <a:ext cx="640153" cy="625363"/>
          </a:xfrm>
          <a:prstGeom prst="rect">
            <a:avLst/>
          </a:prstGeom>
        </p:spPr>
      </p:pic>
      <p:pic>
        <p:nvPicPr>
          <p:cNvPr id="25" name="Grafik 24" descr="Ein Bild, das Pfeil enthält.&#10;&#10;Automatisch generierte Beschreibung">
            <a:extLst>
              <a:ext uri="{FF2B5EF4-FFF2-40B4-BE49-F238E27FC236}">
                <a16:creationId xmlns:a16="http://schemas.microsoft.com/office/drawing/2014/main" id="{AF441DDC-46C3-4247-B2C8-CF6A3A4A1397}"/>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69534" y="5875936"/>
            <a:ext cx="640153" cy="625363"/>
          </a:xfrm>
          <a:prstGeom prst="rect">
            <a:avLst/>
          </a:prstGeom>
        </p:spPr>
      </p:pic>
      <p:pic>
        <p:nvPicPr>
          <p:cNvPr id="26" name="Grafik 25" descr="Ein Bild, das Pfeil enthält.&#10;&#10;Automatisch generierte Beschreibung">
            <a:extLst>
              <a:ext uri="{FF2B5EF4-FFF2-40B4-BE49-F238E27FC236}">
                <a16:creationId xmlns:a16="http://schemas.microsoft.com/office/drawing/2014/main" id="{6A6B2119-2B54-453A-94AE-EEE18FBDEF8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89806" y="3038778"/>
            <a:ext cx="640153" cy="625363"/>
          </a:xfrm>
          <a:prstGeom prst="rect">
            <a:avLst/>
          </a:prstGeom>
        </p:spPr>
      </p:pic>
      <p:pic>
        <p:nvPicPr>
          <p:cNvPr id="27" name="Grafik 26" descr="Ein Bild, das Pfeil enthält.&#10;&#10;Automatisch generierte Beschreibung">
            <a:extLst>
              <a:ext uri="{FF2B5EF4-FFF2-40B4-BE49-F238E27FC236}">
                <a16:creationId xmlns:a16="http://schemas.microsoft.com/office/drawing/2014/main" id="{587E3DA2-760D-4D89-B7A5-4F61C77E9314}"/>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538" y="2686181"/>
            <a:ext cx="640153" cy="625363"/>
          </a:xfrm>
          <a:prstGeom prst="rect">
            <a:avLst/>
          </a:prstGeom>
        </p:spPr>
      </p:pic>
      <p:pic>
        <p:nvPicPr>
          <p:cNvPr id="28" name="Grafik 27" descr="Ein Bild, das Pfeil enthält.&#10;&#10;Automatisch generierte Beschreibung">
            <a:extLst>
              <a:ext uri="{FF2B5EF4-FFF2-40B4-BE49-F238E27FC236}">
                <a16:creationId xmlns:a16="http://schemas.microsoft.com/office/drawing/2014/main" id="{6BE6D3B5-0F81-4DBD-AB23-2FB5EE5FC12F}"/>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382" y="3392602"/>
            <a:ext cx="640153" cy="625363"/>
          </a:xfrm>
          <a:prstGeom prst="rect">
            <a:avLst/>
          </a:prstGeom>
        </p:spPr>
      </p:pic>
      <p:pic>
        <p:nvPicPr>
          <p:cNvPr id="29" name="Grafik 28" descr="Ein Bild, das Pfeil enthält.&#10;&#10;Automatisch generierte Beschreibung">
            <a:extLst>
              <a:ext uri="{FF2B5EF4-FFF2-40B4-BE49-F238E27FC236}">
                <a16:creationId xmlns:a16="http://schemas.microsoft.com/office/drawing/2014/main" id="{34974E73-0554-49C3-A649-794326367579}"/>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001" y="4100376"/>
            <a:ext cx="640153" cy="625363"/>
          </a:xfrm>
          <a:prstGeom prst="rect">
            <a:avLst/>
          </a:prstGeom>
        </p:spPr>
      </p:pic>
      <p:pic>
        <p:nvPicPr>
          <p:cNvPr id="30" name="Grafik 29" descr="Ein Bild, das Pfeil enthält.&#10;&#10;Automatisch generierte Beschreibung">
            <a:extLst>
              <a:ext uri="{FF2B5EF4-FFF2-40B4-BE49-F238E27FC236}">
                <a16:creationId xmlns:a16="http://schemas.microsoft.com/office/drawing/2014/main" id="{E8F3EFBA-9B95-47E3-A081-55FDD3F1C4AE}"/>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89426" y="3746129"/>
            <a:ext cx="640153" cy="625363"/>
          </a:xfrm>
          <a:prstGeom prst="rect">
            <a:avLst/>
          </a:prstGeom>
        </p:spPr>
      </p:pic>
      <p:pic>
        <p:nvPicPr>
          <p:cNvPr id="31" name="Grafik 30" descr="Ein Bild, das Pfeil enthält.&#10;&#10;Automatisch generierte Beschreibung">
            <a:extLst>
              <a:ext uri="{FF2B5EF4-FFF2-40B4-BE49-F238E27FC236}">
                <a16:creationId xmlns:a16="http://schemas.microsoft.com/office/drawing/2014/main" id="{5C920196-5004-42C3-8DDB-3E291FB0454B}"/>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7499" y="5524952"/>
            <a:ext cx="640153" cy="625363"/>
          </a:xfrm>
          <a:prstGeom prst="rect">
            <a:avLst/>
          </a:prstGeom>
        </p:spPr>
      </p:pic>
      <p:pic>
        <p:nvPicPr>
          <p:cNvPr id="32" name="Grafik 31" descr="Ein Bild, das Pfeil enthält.&#10;&#10;Automatisch generierte Beschreibung">
            <a:extLst>
              <a:ext uri="{FF2B5EF4-FFF2-40B4-BE49-F238E27FC236}">
                <a16:creationId xmlns:a16="http://schemas.microsoft.com/office/drawing/2014/main" id="{7BAED924-9A27-42B9-B1F1-CFE01EF0002A}"/>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8561" y="6232726"/>
            <a:ext cx="640153" cy="625363"/>
          </a:xfrm>
          <a:prstGeom prst="rect">
            <a:avLst/>
          </a:prstGeom>
        </p:spPr>
      </p:pic>
      <p:pic>
        <p:nvPicPr>
          <p:cNvPr id="33" name="Grafik 32" descr="Ein Bild, das Pfeil enthält.&#10;&#10;Automatisch generierte Beschreibung">
            <a:extLst>
              <a:ext uri="{FF2B5EF4-FFF2-40B4-BE49-F238E27FC236}">
                <a16:creationId xmlns:a16="http://schemas.microsoft.com/office/drawing/2014/main" id="{14735747-0D2D-46C9-BE7D-1DD0E339BA4D}"/>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0414" y="3743655"/>
            <a:ext cx="640153" cy="625363"/>
          </a:xfrm>
          <a:prstGeom prst="rect">
            <a:avLst/>
          </a:prstGeom>
        </p:spPr>
      </p:pic>
      <p:pic>
        <p:nvPicPr>
          <p:cNvPr id="34" name="Grafik 33" descr="Ein Bild, das Pfeil enthält.&#10;&#10;Automatisch generierte Beschreibung">
            <a:extLst>
              <a:ext uri="{FF2B5EF4-FFF2-40B4-BE49-F238E27FC236}">
                <a16:creationId xmlns:a16="http://schemas.microsoft.com/office/drawing/2014/main" id="{747214DD-4554-4B4A-B05C-B0927E2A661A}"/>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7499" y="4814984"/>
            <a:ext cx="640153" cy="625363"/>
          </a:xfrm>
          <a:prstGeom prst="rect">
            <a:avLst/>
          </a:prstGeom>
        </p:spPr>
      </p:pic>
      <p:pic>
        <p:nvPicPr>
          <p:cNvPr id="35" name="Grafik 34" descr="Ein Bild, das Pfeil enthält.&#10;&#10;Automatisch generierte Beschreibung">
            <a:extLst>
              <a:ext uri="{FF2B5EF4-FFF2-40B4-BE49-F238E27FC236}">
                <a16:creationId xmlns:a16="http://schemas.microsoft.com/office/drawing/2014/main" id="{9D2D6BC0-195B-460A-BE71-7E4DA15C226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949386" y="5876203"/>
            <a:ext cx="640153" cy="625363"/>
          </a:xfrm>
          <a:prstGeom prst="rect">
            <a:avLst/>
          </a:prstGeom>
        </p:spPr>
      </p:pic>
      <p:pic>
        <p:nvPicPr>
          <p:cNvPr id="36" name="Grafik 35" descr="Ein Bild, das Pfeil enthält.&#10;&#10;Automatisch generierte Beschreibung">
            <a:extLst>
              <a:ext uri="{FF2B5EF4-FFF2-40B4-BE49-F238E27FC236}">
                <a16:creationId xmlns:a16="http://schemas.microsoft.com/office/drawing/2014/main" id="{7AD1564F-01BF-4959-A90E-456B116A693D}"/>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6"/>
          <a:stretch/>
        </p:blipFill>
        <p:spPr>
          <a:xfrm>
            <a:off x="2948475" y="6585129"/>
            <a:ext cx="640153" cy="272872"/>
          </a:xfrm>
          <a:prstGeom prst="rect">
            <a:avLst/>
          </a:prstGeom>
        </p:spPr>
      </p:pic>
      <p:pic>
        <p:nvPicPr>
          <p:cNvPr id="37" name="Grafik 36" descr="Ein Bild, das Pfeil enthält.&#10;&#10;Automatisch generierte Beschreibung">
            <a:extLst>
              <a:ext uri="{FF2B5EF4-FFF2-40B4-BE49-F238E27FC236}">
                <a16:creationId xmlns:a16="http://schemas.microsoft.com/office/drawing/2014/main" id="{EF897159-371E-4C69-BE7D-F91F6E59BE68}"/>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3535121" y="6233437"/>
            <a:ext cx="640153" cy="625363"/>
          </a:xfrm>
          <a:prstGeom prst="rect">
            <a:avLst/>
          </a:prstGeom>
        </p:spPr>
      </p:pic>
      <p:sp>
        <p:nvSpPr>
          <p:cNvPr id="38" name="Textplatzhalter 41">
            <a:extLst>
              <a:ext uri="{FF2B5EF4-FFF2-40B4-BE49-F238E27FC236}">
                <a16:creationId xmlns:a16="http://schemas.microsoft.com/office/drawing/2014/main" id="{7DEF54D1-CD4C-4198-9476-AA58C1CD11FD}"/>
              </a:ext>
            </a:extLst>
          </p:cNvPr>
          <p:cNvSpPr>
            <a:spLocks noGrp="1"/>
          </p:cNvSpPr>
          <p:nvPr>
            <p:ph type="body" sz="quarter" idx="10" hasCustomPrompt="1"/>
          </p:nvPr>
        </p:nvSpPr>
        <p:spPr>
          <a:xfrm>
            <a:off x="5368417" y="4453428"/>
            <a:ext cx="6128452" cy="625363"/>
          </a:xfrm>
          <a:prstGeom prst="rect">
            <a:avLst/>
          </a:prstGeom>
        </p:spPr>
        <p:txBody>
          <a:bodyPr anchor="ctr">
            <a:noAutofit/>
          </a:bodyPr>
          <a:lstStyle>
            <a:lvl1pPr marL="0" indent="0" algn="r">
              <a:buNone/>
              <a:defRPr sz="5400" b="1">
                <a:solidFill>
                  <a:schemeClr val="bg1"/>
                </a:solidFill>
              </a:defRPr>
            </a:lvl1pPr>
          </a:lstStyle>
          <a:p>
            <a:pPr lvl="0"/>
            <a:r>
              <a:rPr lang="de-DE" dirty="0"/>
              <a:t>TITLE</a:t>
            </a:r>
          </a:p>
        </p:txBody>
      </p:sp>
      <p:cxnSp>
        <p:nvCxnSpPr>
          <p:cNvPr id="39" name="Gerader Verbinder 38">
            <a:extLst>
              <a:ext uri="{FF2B5EF4-FFF2-40B4-BE49-F238E27FC236}">
                <a16:creationId xmlns:a16="http://schemas.microsoft.com/office/drawing/2014/main" id="{72A1F01D-441A-48CD-8C7E-397EBBBFE910}"/>
              </a:ext>
            </a:extLst>
          </p:cNvPr>
          <p:cNvCxnSpPr>
            <a:cxnSpLocks/>
          </p:cNvCxnSpPr>
          <p:nvPr userDrawn="1"/>
        </p:nvCxnSpPr>
        <p:spPr>
          <a:xfrm>
            <a:off x="11639154" y="4391921"/>
            <a:ext cx="0" cy="16366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platzhalter 41">
            <a:extLst>
              <a:ext uri="{FF2B5EF4-FFF2-40B4-BE49-F238E27FC236}">
                <a16:creationId xmlns:a16="http://schemas.microsoft.com/office/drawing/2014/main" id="{FD0F6A11-FD6C-4C20-AF5B-7569CFD84DAE}"/>
              </a:ext>
            </a:extLst>
          </p:cNvPr>
          <p:cNvSpPr>
            <a:spLocks noGrp="1"/>
          </p:cNvSpPr>
          <p:nvPr>
            <p:ph type="body" sz="quarter" idx="11" hasCustomPrompt="1"/>
          </p:nvPr>
        </p:nvSpPr>
        <p:spPr>
          <a:xfrm>
            <a:off x="7360435" y="5138856"/>
            <a:ext cx="4136434" cy="386096"/>
          </a:xfrm>
          <a:prstGeom prst="rect">
            <a:avLst/>
          </a:prstGeom>
        </p:spPr>
        <p:txBody>
          <a:bodyPr anchor="ctr">
            <a:noAutofit/>
          </a:bodyPr>
          <a:lstStyle>
            <a:lvl1pPr marL="0" indent="0" algn="r">
              <a:buNone/>
              <a:defRPr sz="2000" b="0">
                <a:solidFill>
                  <a:schemeClr val="bg1"/>
                </a:solidFill>
              </a:defRPr>
            </a:lvl1pPr>
          </a:lstStyle>
          <a:p>
            <a:pPr lvl="0"/>
            <a:r>
              <a:rPr lang="de-DE" dirty="0"/>
              <a:t>Type </a:t>
            </a:r>
            <a:r>
              <a:rPr lang="de-DE" dirty="0" err="1"/>
              <a:t>of</a:t>
            </a:r>
            <a:r>
              <a:rPr lang="de-DE" dirty="0"/>
              <a:t> </a:t>
            </a:r>
            <a:r>
              <a:rPr lang="de-DE" dirty="0" err="1"/>
              <a:t>document</a:t>
            </a:r>
            <a:endParaRPr lang="de-DE" dirty="0"/>
          </a:p>
        </p:txBody>
      </p:sp>
      <p:sp>
        <p:nvSpPr>
          <p:cNvPr id="41" name="Textplatzhalter 41">
            <a:extLst>
              <a:ext uri="{FF2B5EF4-FFF2-40B4-BE49-F238E27FC236}">
                <a16:creationId xmlns:a16="http://schemas.microsoft.com/office/drawing/2014/main" id="{39982D33-C0E5-46E6-83F3-ECE85E2A859A}"/>
              </a:ext>
            </a:extLst>
          </p:cNvPr>
          <p:cNvSpPr>
            <a:spLocks noGrp="1"/>
          </p:cNvSpPr>
          <p:nvPr>
            <p:ph type="body" sz="quarter" idx="12" hasCustomPrompt="1"/>
          </p:nvPr>
        </p:nvSpPr>
        <p:spPr>
          <a:xfrm>
            <a:off x="7360435" y="5583581"/>
            <a:ext cx="4136434" cy="292355"/>
          </a:xfrm>
          <a:prstGeom prst="rect">
            <a:avLst/>
          </a:prstGeom>
        </p:spPr>
        <p:txBody>
          <a:bodyPr anchor="ctr">
            <a:noAutofit/>
          </a:bodyPr>
          <a:lstStyle>
            <a:lvl1pPr marL="0" indent="0" algn="r">
              <a:buNone/>
              <a:defRPr sz="1400" b="0">
                <a:solidFill>
                  <a:schemeClr val="bg1"/>
                </a:solidFill>
              </a:defRPr>
            </a:lvl1pPr>
          </a:lstStyle>
          <a:p>
            <a:pPr lvl="0"/>
            <a:r>
              <a:rPr lang="de-DE" dirty="0"/>
              <a:t>Location, date </a:t>
            </a:r>
            <a:r>
              <a:rPr lang="de-DE" dirty="0" err="1"/>
              <a:t>of</a:t>
            </a:r>
            <a:r>
              <a:rPr lang="de-DE" dirty="0"/>
              <a:t> </a:t>
            </a:r>
            <a:r>
              <a:rPr lang="de-DE" dirty="0" err="1"/>
              <a:t>presentation</a:t>
            </a:r>
            <a:r>
              <a:rPr lang="de-DE" dirty="0"/>
              <a:t> (</a:t>
            </a:r>
            <a:r>
              <a:rPr lang="de-DE" dirty="0" err="1"/>
              <a:t>month</a:t>
            </a:r>
            <a:r>
              <a:rPr lang="de-DE" dirty="0"/>
              <a:t>/</a:t>
            </a:r>
            <a:r>
              <a:rPr lang="de-DE" dirty="0" err="1"/>
              <a:t>day</a:t>
            </a:r>
            <a:r>
              <a:rPr lang="de-DE" dirty="0"/>
              <a:t>/</a:t>
            </a:r>
            <a:r>
              <a:rPr lang="de-DE" dirty="0" err="1"/>
              <a:t>year</a:t>
            </a:r>
            <a:r>
              <a:rPr lang="de-DE" dirty="0"/>
              <a:t>)</a:t>
            </a:r>
          </a:p>
        </p:txBody>
      </p:sp>
    </p:spTree>
    <p:extLst>
      <p:ext uri="{BB962C8B-B14F-4D97-AF65-F5344CB8AC3E}">
        <p14:creationId xmlns:p14="http://schemas.microsoft.com/office/powerpoint/2010/main" val="18625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C232A38C-7E14-45B8-96CA-7267032F16E4}"/>
              </a:ext>
            </a:extLst>
          </p:cNvPr>
          <p:cNvGraphicFramePr>
            <a:graphicFrameLocks noChangeAspect="1"/>
          </p:cNvGraphicFramePr>
          <p:nvPr userDrawn="1">
            <p:custDataLst>
              <p:tags r:id="rId1"/>
            </p:custDataLst>
            <p:extLst>
              <p:ext uri="{D42A27DB-BD31-4B8C-83A1-F6EECF244321}">
                <p14:modId xmlns:p14="http://schemas.microsoft.com/office/powerpoint/2010/main" val="3360008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C232A38C-7E14-45B8-96CA-7267032F16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Rechteck 11">
            <a:extLst>
              <a:ext uri="{FF2B5EF4-FFF2-40B4-BE49-F238E27FC236}">
                <a16:creationId xmlns:a16="http://schemas.microsoft.com/office/drawing/2014/main" id="{48E2385E-8B4D-4DB8-A764-297DD1A906EB}"/>
              </a:ext>
            </a:extLst>
          </p:cNvPr>
          <p:cNvSpPr/>
          <p:nvPr userDrawn="1"/>
        </p:nvSpPr>
        <p:spPr>
          <a:xfrm>
            <a:off x="0" y="6273800"/>
            <a:ext cx="12192000" cy="584200"/>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descr="Ein Bild, das Pfeil enthält.&#10;&#10;Automatisch generierte Beschreibung">
            <a:extLst>
              <a:ext uri="{FF2B5EF4-FFF2-40B4-BE49-F238E27FC236}">
                <a16:creationId xmlns:a16="http://schemas.microsoft.com/office/drawing/2014/main" id="{F114095D-0E37-4842-9113-BD0942F12940}"/>
              </a:ext>
            </a:extLst>
          </p:cNvPr>
          <p:cNvPicPr>
            <a:picLocks/>
          </p:cNvPicPr>
          <p:nvPr userDrawn="1"/>
        </p:nvPicPr>
        <p:blipFill rotWithShape="1">
          <a:blip r:embed="rId5" cstate="hqprint">
            <a:extLst>
              <a:ext uri="{28A0092B-C50C-407E-A947-70E740481C1C}">
                <a14:useLocalDpi xmlns:a14="http://schemas.microsoft.com/office/drawing/2010/main"/>
              </a:ext>
            </a:extLst>
          </a:blip>
          <a:srcRect/>
          <a:stretch/>
        </p:blipFill>
        <p:spPr>
          <a:xfrm>
            <a:off x="0" y="6273800"/>
            <a:ext cx="7171268" cy="584200"/>
          </a:xfrm>
          <a:prstGeom prst="rect">
            <a:avLst/>
          </a:prstGeom>
        </p:spPr>
      </p:pic>
      <p:cxnSp>
        <p:nvCxnSpPr>
          <p:cNvPr id="14" name="Gerader Verbinder 13">
            <a:extLst>
              <a:ext uri="{FF2B5EF4-FFF2-40B4-BE49-F238E27FC236}">
                <a16:creationId xmlns:a16="http://schemas.microsoft.com/office/drawing/2014/main" id="{C6FC74BE-B66E-4B26-94C3-F4C5706A58EB}"/>
              </a:ext>
            </a:extLst>
          </p:cNvPr>
          <p:cNvCxnSpPr>
            <a:cxnSpLocks/>
          </p:cNvCxnSpPr>
          <p:nvPr userDrawn="1"/>
        </p:nvCxnSpPr>
        <p:spPr>
          <a:xfrm>
            <a:off x="11639154" y="4391921"/>
            <a:ext cx="0" cy="1636653"/>
          </a:xfrm>
          <a:prstGeom prst="line">
            <a:avLst/>
          </a:prstGeom>
          <a:ln w="38100">
            <a:solidFill>
              <a:srgbClr val="E30613"/>
            </a:solidFill>
          </a:ln>
        </p:spPr>
        <p:style>
          <a:lnRef idx="1">
            <a:schemeClr val="accent1"/>
          </a:lnRef>
          <a:fillRef idx="0">
            <a:schemeClr val="accent1"/>
          </a:fillRef>
          <a:effectRef idx="0">
            <a:schemeClr val="accent1"/>
          </a:effectRef>
          <a:fontRef idx="minor">
            <a:schemeClr val="tx1"/>
          </a:fontRef>
        </p:style>
      </p:cxnSp>
      <p:sp>
        <p:nvSpPr>
          <p:cNvPr id="15" name="Textplatzhalter 41">
            <a:extLst>
              <a:ext uri="{FF2B5EF4-FFF2-40B4-BE49-F238E27FC236}">
                <a16:creationId xmlns:a16="http://schemas.microsoft.com/office/drawing/2014/main" id="{DB1F192F-23B0-4258-93E4-782746C51B82}"/>
              </a:ext>
            </a:extLst>
          </p:cNvPr>
          <p:cNvSpPr>
            <a:spLocks noGrp="1"/>
          </p:cNvSpPr>
          <p:nvPr>
            <p:ph type="body" sz="quarter" idx="10" hasCustomPrompt="1"/>
          </p:nvPr>
        </p:nvSpPr>
        <p:spPr>
          <a:xfrm>
            <a:off x="7370091" y="4897565"/>
            <a:ext cx="4136434" cy="625363"/>
          </a:xfrm>
          <a:prstGeom prst="rect">
            <a:avLst/>
          </a:prstGeom>
        </p:spPr>
        <p:txBody>
          <a:bodyPr anchor="ctr">
            <a:noAutofit/>
          </a:bodyPr>
          <a:lstStyle>
            <a:lvl1pPr marL="0" indent="0" algn="r">
              <a:buNone/>
              <a:defRPr sz="3200" b="1">
                <a:solidFill>
                  <a:schemeClr val="tx1"/>
                </a:solidFill>
              </a:defRPr>
            </a:lvl1pPr>
          </a:lstStyle>
          <a:p>
            <a:pPr lvl="0"/>
            <a:r>
              <a:rPr lang="de-DE" dirty="0"/>
              <a:t>CHAPTER A</a:t>
            </a:r>
          </a:p>
        </p:txBody>
      </p:sp>
      <p:pic>
        <p:nvPicPr>
          <p:cNvPr id="16" name="Grafik 15" descr="Ein Bild, das Pfeil enthält.&#10;&#10;Automatisch generierte Beschreibung">
            <a:extLst>
              <a:ext uri="{FF2B5EF4-FFF2-40B4-BE49-F238E27FC236}">
                <a16:creationId xmlns:a16="http://schemas.microsoft.com/office/drawing/2014/main" id="{6582EE2C-2BB5-4C61-B56C-5EAB4BBAAABC}"/>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631" y="1016"/>
            <a:ext cx="7235952" cy="6272784"/>
          </a:xfrm>
          <a:prstGeom prst="rect">
            <a:avLst/>
          </a:prstGeom>
        </p:spPr>
      </p:pic>
    </p:spTree>
    <p:extLst>
      <p:ext uri="{BB962C8B-B14F-4D97-AF65-F5344CB8AC3E}">
        <p14:creationId xmlns:p14="http://schemas.microsoft.com/office/powerpoint/2010/main" val="164245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D742B95-9469-47F4-8F56-2529775C245A}"/>
              </a:ext>
            </a:extLst>
          </p:cNvPr>
          <p:cNvGraphicFramePr>
            <a:graphicFrameLocks noChangeAspect="1"/>
          </p:cNvGraphicFramePr>
          <p:nvPr userDrawn="1">
            <p:custDataLst>
              <p:tags r:id="rId1"/>
            </p:custDataLst>
            <p:extLst>
              <p:ext uri="{D42A27DB-BD31-4B8C-83A1-F6EECF244321}">
                <p14:modId xmlns:p14="http://schemas.microsoft.com/office/powerpoint/2010/main" val="3908670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BD742B95-9469-47F4-8F56-2529775C2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Rechteck 8">
            <a:extLst>
              <a:ext uri="{FF2B5EF4-FFF2-40B4-BE49-F238E27FC236}">
                <a16:creationId xmlns:a16="http://schemas.microsoft.com/office/drawing/2014/main" id="{E0256C4B-4A30-43F7-8A4D-7E2B0DD2469D}"/>
              </a:ext>
            </a:extLst>
          </p:cNvPr>
          <p:cNvSpPr/>
          <p:nvPr userDrawn="1"/>
        </p:nvSpPr>
        <p:spPr>
          <a:xfrm>
            <a:off x="0" y="0"/>
            <a:ext cx="12192000" cy="6858000"/>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0" name="Gerader Verbinder 9">
            <a:extLst>
              <a:ext uri="{FF2B5EF4-FFF2-40B4-BE49-F238E27FC236}">
                <a16:creationId xmlns:a16="http://schemas.microsoft.com/office/drawing/2014/main" id="{A079D237-957F-43C6-B1F3-CF092859560D}"/>
              </a:ext>
            </a:extLst>
          </p:cNvPr>
          <p:cNvCxnSpPr>
            <a:cxnSpLocks/>
          </p:cNvCxnSpPr>
          <p:nvPr userDrawn="1"/>
        </p:nvCxnSpPr>
        <p:spPr>
          <a:xfrm>
            <a:off x="11639154" y="4391921"/>
            <a:ext cx="0" cy="16366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platzhalter 41">
            <a:extLst>
              <a:ext uri="{FF2B5EF4-FFF2-40B4-BE49-F238E27FC236}">
                <a16:creationId xmlns:a16="http://schemas.microsoft.com/office/drawing/2014/main" id="{A8B9BDB5-2800-40E2-81FD-C021CD2FCBBB}"/>
              </a:ext>
            </a:extLst>
          </p:cNvPr>
          <p:cNvSpPr>
            <a:spLocks noGrp="1"/>
          </p:cNvSpPr>
          <p:nvPr>
            <p:ph type="body" sz="quarter" idx="10" hasCustomPrompt="1"/>
          </p:nvPr>
        </p:nvSpPr>
        <p:spPr>
          <a:xfrm>
            <a:off x="7370091" y="4897565"/>
            <a:ext cx="4136434" cy="625363"/>
          </a:xfrm>
          <a:prstGeom prst="rect">
            <a:avLst/>
          </a:prstGeom>
        </p:spPr>
        <p:txBody>
          <a:bodyPr anchor="ctr">
            <a:noAutofit/>
          </a:bodyPr>
          <a:lstStyle>
            <a:lvl1pPr marL="0" indent="0" algn="r">
              <a:buNone/>
              <a:defRPr sz="3200" b="1">
                <a:solidFill>
                  <a:schemeClr val="bg1"/>
                </a:solidFill>
              </a:defRPr>
            </a:lvl1pPr>
          </a:lstStyle>
          <a:p>
            <a:pPr lvl="0"/>
            <a:r>
              <a:rPr lang="de-DE" dirty="0"/>
              <a:t>CHAPTER A</a:t>
            </a:r>
          </a:p>
        </p:txBody>
      </p:sp>
      <p:pic>
        <p:nvPicPr>
          <p:cNvPr id="12" name="Grafik 11" descr="Ein Bild, das Pfeil enthält.&#10;&#10;Automatisch generierte Beschreibung">
            <a:extLst>
              <a:ext uri="{FF2B5EF4-FFF2-40B4-BE49-F238E27FC236}">
                <a16:creationId xmlns:a16="http://schemas.microsoft.com/office/drawing/2014/main" id="{3CB7275F-D4D8-40AB-BE6B-75D1C266B5C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326" t="7785" b="16592"/>
          <a:stretch/>
        </p:blipFill>
        <p:spPr>
          <a:xfrm>
            <a:off x="0" y="0"/>
            <a:ext cx="7439024" cy="6858000"/>
          </a:xfrm>
          <a:prstGeom prst="rect">
            <a:avLst/>
          </a:prstGeom>
        </p:spPr>
      </p:pic>
    </p:spTree>
    <p:extLst>
      <p:ext uri="{BB962C8B-B14F-4D97-AF65-F5344CB8AC3E}">
        <p14:creationId xmlns:p14="http://schemas.microsoft.com/office/powerpoint/2010/main" val="409740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174836FB-46E1-44E1-A662-5E5D5A5197AF}"/>
              </a:ext>
            </a:extLst>
          </p:cNvPr>
          <p:cNvGraphicFramePr>
            <a:graphicFrameLocks noChangeAspect="1"/>
          </p:cNvGraphicFramePr>
          <p:nvPr userDrawn="1">
            <p:custDataLst>
              <p:tags r:id="rId1"/>
            </p:custDataLst>
            <p:extLst>
              <p:ext uri="{D42A27DB-BD31-4B8C-83A1-F6EECF244321}">
                <p14:modId xmlns:p14="http://schemas.microsoft.com/office/powerpoint/2010/main" val="23052142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9" name="Objekt 8" hidden="1">
                        <a:extLst>
                          <a:ext uri="{FF2B5EF4-FFF2-40B4-BE49-F238E27FC236}">
                            <a16:creationId xmlns:a16="http://schemas.microsoft.com/office/drawing/2014/main" id="{174836FB-46E1-44E1-A662-5E5D5A5197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el 4">
            <a:extLst>
              <a:ext uri="{FF2B5EF4-FFF2-40B4-BE49-F238E27FC236}">
                <a16:creationId xmlns:a16="http://schemas.microsoft.com/office/drawing/2014/main" id="{2C9DC1D6-E41A-4A2C-8F05-09FF89083AF0}"/>
              </a:ext>
            </a:extLst>
          </p:cNvPr>
          <p:cNvSpPr>
            <a:spLocks noGrp="1"/>
          </p:cNvSpPr>
          <p:nvPr>
            <p:ph type="title" hasCustomPrompt="1"/>
          </p:nvPr>
        </p:nvSpPr>
        <p:spPr>
          <a:xfrm>
            <a:off x="626684" y="598025"/>
            <a:ext cx="10377230" cy="348415"/>
          </a:xfrm>
          <a:prstGeom prst="rect">
            <a:avLst/>
          </a:prstGeom>
        </p:spPr>
        <p:txBody>
          <a:bodyPr vert="horz" anchor="ctr"/>
          <a:lstStyle>
            <a:lvl1pPr algn="l">
              <a:defRPr sz="2700" b="1"/>
            </a:lvl1pPr>
          </a:lstStyle>
          <a:p>
            <a:r>
              <a:rPr lang="de-DE" dirty="0"/>
              <a:t>ACTION TITLE (max. </a:t>
            </a:r>
            <a:r>
              <a:rPr lang="de-DE" dirty="0" err="1"/>
              <a:t>one</a:t>
            </a:r>
            <a:r>
              <a:rPr lang="de-DE" dirty="0"/>
              <a:t> </a:t>
            </a:r>
            <a:r>
              <a:rPr lang="de-DE" dirty="0" err="1"/>
              <a:t>line</a:t>
            </a:r>
            <a:r>
              <a:rPr lang="de-DE" dirty="0"/>
              <a:t>)</a:t>
            </a:r>
          </a:p>
        </p:txBody>
      </p:sp>
      <p:cxnSp>
        <p:nvCxnSpPr>
          <p:cNvPr id="11" name="Gerader Verbinder 10">
            <a:extLst>
              <a:ext uri="{FF2B5EF4-FFF2-40B4-BE49-F238E27FC236}">
                <a16:creationId xmlns:a16="http://schemas.microsoft.com/office/drawing/2014/main" id="{A6C1E37B-504E-4388-A2C8-B447E1F814DC}"/>
              </a:ext>
            </a:extLst>
          </p:cNvPr>
          <p:cNvCxnSpPr>
            <a:cxnSpLocks/>
          </p:cNvCxnSpPr>
          <p:nvPr userDrawn="1"/>
        </p:nvCxnSpPr>
        <p:spPr>
          <a:xfrm flipH="1">
            <a:off x="550669" y="232431"/>
            <a:ext cx="0" cy="731189"/>
          </a:xfrm>
          <a:prstGeom prst="line">
            <a:avLst/>
          </a:prstGeom>
          <a:ln w="38100">
            <a:solidFill>
              <a:srgbClr val="E30613"/>
            </a:solidFill>
          </a:ln>
        </p:spPr>
        <p:style>
          <a:lnRef idx="1">
            <a:schemeClr val="accent1"/>
          </a:lnRef>
          <a:fillRef idx="0">
            <a:schemeClr val="accent1"/>
          </a:fillRef>
          <a:effectRef idx="0">
            <a:schemeClr val="accent1"/>
          </a:effectRef>
          <a:fontRef idx="minor">
            <a:schemeClr val="tx1"/>
          </a:fontRef>
        </p:style>
      </p:cxnSp>
      <p:sp>
        <p:nvSpPr>
          <p:cNvPr id="12" name="Textplatzhalter 17">
            <a:extLst>
              <a:ext uri="{FF2B5EF4-FFF2-40B4-BE49-F238E27FC236}">
                <a16:creationId xmlns:a16="http://schemas.microsoft.com/office/drawing/2014/main" id="{5B04DA3E-934C-4E57-8678-D027615F0EF0}"/>
              </a:ext>
            </a:extLst>
          </p:cNvPr>
          <p:cNvSpPr>
            <a:spLocks noGrp="1"/>
          </p:cNvSpPr>
          <p:nvPr>
            <p:ph type="body" sz="quarter" idx="10" hasCustomPrompt="1"/>
          </p:nvPr>
        </p:nvSpPr>
        <p:spPr>
          <a:xfrm>
            <a:off x="626684" y="249610"/>
            <a:ext cx="1913544" cy="242987"/>
          </a:xfrm>
          <a:prstGeom prst="rect">
            <a:avLst/>
          </a:prstGeom>
        </p:spPr>
        <p:txBody>
          <a:bodyPr/>
          <a:lstStyle>
            <a:lvl1pPr marL="0" indent="0">
              <a:buNone/>
              <a:defRPr sz="1600" b="1">
                <a:solidFill>
                  <a:srgbClr val="E30613"/>
                </a:solidFill>
              </a:defRPr>
            </a:lvl1pPr>
          </a:lstStyle>
          <a:p>
            <a:pPr lvl="0"/>
            <a:r>
              <a:rPr lang="de-DE" dirty="0"/>
              <a:t>NAVIGATOR</a:t>
            </a:r>
          </a:p>
        </p:txBody>
      </p:sp>
      <p:sp>
        <p:nvSpPr>
          <p:cNvPr id="13" name="Textplatzhalter 17">
            <a:extLst>
              <a:ext uri="{FF2B5EF4-FFF2-40B4-BE49-F238E27FC236}">
                <a16:creationId xmlns:a16="http://schemas.microsoft.com/office/drawing/2014/main" id="{BE0B4F8F-488A-4140-B0F3-675BA741B902}"/>
              </a:ext>
            </a:extLst>
          </p:cNvPr>
          <p:cNvSpPr>
            <a:spLocks noGrp="1"/>
          </p:cNvSpPr>
          <p:nvPr>
            <p:ph type="body" sz="quarter" idx="11" hasCustomPrompt="1"/>
          </p:nvPr>
        </p:nvSpPr>
        <p:spPr>
          <a:xfrm>
            <a:off x="42382" y="249609"/>
            <a:ext cx="427547" cy="242987"/>
          </a:xfrm>
          <a:prstGeom prst="rect">
            <a:avLst/>
          </a:prstGeom>
        </p:spPr>
        <p:txBody>
          <a:bodyPr/>
          <a:lstStyle>
            <a:lvl1pPr marL="0" indent="0" algn="ctr">
              <a:buNone/>
              <a:defRPr sz="1600" b="1">
                <a:solidFill>
                  <a:srgbClr val="E30613"/>
                </a:solidFill>
              </a:defRPr>
            </a:lvl1pPr>
          </a:lstStyle>
          <a:p>
            <a:pPr lvl="0"/>
            <a:r>
              <a:rPr lang="de-DE" dirty="0"/>
              <a:t>A</a:t>
            </a:r>
          </a:p>
        </p:txBody>
      </p:sp>
      <p:sp>
        <p:nvSpPr>
          <p:cNvPr id="14" name="Rechteck 13">
            <a:extLst>
              <a:ext uri="{FF2B5EF4-FFF2-40B4-BE49-F238E27FC236}">
                <a16:creationId xmlns:a16="http://schemas.microsoft.com/office/drawing/2014/main" id="{9BA8E35D-4AE4-44BF-A6E6-E6A77C1A95F8}"/>
              </a:ext>
            </a:extLst>
          </p:cNvPr>
          <p:cNvSpPr/>
          <p:nvPr userDrawn="1"/>
        </p:nvSpPr>
        <p:spPr>
          <a:xfrm>
            <a:off x="0" y="6268265"/>
            <a:ext cx="12192000" cy="589735"/>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5" name="Gerader Verbinder 14">
            <a:extLst>
              <a:ext uri="{FF2B5EF4-FFF2-40B4-BE49-F238E27FC236}">
                <a16:creationId xmlns:a16="http://schemas.microsoft.com/office/drawing/2014/main" id="{78A16030-80E3-458E-BE1E-924223170A6E}"/>
              </a:ext>
            </a:extLst>
          </p:cNvPr>
          <p:cNvCxnSpPr>
            <a:cxnSpLocks/>
          </p:cNvCxnSpPr>
          <p:nvPr userDrawn="1"/>
        </p:nvCxnSpPr>
        <p:spPr>
          <a:xfrm>
            <a:off x="11640877" y="6416872"/>
            <a:ext cx="0" cy="288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Grafik 5" descr="Logo_Flex_weiss_oR.eps">
            <a:extLst>
              <a:ext uri="{FF2B5EF4-FFF2-40B4-BE49-F238E27FC236}">
                <a16:creationId xmlns:a16="http://schemas.microsoft.com/office/drawing/2014/main" id="{E0CAB359-B2C4-4515-B8B4-3DCBF56BD6C8}"/>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0495993" y="6420643"/>
            <a:ext cx="956858"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a:extLst>
              <a:ext uri="{FF2B5EF4-FFF2-40B4-BE49-F238E27FC236}">
                <a16:creationId xmlns:a16="http://schemas.microsoft.com/office/drawing/2014/main" id="{98E768D7-F6AD-48AE-8BF8-302C645D2BF6}"/>
              </a:ext>
            </a:extLst>
          </p:cNvPr>
          <p:cNvSpPr txBox="1">
            <a:spLocks noChangeArrowheads="1"/>
          </p:cNvSpPr>
          <p:nvPr userDrawn="1"/>
        </p:nvSpPr>
        <p:spPr bwMode="auto">
          <a:xfrm>
            <a:off x="11764619" y="6476264"/>
            <a:ext cx="347596" cy="19389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lvl1pPr>
              <a:defRPr sz="900" b="0" smtClean="0"/>
            </a:lvl1pPr>
          </a:lstStyle>
          <a:p>
            <a:pPr marL="0" marR="0" lvl="0" indent="0" algn="ctr" defTabSz="914400" rtl="0" eaLnBrk="1" fontAlgn="base" latinLnBrk="0" hangingPunct="1">
              <a:lnSpc>
                <a:spcPct val="90000"/>
              </a:lnSpc>
              <a:spcBef>
                <a:spcPct val="0"/>
              </a:spcBef>
              <a:spcAft>
                <a:spcPct val="0"/>
              </a:spcAft>
              <a:buClrTx/>
              <a:buSzTx/>
              <a:buFontTx/>
              <a:buNone/>
              <a:tabLst/>
              <a:defRPr/>
            </a:pPr>
            <a:fld id="{7AA7B471-74A3-4F5F-8955-6C99E2375CAC}" type="slidenum">
              <a:rPr kumimoji="0" lang="en-US" sz="1400" b="0" i="0" u="none" strike="noStrike" kern="1200" cap="none" spc="0" normalizeH="0" baseline="0" noProof="1" dirty="0" smtClean="0">
                <a:ln>
                  <a:noFill/>
                </a:ln>
                <a:solidFill>
                  <a:schemeClr val="bg1"/>
                </a:solidFill>
                <a:effectLst/>
                <a:uLnTx/>
                <a:uFillTx/>
                <a:latin typeface="Arial" panose="020B0604020202020204" pitchFamily="34" charset="0"/>
                <a:ea typeface="+mn-ea"/>
                <a:cs typeface="Arial" panose="020B0604020202020204" pitchFamily="34" charset="0"/>
                <a:sym typeface="+mn-lt"/>
              </a:rPr>
              <a:pPr marL="0" marR="0" lvl="0" indent="0" algn="ctr" defTabSz="914400" rtl="0" eaLnBrk="1" fontAlgn="base" latinLnBrk="0" hangingPunct="1">
                <a:lnSpc>
                  <a:spcPct val="90000"/>
                </a:lnSpc>
                <a:spcBef>
                  <a:spcPct val="0"/>
                </a:spcBef>
                <a:spcAft>
                  <a:spcPct val="0"/>
                </a:spcAft>
                <a:buClrTx/>
                <a:buSzTx/>
                <a:buFontTx/>
                <a:buNone/>
                <a:tabLst/>
                <a:defRPr/>
              </a:pPr>
              <a:t>‹Nr.›</a:t>
            </a:fld>
            <a:endParaRPr kumimoji="0" lang="en-US" sz="1100" b="0" i="0" u="none" strike="noStrike" kern="1200" cap="none" spc="0" normalizeH="0" baseline="0" noProof="1">
              <a:ln>
                <a:noFill/>
              </a:ln>
              <a:solidFill>
                <a:schemeClr val="bg1"/>
              </a:solidFill>
              <a:effectLst/>
              <a:uLnTx/>
              <a:uFillTx/>
              <a:latin typeface="Arial" panose="020B0604020202020204" pitchFamily="34" charset="0"/>
              <a:ea typeface="+mn-ea"/>
              <a:cs typeface="Arial" panose="020B0604020202020204" pitchFamily="34" charset="0"/>
              <a:sym typeface="+mn-lt"/>
            </a:endParaRPr>
          </a:p>
        </p:txBody>
      </p:sp>
      <p:sp>
        <p:nvSpPr>
          <p:cNvPr id="18" name="Textplatzhalter 30">
            <a:extLst>
              <a:ext uri="{FF2B5EF4-FFF2-40B4-BE49-F238E27FC236}">
                <a16:creationId xmlns:a16="http://schemas.microsoft.com/office/drawing/2014/main" id="{78A1DE1E-E1D1-436C-8ABC-2C12157F3AF1}"/>
              </a:ext>
            </a:extLst>
          </p:cNvPr>
          <p:cNvSpPr>
            <a:spLocks noGrp="1"/>
          </p:cNvSpPr>
          <p:nvPr>
            <p:ph type="body" sz="quarter" idx="13" hasCustomPrompt="1"/>
          </p:nvPr>
        </p:nvSpPr>
        <p:spPr>
          <a:xfrm>
            <a:off x="645991" y="6399280"/>
            <a:ext cx="1828390" cy="166199"/>
          </a:xfrm>
          <a:prstGeom prst="rect">
            <a:avLst/>
          </a:prstGeom>
        </p:spPr>
        <p:txBody>
          <a:bodyPr anchor="ctr"/>
          <a:lstStyle>
            <a:lvl1pPr marL="0" indent="0">
              <a:buNone/>
              <a:defRPr sz="1200">
                <a:solidFill>
                  <a:schemeClr val="bg1"/>
                </a:solidFill>
              </a:defRPr>
            </a:lvl1pPr>
          </a:lstStyle>
          <a:p>
            <a:pPr lvl="0"/>
            <a:r>
              <a:rPr lang="de-DE" dirty="0" err="1"/>
              <a:t>Footnote</a:t>
            </a:r>
            <a:r>
              <a:rPr lang="de-DE" dirty="0"/>
              <a:t> | Source</a:t>
            </a:r>
          </a:p>
        </p:txBody>
      </p:sp>
    </p:spTree>
    <p:extLst>
      <p:ext uri="{BB962C8B-B14F-4D97-AF65-F5344CB8AC3E}">
        <p14:creationId xmlns:p14="http://schemas.microsoft.com/office/powerpoint/2010/main" val="751734177"/>
      </p:ext>
    </p:extLst>
  </p:cSld>
  <p:clrMapOvr>
    <a:masterClrMapping/>
  </p:clrMapOvr>
  <p:extLst>
    <p:ext uri="{DCECCB84-F9BA-43D5-87BE-67443E8EF086}">
      <p15:sldGuideLst xmlns:p15="http://schemas.microsoft.com/office/powerpoint/2012/main">
        <p15:guide id="1" pos="3840" userDrawn="1">
          <p15:clr>
            <a:srgbClr val="A4A3A4"/>
          </p15:clr>
        </p15:guide>
        <p15:guide id="2" orient="horz" pos="2160" userDrawn="1">
          <p15:clr>
            <a:srgbClr val="A4A3A4"/>
          </p15:clr>
        </p15:guide>
        <p15:guide id="3" orient="horz" pos="867" userDrawn="1">
          <p15:clr>
            <a:srgbClr val="A4A3A4"/>
          </p15:clr>
        </p15:guide>
        <p15:guide id="4" orient="horz" pos="3748" userDrawn="1">
          <p15:clr>
            <a:srgbClr val="A4A3A4"/>
          </p15:clr>
        </p15:guide>
        <p15:guide id="5" pos="347" userDrawn="1">
          <p15:clr>
            <a:srgbClr val="A4A3A4"/>
          </p15:clr>
        </p15:guide>
        <p15:guide id="6" pos="7333"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E30613"/>
        </a:solidFill>
        <a:effectLst/>
      </p:bgPr>
    </p:bg>
    <p:spTree>
      <p:nvGrpSpPr>
        <p:cNvPr id="1" name=""/>
        <p:cNvGrpSpPr/>
        <p:nvPr/>
      </p:nvGrpSpPr>
      <p:grpSpPr>
        <a:xfrm>
          <a:off x="0" y="0"/>
          <a:ext cx="0" cy="0"/>
          <a:chOff x="0" y="0"/>
          <a:chExt cx="0" cy="0"/>
        </a:xfrm>
      </p:grpSpPr>
      <p:graphicFrame>
        <p:nvGraphicFramePr>
          <p:cNvPr id="11" name="Objekt 10" hidden="1">
            <a:extLst>
              <a:ext uri="{FF2B5EF4-FFF2-40B4-BE49-F238E27FC236}">
                <a16:creationId xmlns:a16="http://schemas.microsoft.com/office/drawing/2014/main" id="{9568EA3F-2E38-4CDB-98C2-261D31FADB86}"/>
              </a:ext>
            </a:extLst>
          </p:cNvPr>
          <p:cNvGraphicFramePr>
            <a:graphicFrameLocks noChangeAspect="1"/>
          </p:cNvGraphicFramePr>
          <p:nvPr userDrawn="1">
            <p:custDataLst>
              <p:tags r:id="rId1"/>
            </p:custDataLst>
            <p:extLst>
              <p:ext uri="{D42A27DB-BD31-4B8C-83A1-F6EECF244321}">
                <p14:modId xmlns:p14="http://schemas.microsoft.com/office/powerpoint/2010/main" val="2836782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11" name="Objekt 10" hidden="1">
                        <a:extLst>
                          <a:ext uri="{FF2B5EF4-FFF2-40B4-BE49-F238E27FC236}">
                            <a16:creationId xmlns:a16="http://schemas.microsoft.com/office/drawing/2014/main" id="{9568EA3F-2E38-4CDB-98C2-261D31FADB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1" name="Grafik 20" descr="Ein Bild, das Text enthält.&#10;&#10;Automatisch generierte Beschreibung">
            <a:extLst>
              <a:ext uri="{FF2B5EF4-FFF2-40B4-BE49-F238E27FC236}">
                <a16:creationId xmlns:a16="http://schemas.microsoft.com/office/drawing/2014/main" id="{2BEE7659-E1B6-493E-8C9A-3880F2BAB385}"/>
              </a:ext>
            </a:extLst>
          </p:cNvPr>
          <p:cNvPicPr>
            <a:picLocks noChangeAspect="1"/>
          </p:cNvPicPr>
          <p:nvPr userDrawn="1"/>
        </p:nvPicPr>
        <p:blipFill>
          <a:blip r:embed="rId5" cstate="hqprint">
            <a:alphaModFix/>
            <a:extLst>
              <a:ext uri="{28A0092B-C50C-407E-A947-70E740481C1C}">
                <a14:useLocalDpi xmlns:a14="http://schemas.microsoft.com/office/drawing/2010/main"/>
              </a:ext>
            </a:extLst>
          </a:blip>
          <a:stretch>
            <a:fillRect/>
          </a:stretch>
        </p:blipFill>
        <p:spPr>
          <a:xfrm>
            <a:off x="233464" y="4471599"/>
            <a:ext cx="6244756" cy="2261929"/>
          </a:xfrm>
          <a:prstGeom prst="rect">
            <a:avLst/>
          </a:prstGeom>
        </p:spPr>
      </p:pic>
    </p:spTree>
    <p:extLst>
      <p:ext uri="{BB962C8B-B14F-4D97-AF65-F5344CB8AC3E}">
        <p14:creationId xmlns:p14="http://schemas.microsoft.com/office/powerpoint/2010/main" val="181054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D852A85-76ED-40E6-BEA5-27DA1A535C26}"/>
              </a:ext>
            </a:extLst>
          </p:cNvPr>
          <p:cNvGraphicFramePr>
            <a:graphicFrameLocks noChangeAspect="1"/>
          </p:cNvGraphicFramePr>
          <p:nvPr userDrawn="1">
            <p:custDataLst>
              <p:tags r:id="rId1"/>
            </p:custDataLst>
            <p:extLst>
              <p:ext uri="{D42A27DB-BD31-4B8C-83A1-F6EECF244321}">
                <p14:modId xmlns:p14="http://schemas.microsoft.com/office/powerpoint/2010/main" val="21236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7" name="Objekt 6" hidden="1">
                        <a:extLst>
                          <a:ext uri="{FF2B5EF4-FFF2-40B4-BE49-F238E27FC236}">
                            <a16:creationId xmlns:a16="http://schemas.microsoft.com/office/drawing/2014/main" id="{7D852A85-76ED-40E6-BEA5-27DA1A535C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75331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CCB28344-01BA-400B-84B2-C4137813C801}"/>
              </a:ext>
            </a:extLst>
          </p:cNvPr>
          <p:cNvGraphicFramePr>
            <a:graphicFrameLocks noChangeAspect="1"/>
          </p:cNvGraphicFramePr>
          <p:nvPr userDrawn="1">
            <p:custDataLst>
              <p:tags r:id="rId8"/>
            </p:custDataLst>
            <p:extLst>
              <p:ext uri="{D42A27DB-BD31-4B8C-83A1-F6EECF244321}">
                <p14:modId xmlns:p14="http://schemas.microsoft.com/office/powerpoint/2010/main" val="4276850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8" name="Objekt 7" hidden="1">
                        <a:extLst>
                          <a:ext uri="{FF2B5EF4-FFF2-40B4-BE49-F238E27FC236}">
                            <a16:creationId xmlns:a16="http://schemas.microsoft.com/office/drawing/2014/main" id="{CCB28344-01BA-400B-84B2-C4137813C80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Text Placeholder">
            <a:extLst>
              <a:ext uri="{FF2B5EF4-FFF2-40B4-BE49-F238E27FC236}">
                <a16:creationId xmlns:a16="http://schemas.microsoft.com/office/drawing/2014/main" id="{3DB7F42B-1AA5-4EC6-82E1-26A36EB20F46}"/>
              </a:ext>
            </a:extLst>
          </p:cNvPr>
          <p:cNvSpPr>
            <a:spLocks noGrp="1"/>
          </p:cNvSpPr>
          <p:nvPr>
            <p:ph type="body" idx="1"/>
          </p:nvPr>
        </p:nvSpPr>
        <p:spPr>
          <a:xfrm>
            <a:off x="908308" y="1710000"/>
            <a:ext cx="10505831" cy="1432956"/>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10" name="Titelplatzhalter 10">
            <a:extLst>
              <a:ext uri="{FF2B5EF4-FFF2-40B4-BE49-F238E27FC236}">
                <a16:creationId xmlns:a16="http://schemas.microsoft.com/office/drawing/2014/main" id="{7C8F400F-2322-4245-9B43-DAEFF2EC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Tree>
    <p:extLst>
      <p:ext uri="{BB962C8B-B14F-4D97-AF65-F5344CB8AC3E}">
        <p14:creationId xmlns:p14="http://schemas.microsoft.com/office/powerpoint/2010/main" val="59510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AD01A26-4BE4-10F8-AC46-1A0857AFA650}"/>
              </a:ext>
            </a:extLst>
          </p:cNvPr>
          <p:cNvSpPr>
            <a:spLocks noGrp="1"/>
          </p:cNvSpPr>
          <p:nvPr>
            <p:ph type="body" sz="quarter" idx="10"/>
          </p:nvPr>
        </p:nvSpPr>
        <p:spPr>
          <a:xfrm>
            <a:off x="3639845" y="4453428"/>
            <a:ext cx="7857024" cy="625363"/>
          </a:xfrm>
        </p:spPr>
        <p:txBody>
          <a:bodyPr/>
          <a:lstStyle/>
          <a:p>
            <a:r>
              <a:rPr lang="de-DE" dirty="0"/>
              <a:t>Put </a:t>
            </a:r>
            <a:r>
              <a:rPr lang="de-DE" dirty="0" err="1"/>
              <a:t>everything</a:t>
            </a:r>
            <a:r>
              <a:rPr lang="de-DE" dirty="0"/>
              <a:t> </a:t>
            </a:r>
            <a:r>
              <a:rPr lang="de-DE" dirty="0" err="1"/>
              <a:t>together</a:t>
            </a:r>
            <a:endParaRPr lang="de-DE" dirty="0"/>
          </a:p>
        </p:txBody>
      </p:sp>
      <p:sp>
        <p:nvSpPr>
          <p:cNvPr id="3" name="Textplatzhalter 2">
            <a:extLst>
              <a:ext uri="{FF2B5EF4-FFF2-40B4-BE49-F238E27FC236}">
                <a16:creationId xmlns:a16="http://schemas.microsoft.com/office/drawing/2014/main" id="{0CF5C430-F98E-300A-64D4-D6AE8C4B78B1}"/>
              </a:ext>
            </a:extLst>
          </p:cNvPr>
          <p:cNvSpPr>
            <a:spLocks noGrp="1"/>
          </p:cNvSpPr>
          <p:nvPr>
            <p:ph type="body" sz="quarter" idx="11"/>
          </p:nvPr>
        </p:nvSpPr>
        <p:spPr/>
        <p:txBody>
          <a:bodyPr/>
          <a:lstStyle/>
          <a:p>
            <a:r>
              <a:rPr lang="de-DE" dirty="0" err="1"/>
              <a:t>Based</a:t>
            </a:r>
            <a:r>
              <a:rPr lang="de-DE" dirty="0"/>
              <a:t> on </a:t>
            </a:r>
            <a:r>
              <a:rPr lang="de-DE" dirty="0" err="1"/>
              <a:t>internet</a:t>
            </a:r>
            <a:r>
              <a:rPr lang="de-DE" dirty="0"/>
              <a:t> </a:t>
            </a:r>
            <a:r>
              <a:rPr lang="de-DE" dirty="0" err="1"/>
              <a:t>of</a:t>
            </a:r>
            <a:r>
              <a:rPr lang="de-DE" dirty="0"/>
              <a:t> </a:t>
            </a:r>
            <a:r>
              <a:rPr lang="de-DE" dirty="0" err="1"/>
              <a:t>things</a:t>
            </a:r>
            <a:r>
              <a:rPr lang="de-DE" dirty="0"/>
              <a:t> </a:t>
            </a:r>
            <a:r>
              <a:rPr lang="de-DE" dirty="0" err="1"/>
              <a:t>from</a:t>
            </a:r>
            <a:r>
              <a:rPr lang="de-DE" dirty="0"/>
              <a:t> </a:t>
            </a:r>
            <a:r>
              <a:rPr lang="de-DE" dirty="0" err="1"/>
              <a:t>curtin</a:t>
            </a:r>
            <a:r>
              <a:rPr lang="de-DE" dirty="0"/>
              <a:t> </a:t>
            </a:r>
            <a:r>
              <a:rPr lang="de-DE"/>
              <a:t>univercity</a:t>
            </a:r>
            <a:endParaRPr lang="de-DE" dirty="0"/>
          </a:p>
        </p:txBody>
      </p:sp>
      <p:sp>
        <p:nvSpPr>
          <p:cNvPr id="4" name="Textplatzhalter 3">
            <a:extLst>
              <a:ext uri="{FF2B5EF4-FFF2-40B4-BE49-F238E27FC236}">
                <a16:creationId xmlns:a16="http://schemas.microsoft.com/office/drawing/2014/main" id="{9AC3D13D-9E82-4E7C-A85F-A34332352CEB}"/>
              </a:ext>
            </a:extLst>
          </p:cNvPr>
          <p:cNvSpPr>
            <a:spLocks noGrp="1"/>
          </p:cNvSpPr>
          <p:nvPr>
            <p:ph type="body" sz="quarter" idx="12"/>
          </p:nvPr>
        </p:nvSpPr>
        <p:spPr/>
        <p:txBody>
          <a:bodyPr/>
          <a:lstStyle/>
          <a:p>
            <a:r>
              <a:rPr lang="de-DE" dirty="0"/>
              <a:t>Steinheim 01.08.2023</a:t>
            </a:r>
          </a:p>
        </p:txBody>
      </p:sp>
    </p:spTree>
    <p:extLst>
      <p:ext uri="{BB962C8B-B14F-4D97-AF65-F5344CB8AC3E}">
        <p14:creationId xmlns:p14="http://schemas.microsoft.com/office/powerpoint/2010/main" val="53173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39F0B-E9A0-33C8-0C2D-DB6DD354C027}"/>
              </a:ext>
            </a:extLst>
          </p:cNvPr>
          <p:cNvSpPr>
            <a:spLocks noGrp="1"/>
          </p:cNvSpPr>
          <p:nvPr>
            <p:ph type="title"/>
          </p:nvPr>
        </p:nvSpPr>
        <p:spPr/>
        <p:txBody>
          <a:bodyPr>
            <a:normAutofit fontScale="90000"/>
          </a:bodyPr>
          <a:lstStyle/>
          <a:p>
            <a:r>
              <a:rPr lang="de-DE" sz="2400" dirty="0"/>
              <a:t>System Standardisation</a:t>
            </a:r>
          </a:p>
        </p:txBody>
      </p:sp>
      <p:sp>
        <p:nvSpPr>
          <p:cNvPr id="3" name="Textplatzhalter 2">
            <a:extLst>
              <a:ext uri="{FF2B5EF4-FFF2-40B4-BE49-F238E27FC236}">
                <a16:creationId xmlns:a16="http://schemas.microsoft.com/office/drawing/2014/main" id="{2FBE7193-E1E4-ECA1-DE18-7CA42A0CE29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EA78DF2-7399-677C-99F3-3C49196DBC96}"/>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EFF36F8-EDD2-B1F8-31F2-997D03D7972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65439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E0A1F0-482F-272E-A491-A38FB3B31C20}"/>
              </a:ext>
            </a:extLst>
          </p:cNvPr>
          <p:cNvSpPr>
            <a:spLocks noGrp="1"/>
          </p:cNvSpPr>
          <p:nvPr>
            <p:ph type="title"/>
          </p:nvPr>
        </p:nvSpPr>
        <p:spPr/>
        <p:txBody>
          <a:bodyPr>
            <a:normAutofit fontScale="90000"/>
          </a:bodyPr>
          <a:lstStyle/>
          <a:p>
            <a:r>
              <a:rPr lang="en-US" dirty="0"/>
              <a:t>Cloud, Fog and Edge Computing</a:t>
            </a:r>
            <a:endParaRPr lang="de-DE" dirty="0"/>
          </a:p>
        </p:txBody>
      </p:sp>
      <p:sp>
        <p:nvSpPr>
          <p:cNvPr id="3" name="Textplatzhalter 2">
            <a:extLst>
              <a:ext uri="{FF2B5EF4-FFF2-40B4-BE49-F238E27FC236}">
                <a16:creationId xmlns:a16="http://schemas.microsoft.com/office/drawing/2014/main" id="{327B16FF-3057-BEFC-EFA7-4702323F2FDC}"/>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B5F005E-4330-51D1-DCC2-4E438940B91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6CB3409-F131-80A5-6BC0-1CAF6B52151F}"/>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377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C89E3-41CB-E25B-735C-883FAB0C3B4A}"/>
              </a:ext>
            </a:extLst>
          </p:cNvPr>
          <p:cNvSpPr>
            <a:spLocks noGrp="1"/>
          </p:cNvSpPr>
          <p:nvPr>
            <p:ph type="title"/>
          </p:nvPr>
        </p:nvSpPr>
        <p:spPr/>
        <p:txBody>
          <a:bodyPr>
            <a:normAutofit fontScale="90000"/>
          </a:bodyPr>
          <a:lstStyle/>
          <a:p>
            <a:r>
              <a:rPr lang="de-DE" dirty="0"/>
              <a:t>Gateway</a:t>
            </a:r>
          </a:p>
        </p:txBody>
      </p:sp>
      <p:sp>
        <p:nvSpPr>
          <p:cNvPr id="3" name="Textplatzhalter 2">
            <a:extLst>
              <a:ext uri="{FF2B5EF4-FFF2-40B4-BE49-F238E27FC236}">
                <a16:creationId xmlns:a16="http://schemas.microsoft.com/office/drawing/2014/main" id="{59AB5AFE-F5A8-0AE4-F6A6-F0CDD510FCB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8D8D668-AE91-6417-933B-09F111779C3D}"/>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4F422F-B136-FE4A-A5EA-FA5753D0CF4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6880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A321B-A630-7C2D-B267-60C3176F2B14}"/>
              </a:ext>
            </a:extLst>
          </p:cNvPr>
          <p:cNvSpPr>
            <a:spLocks noGrp="1"/>
          </p:cNvSpPr>
          <p:nvPr>
            <p:ph type="title"/>
          </p:nvPr>
        </p:nvSpPr>
        <p:spPr/>
        <p:txBody>
          <a:bodyPr>
            <a:normAutofit fontScale="90000"/>
          </a:bodyPr>
          <a:lstStyle/>
          <a:p>
            <a:r>
              <a:rPr lang="de-DE" dirty="0" err="1"/>
              <a:t>architecture</a:t>
            </a:r>
            <a:endParaRPr lang="de-DE" dirty="0"/>
          </a:p>
        </p:txBody>
      </p:sp>
      <p:sp>
        <p:nvSpPr>
          <p:cNvPr id="3" name="Textplatzhalter 2">
            <a:extLst>
              <a:ext uri="{FF2B5EF4-FFF2-40B4-BE49-F238E27FC236}">
                <a16:creationId xmlns:a16="http://schemas.microsoft.com/office/drawing/2014/main" id="{53369711-6543-B286-92D1-77F9D881909E}"/>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5ED22EE2-CB37-4DD8-1686-069EC0E389EC}"/>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89EE3A-B449-8E78-1E0B-2E54C0C258FF}"/>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91222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9BE0B-4A98-02CC-C782-75BC0502DF70}"/>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02B68D9C-BDDD-03A7-5831-527583488A3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B571E7DB-D527-820E-E88B-4EFDA109D6A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14BEA40-527D-7771-9904-5EFB17467C5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33319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9AA11-EC44-0657-3287-7F3C8DCE8BED}"/>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843F2D78-13D9-D365-BF3E-AC0D3C494FE6}"/>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8B57ECE-F682-A689-42C8-3E3B6C05EEC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CA42D4F1-6055-78E4-7C4F-95CD8CABA8A6}"/>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1C2D98B5-97A0-BAB7-8C09-2F5746D85C17}"/>
              </a:ext>
            </a:extLst>
          </p:cNvPr>
          <p:cNvSpPr txBox="1"/>
          <p:nvPr/>
        </p:nvSpPr>
        <p:spPr>
          <a:xfrm>
            <a:off x="1648918" y="1439056"/>
            <a:ext cx="5958590" cy="923330"/>
          </a:xfrm>
          <a:prstGeom prst="rect">
            <a:avLst/>
          </a:prstGeom>
          <a:noFill/>
        </p:spPr>
        <p:txBody>
          <a:bodyPr wrap="square" rtlCol="0">
            <a:spAutoFit/>
          </a:bodyPr>
          <a:lstStyle/>
          <a:p>
            <a:r>
              <a:rPr lang="de-DE" dirty="0"/>
              <a:t>Edge </a:t>
            </a:r>
            <a:r>
              <a:rPr lang="de-DE" dirty="0" err="1"/>
              <a:t>computing</a:t>
            </a:r>
            <a:r>
              <a:rPr lang="de-DE" dirty="0"/>
              <a:t> </a:t>
            </a:r>
          </a:p>
          <a:p>
            <a:r>
              <a:rPr lang="de-DE" dirty="0"/>
              <a:t>Fog </a:t>
            </a:r>
            <a:r>
              <a:rPr lang="de-DE" dirty="0" err="1"/>
              <a:t>computing</a:t>
            </a:r>
            <a:endParaRPr lang="de-DE" dirty="0"/>
          </a:p>
          <a:p>
            <a:r>
              <a:rPr lang="de-DE" dirty="0" err="1"/>
              <a:t>cloud</a:t>
            </a:r>
            <a:r>
              <a:rPr lang="de-DE" dirty="0"/>
              <a:t> </a:t>
            </a:r>
            <a:r>
              <a:rPr lang="de-DE" dirty="0" err="1"/>
              <a:t>computing</a:t>
            </a:r>
            <a:endParaRPr lang="de-DE" dirty="0"/>
          </a:p>
        </p:txBody>
      </p:sp>
    </p:spTree>
    <p:extLst>
      <p:ext uri="{BB962C8B-B14F-4D97-AF65-F5344CB8AC3E}">
        <p14:creationId xmlns:p14="http://schemas.microsoft.com/office/powerpoint/2010/main" val="276062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827F22-6715-91D8-46FA-E555B032125E}"/>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DE66610D-D836-8707-556A-041C28F76B4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416C3E7-BABF-55DE-0C66-3BD3662748F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73E0F35-3D2A-4FDA-730D-DF2A1DD56DB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93908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48B2BA3-0CF6-43DE-5090-2BF37A3D7D81}"/>
              </a:ext>
            </a:extLst>
          </p:cNvPr>
          <p:cNvSpPr>
            <a:spLocks noGrp="1"/>
          </p:cNvSpPr>
          <p:nvPr>
            <p:ph type="body" sz="quarter" idx="10"/>
          </p:nvPr>
        </p:nvSpPr>
        <p:spPr/>
        <p:txBody>
          <a:bodyPr/>
          <a:lstStyle/>
          <a:p>
            <a:r>
              <a:rPr lang="de-DE" dirty="0"/>
              <a:t>Device Architecture</a:t>
            </a:r>
          </a:p>
        </p:txBody>
      </p:sp>
    </p:spTree>
    <p:extLst>
      <p:ext uri="{BB962C8B-B14F-4D97-AF65-F5344CB8AC3E}">
        <p14:creationId xmlns:p14="http://schemas.microsoft.com/office/powerpoint/2010/main" val="384994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5DD44-48D6-8862-66F8-9931039F82DD}"/>
              </a:ext>
            </a:extLst>
          </p:cNvPr>
          <p:cNvSpPr>
            <a:spLocks noGrp="1"/>
          </p:cNvSpPr>
          <p:nvPr>
            <p:ph type="title"/>
          </p:nvPr>
        </p:nvSpPr>
        <p:spPr/>
        <p:txBody>
          <a:bodyPr>
            <a:normAutofit fontScale="90000"/>
          </a:bodyPr>
          <a:lstStyle/>
          <a:p>
            <a:r>
              <a:rPr lang="de-DE" dirty="0" err="1"/>
              <a:t>hardware</a:t>
            </a:r>
            <a:r>
              <a:rPr lang="de-DE" dirty="0"/>
              <a:t> </a:t>
            </a:r>
            <a:r>
              <a:rPr lang="de-DE" dirty="0" err="1"/>
              <a:t>platform</a:t>
            </a:r>
            <a:endParaRPr lang="de-DE" dirty="0"/>
          </a:p>
        </p:txBody>
      </p:sp>
      <p:sp>
        <p:nvSpPr>
          <p:cNvPr id="3" name="Textplatzhalter 2">
            <a:extLst>
              <a:ext uri="{FF2B5EF4-FFF2-40B4-BE49-F238E27FC236}">
                <a16:creationId xmlns:a16="http://schemas.microsoft.com/office/drawing/2014/main" id="{B2BF112C-0F43-1D78-9EB4-6E00C6EF834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536CBA45-C91A-655E-90B9-2771F4DA300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58E8A4EF-EFC0-505D-5678-52324F4B605C}"/>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6796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7E969-DD3B-ADB5-C3A1-B906766C6C5A}"/>
              </a:ext>
            </a:extLst>
          </p:cNvPr>
          <p:cNvSpPr>
            <a:spLocks noGrp="1"/>
          </p:cNvSpPr>
          <p:nvPr>
            <p:ph type="title"/>
          </p:nvPr>
        </p:nvSpPr>
        <p:spPr/>
        <p:txBody>
          <a:bodyPr>
            <a:normAutofit fontScale="90000"/>
          </a:bodyPr>
          <a:lstStyle/>
          <a:p>
            <a:r>
              <a:rPr lang="de-DE" dirty="0" err="1"/>
              <a:t>memory</a:t>
            </a:r>
            <a:endParaRPr lang="de-DE" dirty="0"/>
          </a:p>
        </p:txBody>
      </p:sp>
      <p:sp>
        <p:nvSpPr>
          <p:cNvPr id="3" name="Textplatzhalter 2">
            <a:extLst>
              <a:ext uri="{FF2B5EF4-FFF2-40B4-BE49-F238E27FC236}">
                <a16:creationId xmlns:a16="http://schemas.microsoft.com/office/drawing/2014/main" id="{B82A2AB8-4BEA-FF74-F22A-42480B1CE126}"/>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E358FA3E-39C9-0473-2470-028D89B7EB1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B401A04-C01C-E5B0-DFB7-FDFFAE6B8B66}"/>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43586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9238C9-76DB-8483-7399-C3FD8BE91F20}"/>
              </a:ext>
            </a:extLst>
          </p:cNvPr>
          <p:cNvPicPr>
            <a:picLocks noChangeAspect="1"/>
          </p:cNvPicPr>
          <p:nvPr/>
        </p:nvPicPr>
        <p:blipFill>
          <a:blip r:embed="rId2"/>
          <a:stretch>
            <a:fillRect/>
          </a:stretch>
        </p:blipFill>
        <p:spPr>
          <a:xfrm>
            <a:off x="7011729" y="1699491"/>
            <a:ext cx="3249473" cy="2655892"/>
          </a:xfrm>
          <a:prstGeom prst="rect">
            <a:avLst/>
          </a:prstGeom>
        </p:spPr>
      </p:pic>
      <p:pic>
        <p:nvPicPr>
          <p:cNvPr id="5" name="Grafik 4">
            <a:extLst>
              <a:ext uri="{FF2B5EF4-FFF2-40B4-BE49-F238E27FC236}">
                <a16:creationId xmlns:a16="http://schemas.microsoft.com/office/drawing/2014/main" id="{5D6AA0F2-FCE7-9552-22FB-B7DC412E3B4B}"/>
              </a:ext>
            </a:extLst>
          </p:cNvPr>
          <p:cNvPicPr>
            <a:picLocks noChangeAspect="1"/>
          </p:cNvPicPr>
          <p:nvPr/>
        </p:nvPicPr>
        <p:blipFill>
          <a:blip r:embed="rId3"/>
          <a:stretch>
            <a:fillRect/>
          </a:stretch>
        </p:blipFill>
        <p:spPr>
          <a:xfrm>
            <a:off x="1484474" y="3653852"/>
            <a:ext cx="2317233" cy="1541799"/>
          </a:xfrm>
          <a:prstGeom prst="rect">
            <a:avLst/>
          </a:prstGeom>
        </p:spPr>
      </p:pic>
      <p:pic>
        <p:nvPicPr>
          <p:cNvPr id="7" name="Grafik 6">
            <a:extLst>
              <a:ext uri="{FF2B5EF4-FFF2-40B4-BE49-F238E27FC236}">
                <a16:creationId xmlns:a16="http://schemas.microsoft.com/office/drawing/2014/main" id="{C4CBDCF2-6704-3BCA-E243-2A8BFB3B3A3A}"/>
              </a:ext>
            </a:extLst>
          </p:cNvPr>
          <p:cNvPicPr>
            <a:picLocks noChangeAspect="1"/>
          </p:cNvPicPr>
          <p:nvPr/>
        </p:nvPicPr>
        <p:blipFill>
          <a:blip r:embed="rId4"/>
          <a:stretch>
            <a:fillRect/>
          </a:stretch>
        </p:blipFill>
        <p:spPr>
          <a:xfrm>
            <a:off x="3008541" y="1101152"/>
            <a:ext cx="1166295" cy="1761343"/>
          </a:xfrm>
          <a:prstGeom prst="rect">
            <a:avLst/>
          </a:prstGeom>
        </p:spPr>
      </p:pic>
      <p:pic>
        <p:nvPicPr>
          <p:cNvPr id="9" name="Grafik 8">
            <a:extLst>
              <a:ext uri="{FF2B5EF4-FFF2-40B4-BE49-F238E27FC236}">
                <a16:creationId xmlns:a16="http://schemas.microsoft.com/office/drawing/2014/main" id="{3D6CEFDE-9EA2-20BF-5416-334B9DC29DB8}"/>
              </a:ext>
            </a:extLst>
          </p:cNvPr>
          <p:cNvPicPr>
            <a:picLocks noChangeAspect="1"/>
          </p:cNvPicPr>
          <p:nvPr/>
        </p:nvPicPr>
        <p:blipFill>
          <a:blip r:embed="rId5"/>
          <a:stretch>
            <a:fillRect/>
          </a:stretch>
        </p:blipFill>
        <p:spPr>
          <a:xfrm>
            <a:off x="1147843" y="1101152"/>
            <a:ext cx="1247775" cy="1781175"/>
          </a:xfrm>
          <a:prstGeom prst="rect">
            <a:avLst/>
          </a:prstGeom>
        </p:spPr>
      </p:pic>
    </p:spTree>
    <p:extLst>
      <p:ext uri="{BB962C8B-B14F-4D97-AF65-F5344CB8AC3E}">
        <p14:creationId xmlns:p14="http://schemas.microsoft.com/office/powerpoint/2010/main" val="86059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55733F-020A-DFA7-3994-BFE1696EB8E5}"/>
              </a:ext>
            </a:extLst>
          </p:cNvPr>
          <p:cNvSpPr>
            <a:spLocks noGrp="1"/>
          </p:cNvSpPr>
          <p:nvPr>
            <p:ph type="title"/>
          </p:nvPr>
        </p:nvSpPr>
        <p:spPr/>
        <p:txBody>
          <a:bodyPr>
            <a:normAutofit fontScale="90000"/>
          </a:bodyPr>
          <a:lstStyle/>
          <a:p>
            <a:r>
              <a:rPr lang="de-DE" dirty="0" err="1"/>
              <a:t>sensor</a:t>
            </a:r>
            <a:endParaRPr lang="de-DE" dirty="0"/>
          </a:p>
        </p:txBody>
      </p:sp>
      <p:sp>
        <p:nvSpPr>
          <p:cNvPr id="3" name="Textplatzhalter 2">
            <a:extLst>
              <a:ext uri="{FF2B5EF4-FFF2-40B4-BE49-F238E27FC236}">
                <a16:creationId xmlns:a16="http://schemas.microsoft.com/office/drawing/2014/main" id="{0AACFE2B-8A2E-22A9-BE53-1EF2F53DFE0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ADF9715-7E95-D81C-45B0-46964B323D3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55F2488-C828-41C7-83ED-B7B045ADE57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7274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F67E3-A7D5-C377-A8B2-719133C5F9A9}"/>
              </a:ext>
            </a:extLst>
          </p:cNvPr>
          <p:cNvSpPr>
            <a:spLocks noGrp="1"/>
          </p:cNvSpPr>
          <p:nvPr>
            <p:ph type="title"/>
          </p:nvPr>
        </p:nvSpPr>
        <p:spPr/>
        <p:txBody>
          <a:bodyPr>
            <a:normAutofit fontScale="90000"/>
          </a:bodyPr>
          <a:lstStyle/>
          <a:p>
            <a:r>
              <a:rPr lang="de-DE" dirty="0"/>
              <a:t>Energy &amp; </a:t>
            </a:r>
            <a:r>
              <a:rPr lang="de-DE" dirty="0" err="1"/>
              <a:t>Battery</a:t>
            </a:r>
            <a:endParaRPr lang="de-DE" dirty="0"/>
          </a:p>
        </p:txBody>
      </p:sp>
      <p:sp>
        <p:nvSpPr>
          <p:cNvPr id="3" name="Textplatzhalter 2">
            <a:extLst>
              <a:ext uri="{FF2B5EF4-FFF2-40B4-BE49-F238E27FC236}">
                <a16:creationId xmlns:a16="http://schemas.microsoft.com/office/drawing/2014/main" id="{E58CB1FB-9EF7-EDA3-73BC-6F2F3596747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B603737-7AF4-C25F-7046-D6F60011D88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34E0DEBA-EE36-EC42-6906-B4C27F12F1E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90795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D0A4A-8E4D-A558-864E-DF362588A9B1}"/>
              </a:ext>
            </a:extLst>
          </p:cNvPr>
          <p:cNvSpPr>
            <a:spLocks noGrp="1"/>
          </p:cNvSpPr>
          <p:nvPr>
            <p:ph type="body" sz="quarter" idx="10"/>
          </p:nvPr>
        </p:nvSpPr>
        <p:spPr/>
        <p:txBody>
          <a:bodyPr/>
          <a:lstStyle/>
          <a:p>
            <a:r>
              <a:rPr lang="de-DE" dirty="0"/>
              <a:t>Connectivity</a:t>
            </a:r>
          </a:p>
        </p:txBody>
      </p:sp>
    </p:spTree>
    <p:extLst>
      <p:ext uri="{BB962C8B-B14F-4D97-AF65-F5344CB8AC3E}">
        <p14:creationId xmlns:p14="http://schemas.microsoft.com/office/powerpoint/2010/main" val="230043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3F340-04D7-B25C-A4A7-8BCB51C8C7E1}"/>
              </a:ext>
            </a:extLst>
          </p:cNvPr>
          <p:cNvSpPr>
            <a:spLocks noGrp="1"/>
          </p:cNvSpPr>
          <p:nvPr>
            <p:ph type="title"/>
          </p:nvPr>
        </p:nvSpPr>
        <p:spPr>
          <a:xfrm>
            <a:off x="645991" y="606903"/>
            <a:ext cx="10377230" cy="348415"/>
          </a:xfrm>
        </p:spPr>
        <p:txBody>
          <a:bodyPr>
            <a:normAutofit fontScale="90000"/>
          </a:bodyPr>
          <a:lstStyle/>
          <a:p>
            <a:r>
              <a:rPr lang="de-DE" dirty="0"/>
              <a:t>Bluetooth</a:t>
            </a:r>
          </a:p>
        </p:txBody>
      </p:sp>
      <p:sp>
        <p:nvSpPr>
          <p:cNvPr id="3" name="Textplatzhalter 2">
            <a:extLst>
              <a:ext uri="{FF2B5EF4-FFF2-40B4-BE49-F238E27FC236}">
                <a16:creationId xmlns:a16="http://schemas.microsoft.com/office/drawing/2014/main" id="{9F1C5B7F-3409-A43F-8F1F-749589DAB679}"/>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B03C1E8-E3AD-6C10-941C-888F057525CF}"/>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2012D5B-710C-9CB3-A3D0-F211D9067FAC}"/>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03482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CC85CA-6FA3-D710-FAC8-8C1545B8CF5D}"/>
              </a:ext>
            </a:extLst>
          </p:cNvPr>
          <p:cNvSpPr>
            <a:spLocks noGrp="1"/>
          </p:cNvSpPr>
          <p:nvPr>
            <p:ph type="title"/>
          </p:nvPr>
        </p:nvSpPr>
        <p:spPr/>
        <p:txBody>
          <a:bodyPr>
            <a:normAutofit fontScale="90000"/>
          </a:bodyPr>
          <a:lstStyle/>
          <a:p>
            <a:r>
              <a:rPr lang="de-DE" dirty="0" err="1"/>
              <a:t>Zigbee</a:t>
            </a:r>
            <a:endParaRPr lang="de-DE" dirty="0"/>
          </a:p>
        </p:txBody>
      </p:sp>
      <p:sp>
        <p:nvSpPr>
          <p:cNvPr id="3" name="Textplatzhalter 2">
            <a:extLst>
              <a:ext uri="{FF2B5EF4-FFF2-40B4-BE49-F238E27FC236}">
                <a16:creationId xmlns:a16="http://schemas.microsoft.com/office/drawing/2014/main" id="{25E8CDF4-2489-2AEF-B8F2-F5FEEE73E982}"/>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9C56D5A5-94BB-6BC9-FC64-6AB98D1536C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23960A-BCAE-01B7-C989-3FE5D206F32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18268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C38F2-A972-038A-8795-516D0BB7ADCA}"/>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F0B5B34F-A468-92AB-8E71-D1580F15DB12}"/>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9EDB0C0D-CF58-C98E-DB6E-D1A3955120F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6E26D9C2-34EB-93C0-1735-17EA0AC643A5}"/>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75067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142418-609F-739E-83C9-FFBA432AECCE}"/>
              </a:ext>
            </a:extLst>
          </p:cNvPr>
          <p:cNvSpPr>
            <a:spLocks noGrp="1"/>
          </p:cNvSpPr>
          <p:nvPr>
            <p:ph type="body" sz="quarter" idx="10"/>
          </p:nvPr>
        </p:nvSpPr>
        <p:spPr/>
        <p:txBody>
          <a:bodyPr/>
          <a:lstStyle/>
          <a:p>
            <a:r>
              <a:rPr lang="de-DE" dirty="0"/>
              <a:t>Internet &amp; Cloud</a:t>
            </a:r>
          </a:p>
        </p:txBody>
      </p:sp>
    </p:spTree>
    <p:extLst>
      <p:ext uri="{BB962C8B-B14F-4D97-AF65-F5344CB8AC3E}">
        <p14:creationId xmlns:p14="http://schemas.microsoft.com/office/powerpoint/2010/main" val="211338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9581D3-EB44-8BC2-2608-9A067226C6E3}"/>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F2E68ECD-D13B-E77C-81C6-BD5F4D25BE3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3F7EB2CD-77CF-725D-5784-5F0AE915F224}"/>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F0395E1F-9FA0-F974-D91F-8066050AD4F3}"/>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6B25E861-D5F8-258E-5591-7D730EE4F378}"/>
              </a:ext>
            </a:extLst>
          </p:cNvPr>
          <p:cNvSpPr txBox="1"/>
          <p:nvPr/>
        </p:nvSpPr>
        <p:spPr>
          <a:xfrm>
            <a:off x="727022" y="1114655"/>
            <a:ext cx="7311725" cy="4767459"/>
          </a:xfrm>
          <a:prstGeom prst="rect">
            <a:avLst/>
          </a:prstGeom>
          <a:noFill/>
        </p:spPr>
        <p:txBody>
          <a:bodyPr wrap="square" rtlCol="0">
            <a:spAutoFit/>
          </a:bodyPr>
          <a:lstStyle/>
          <a:p>
            <a:pPr>
              <a:lnSpc>
                <a:spcPct val="115000"/>
              </a:lnSpc>
            </a:pPr>
            <a:r>
              <a:rPr lang="en-GB" sz="1400" dirty="0">
                <a:solidFill>
                  <a:srgbClr val="000000"/>
                </a:solidFill>
                <a:effectLst/>
                <a:latin typeface="Open Sans" panose="020B0606030504020204" pitchFamily="34" charset="0"/>
                <a:ea typeface="Times New Roman" panose="02020603050405020304" pitchFamily="18" charset="0"/>
              </a:rPr>
              <a:t>A number of protocol enhancements have been developed over the years, primarily to improve the throughput performance of 802.11 networks. One such enhancement is 802.11n that makes use of twice as much bandwidth if needed, by bonding together two channels. It is also possible to employ a signal processing technique called MIMO, M-I-M-O to allow the simultaneous transmission of multiple data streams between two pairs and encode more bits of information per symbol to increase data rates. The overhead associated with contention and hedges is reduced through different frame aggregation techniques. With some, it is also possible to retransmit only a particular part of a message if it is affected by errors. This improves channel efficiency. </a:t>
            </a:r>
            <a:endParaRPr lang="de-DE" sz="1400" dirty="0">
              <a:effectLst/>
              <a:latin typeface="Arial" panose="020B0604020202020204" pitchFamily="34" charset="0"/>
              <a:ea typeface="Arial" panose="020B0604020202020204" pitchFamily="34" charset="0"/>
            </a:endParaRPr>
          </a:p>
          <a:p>
            <a:pPr>
              <a:lnSpc>
                <a:spcPct val="115000"/>
              </a:lnSpc>
            </a:pPr>
            <a:r>
              <a:rPr lang="en-GB" sz="1400" dirty="0">
                <a:effectLst/>
                <a:latin typeface="Times New Roman" panose="02020603050405020304" pitchFamily="18" charset="0"/>
                <a:ea typeface="Times New Roman" panose="02020603050405020304" pitchFamily="18" charset="0"/>
              </a:rPr>
              <a:t> </a:t>
            </a:r>
            <a:endParaRPr lang="de-DE" sz="1400" dirty="0">
              <a:effectLst/>
              <a:latin typeface="Arial" panose="020B0604020202020204" pitchFamily="34" charset="0"/>
              <a:ea typeface="Arial" panose="020B0604020202020204" pitchFamily="34" charset="0"/>
            </a:endParaRPr>
          </a:p>
          <a:p>
            <a:pPr>
              <a:lnSpc>
                <a:spcPct val="115000"/>
              </a:lnSpc>
            </a:pPr>
            <a:r>
              <a:rPr lang="en-GB" sz="1400" dirty="0">
                <a:solidFill>
                  <a:srgbClr val="000000"/>
                </a:solidFill>
                <a:effectLst/>
                <a:latin typeface="Open Sans" panose="020B0606030504020204" pitchFamily="34" charset="0"/>
                <a:ea typeface="Times New Roman" panose="02020603050405020304" pitchFamily="18" charset="0"/>
              </a:rPr>
              <a:t>802.11ac adds new features to further enhance throughput performance. For instance, channels up to 160 megahertz can be used. Given the spectral width, only the five gigahertz band becomes suitable, and as such, 802.11ac are reserved for this band. Up to eight MIMO streams are supported, effectively multiplying the data rate eight times, and the new modulation schemes enable transmitting up to 16 bits per symbol. In addition, a new multi-user MIMO technique is adopted that allows an access point to transmit to multiple stations at the same time. This is called spatial multiplexing. </a:t>
            </a:r>
            <a:endParaRPr lang="de-DE" sz="1400" dirty="0">
              <a:effectLst/>
              <a:latin typeface="Arial" panose="020B0604020202020204" pitchFamily="34" charset="0"/>
              <a:ea typeface="Arial" panose="020B0604020202020204" pitchFamily="34" charset="0"/>
            </a:endParaRPr>
          </a:p>
          <a:p>
            <a:endParaRPr lang="de-DE" sz="1400" dirty="0"/>
          </a:p>
        </p:txBody>
      </p:sp>
    </p:spTree>
    <p:extLst>
      <p:ext uri="{BB962C8B-B14F-4D97-AF65-F5344CB8AC3E}">
        <p14:creationId xmlns:p14="http://schemas.microsoft.com/office/powerpoint/2010/main" val="124324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CA694A-2534-FE88-2375-DD3FD8A66300}"/>
              </a:ext>
            </a:extLst>
          </p:cNvPr>
          <p:cNvSpPr>
            <a:spLocks noGrp="1"/>
          </p:cNvSpPr>
          <p:nvPr>
            <p:ph type="title"/>
          </p:nvPr>
        </p:nvSpPr>
        <p:spPr>
          <a:xfrm>
            <a:off x="729832" y="695679"/>
            <a:ext cx="10377230" cy="348415"/>
          </a:xfrm>
        </p:spPr>
        <p:txBody>
          <a:bodyPr>
            <a:normAutofit fontScale="90000"/>
          </a:bodyPr>
          <a:lstStyle/>
          <a:p>
            <a:r>
              <a:rPr lang="de-DE" dirty="0"/>
              <a:t>WLAN IEEE 802.11n</a:t>
            </a:r>
          </a:p>
        </p:txBody>
      </p:sp>
      <p:sp>
        <p:nvSpPr>
          <p:cNvPr id="3" name="Textplatzhalter 2">
            <a:extLst>
              <a:ext uri="{FF2B5EF4-FFF2-40B4-BE49-F238E27FC236}">
                <a16:creationId xmlns:a16="http://schemas.microsoft.com/office/drawing/2014/main" id="{A3DF279E-0F6A-586A-7259-B2C3A73A8040}"/>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F270FBA-B444-00DA-08C0-6DF18454E64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CEC59E32-EAF7-57D7-C147-BD5D774A85B1}"/>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6823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2917D-F8DC-30C5-7D6A-903F4AD118C2}"/>
              </a:ext>
            </a:extLst>
          </p:cNvPr>
          <p:cNvSpPr>
            <a:spLocks noGrp="1"/>
          </p:cNvSpPr>
          <p:nvPr>
            <p:ph type="title"/>
          </p:nvPr>
        </p:nvSpPr>
        <p:spPr/>
        <p:txBody>
          <a:bodyPr>
            <a:normAutofit fontScale="90000"/>
          </a:bodyPr>
          <a:lstStyle/>
          <a:p>
            <a:r>
              <a:rPr lang="de-DE" dirty="0"/>
              <a:t>LPWAN</a:t>
            </a:r>
          </a:p>
        </p:txBody>
      </p:sp>
      <p:sp>
        <p:nvSpPr>
          <p:cNvPr id="3" name="Textplatzhalter 2">
            <a:extLst>
              <a:ext uri="{FF2B5EF4-FFF2-40B4-BE49-F238E27FC236}">
                <a16:creationId xmlns:a16="http://schemas.microsoft.com/office/drawing/2014/main" id="{F21567D2-4D4E-6C0F-A6D3-AEE6818F294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5911853-7E04-5B57-F4BA-BF3030A4BC5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8A368A7-54EF-2187-E175-C21923F271B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876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1241F-C551-89CB-B0F0-2F3337C24382}"/>
              </a:ext>
            </a:extLst>
          </p:cNvPr>
          <p:cNvSpPr>
            <a:spLocks noGrp="1"/>
          </p:cNvSpPr>
          <p:nvPr>
            <p:ph type="title"/>
          </p:nvPr>
        </p:nvSpPr>
        <p:spPr/>
        <p:txBody>
          <a:bodyPr>
            <a:normAutofit fontScale="90000"/>
          </a:bodyPr>
          <a:lstStyle/>
          <a:p>
            <a:r>
              <a:rPr lang="de-DE" dirty="0" err="1"/>
              <a:t>Introduction</a:t>
            </a:r>
            <a:endParaRPr lang="de-DE" dirty="0"/>
          </a:p>
        </p:txBody>
      </p:sp>
      <p:sp>
        <p:nvSpPr>
          <p:cNvPr id="3" name="Textplatzhalter 2">
            <a:extLst>
              <a:ext uri="{FF2B5EF4-FFF2-40B4-BE49-F238E27FC236}">
                <a16:creationId xmlns:a16="http://schemas.microsoft.com/office/drawing/2014/main" id="{07D5A5CB-7F31-B2D2-22ED-CAC44CA103B8}"/>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37772451-8BA3-7BAD-8929-10A0D96E7B4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791EA6C-5A27-E931-9EB9-E57A7A727828}"/>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6DED1098-5ED0-CA67-46A2-976514DA1F0F}"/>
              </a:ext>
            </a:extLst>
          </p:cNvPr>
          <p:cNvSpPr txBox="1"/>
          <p:nvPr/>
        </p:nvSpPr>
        <p:spPr>
          <a:xfrm>
            <a:off x="1274164" y="1499016"/>
            <a:ext cx="8551888" cy="369332"/>
          </a:xfrm>
          <a:prstGeom prst="rect">
            <a:avLst/>
          </a:prstGeom>
          <a:noFill/>
        </p:spPr>
        <p:txBody>
          <a:bodyPr wrap="square" rtlCol="0">
            <a:spAutoFit/>
          </a:bodyPr>
          <a:lstStyle/>
          <a:p>
            <a:r>
              <a:rPr lang="de-DE" dirty="0"/>
              <a:t>General </a:t>
            </a:r>
            <a:r>
              <a:rPr lang="de-DE" dirty="0" err="1"/>
              <a:t>vision</a:t>
            </a:r>
            <a:r>
              <a:rPr lang="de-DE" dirty="0"/>
              <a:t> </a:t>
            </a:r>
            <a:r>
              <a:rPr lang="de-DE" dirty="0" err="1"/>
              <a:t>of</a:t>
            </a:r>
            <a:r>
              <a:rPr lang="de-DE" dirty="0"/>
              <a:t> IoT </a:t>
            </a:r>
            <a:r>
              <a:rPr lang="de-DE" dirty="0" err="1"/>
              <a:t>topic</a:t>
            </a:r>
            <a:r>
              <a:rPr lang="de-DE" dirty="0"/>
              <a:t> in FLEX</a:t>
            </a:r>
          </a:p>
        </p:txBody>
      </p:sp>
    </p:spTree>
    <p:extLst>
      <p:ext uri="{BB962C8B-B14F-4D97-AF65-F5344CB8AC3E}">
        <p14:creationId xmlns:p14="http://schemas.microsoft.com/office/powerpoint/2010/main" val="2901663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56C208-F135-4C97-B1D3-30E19AB2C869}"/>
              </a:ext>
            </a:extLst>
          </p:cNvPr>
          <p:cNvSpPr>
            <a:spLocks noGrp="1"/>
          </p:cNvSpPr>
          <p:nvPr>
            <p:ph type="title"/>
          </p:nvPr>
        </p:nvSpPr>
        <p:spPr/>
        <p:txBody>
          <a:bodyPr>
            <a:normAutofit fontScale="90000"/>
          </a:bodyPr>
          <a:lstStyle/>
          <a:p>
            <a:r>
              <a:rPr lang="de-DE" dirty="0" err="1"/>
              <a:t>LoRaWAN</a:t>
            </a:r>
            <a:endParaRPr lang="de-DE" dirty="0"/>
          </a:p>
        </p:txBody>
      </p:sp>
      <p:sp>
        <p:nvSpPr>
          <p:cNvPr id="3" name="Textplatzhalter 2">
            <a:extLst>
              <a:ext uri="{FF2B5EF4-FFF2-40B4-BE49-F238E27FC236}">
                <a16:creationId xmlns:a16="http://schemas.microsoft.com/office/drawing/2014/main" id="{05500F11-70D9-5CF2-86A0-D1DC017DD33C}"/>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BFB22821-7570-D0B6-9B0C-0B611FD2A2D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213ACD6-B76A-DCF1-9982-8D3D53044C88}"/>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340418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C0FB2-91A4-DFF3-F95E-4E1B7E165B9A}"/>
              </a:ext>
            </a:extLst>
          </p:cNvPr>
          <p:cNvSpPr>
            <a:spLocks noGrp="1"/>
          </p:cNvSpPr>
          <p:nvPr>
            <p:ph type="title"/>
          </p:nvPr>
        </p:nvSpPr>
        <p:spPr/>
        <p:txBody>
          <a:bodyPr>
            <a:normAutofit fontScale="90000"/>
          </a:bodyPr>
          <a:lstStyle/>
          <a:p>
            <a:r>
              <a:rPr lang="de-DE" dirty="0"/>
              <a:t>NB-IoT</a:t>
            </a:r>
          </a:p>
        </p:txBody>
      </p:sp>
      <p:sp>
        <p:nvSpPr>
          <p:cNvPr id="3" name="Textplatzhalter 2">
            <a:extLst>
              <a:ext uri="{FF2B5EF4-FFF2-40B4-BE49-F238E27FC236}">
                <a16:creationId xmlns:a16="http://schemas.microsoft.com/office/drawing/2014/main" id="{B2D3C699-37C2-3FBE-4F72-DC14D5D930E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877D3246-BA8B-4AD4-20B1-2B85AB8536B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9E219CD7-E484-D55A-086D-9EF6F4343641}"/>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297197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11118-196D-61EA-B79C-BDC81FE50939}"/>
              </a:ext>
            </a:extLst>
          </p:cNvPr>
          <p:cNvSpPr>
            <a:spLocks noGrp="1"/>
          </p:cNvSpPr>
          <p:nvPr>
            <p:ph type="title"/>
          </p:nvPr>
        </p:nvSpPr>
        <p:spPr/>
        <p:txBody>
          <a:bodyPr>
            <a:normAutofit fontScale="90000"/>
          </a:bodyPr>
          <a:lstStyle/>
          <a:p>
            <a:r>
              <a:rPr lang="de-DE" dirty="0" err="1"/>
              <a:t>Virtualisation</a:t>
            </a:r>
            <a:endParaRPr lang="de-DE" dirty="0"/>
          </a:p>
        </p:txBody>
      </p:sp>
      <p:sp>
        <p:nvSpPr>
          <p:cNvPr id="3" name="Textplatzhalter 2">
            <a:extLst>
              <a:ext uri="{FF2B5EF4-FFF2-40B4-BE49-F238E27FC236}">
                <a16:creationId xmlns:a16="http://schemas.microsoft.com/office/drawing/2014/main" id="{C559ADCC-6849-A82A-188A-AC15C13AF243}"/>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5A5696A-BCC9-7A41-6810-CEE1202C1825}"/>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BEEC6CE-7301-446D-A9E8-B7C76D35EDB0}"/>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0150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DA66A2-97D4-E522-6668-116F4019AFE0}"/>
              </a:ext>
            </a:extLst>
          </p:cNvPr>
          <p:cNvSpPr>
            <a:spLocks noGrp="1"/>
          </p:cNvSpPr>
          <p:nvPr>
            <p:ph type="title"/>
          </p:nvPr>
        </p:nvSpPr>
        <p:spPr/>
        <p:txBody>
          <a:bodyPr>
            <a:normAutofit fontScale="90000"/>
          </a:bodyPr>
          <a:lstStyle/>
          <a:p>
            <a:r>
              <a:rPr lang="de-DE" dirty="0"/>
              <a:t>MQ </a:t>
            </a:r>
            <a:r>
              <a:rPr lang="de-DE" dirty="0" err="1"/>
              <a:t>Telemetry</a:t>
            </a:r>
            <a:r>
              <a:rPr lang="de-DE" dirty="0"/>
              <a:t> Transport</a:t>
            </a:r>
          </a:p>
        </p:txBody>
      </p:sp>
      <p:sp>
        <p:nvSpPr>
          <p:cNvPr id="3" name="Textplatzhalter 2">
            <a:extLst>
              <a:ext uri="{FF2B5EF4-FFF2-40B4-BE49-F238E27FC236}">
                <a16:creationId xmlns:a16="http://schemas.microsoft.com/office/drawing/2014/main" id="{9DFEAF19-33CF-66E0-AD9B-47C4DAB8F458}"/>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FB8AA21F-2904-5350-A134-3B3B1300BD2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AD0703E-289E-6FEF-60FA-E892C888F8C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286356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0AA933-03C7-71D0-E379-166C973B9AF3}"/>
              </a:ext>
            </a:extLst>
          </p:cNvPr>
          <p:cNvSpPr>
            <a:spLocks noGrp="1"/>
          </p:cNvSpPr>
          <p:nvPr>
            <p:ph type="title"/>
          </p:nvPr>
        </p:nvSpPr>
        <p:spPr/>
        <p:txBody>
          <a:bodyPr>
            <a:normAutofit fontScale="90000"/>
          </a:bodyPr>
          <a:lstStyle/>
          <a:p>
            <a:r>
              <a:rPr lang="de-DE" dirty="0" err="1"/>
              <a:t>Constrained</a:t>
            </a:r>
            <a:r>
              <a:rPr lang="de-DE" dirty="0"/>
              <a:t> </a:t>
            </a:r>
            <a:r>
              <a:rPr lang="de-DE" dirty="0" err="1"/>
              <a:t>Application</a:t>
            </a:r>
            <a:r>
              <a:rPr lang="de-DE" dirty="0"/>
              <a:t> Protocol (</a:t>
            </a:r>
            <a:r>
              <a:rPr lang="de-DE" dirty="0" err="1"/>
              <a:t>CoAP</a:t>
            </a:r>
            <a:r>
              <a:rPr lang="de-DE" dirty="0"/>
              <a:t>)</a:t>
            </a:r>
          </a:p>
        </p:txBody>
      </p:sp>
      <p:sp>
        <p:nvSpPr>
          <p:cNvPr id="3" name="Textplatzhalter 2">
            <a:extLst>
              <a:ext uri="{FF2B5EF4-FFF2-40B4-BE49-F238E27FC236}">
                <a16:creationId xmlns:a16="http://schemas.microsoft.com/office/drawing/2014/main" id="{D97C17E0-00E6-41A3-AC87-5B5E9336A3D5}"/>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214D3312-991E-1A10-77F0-3A7DBA8208C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E3AD6A8-8893-2547-D8F3-9D75DC7355B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310358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26414-0617-5CCA-74C4-D71B865493C5}"/>
              </a:ext>
            </a:extLst>
          </p:cNvPr>
          <p:cNvSpPr>
            <a:spLocks noGrp="1"/>
          </p:cNvSpPr>
          <p:nvPr>
            <p:ph type="title"/>
          </p:nvPr>
        </p:nvSpPr>
        <p:spPr/>
        <p:txBody>
          <a:bodyPr>
            <a:normAutofit fontScale="90000"/>
          </a:bodyPr>
          <a:lstStyle/>
          <a:p>
            <a:r>
              <a:rPr lang="de-DE" dirty="0"/>
              <a:t>Data Processing Pipelines</a:t>
            </a:r>
          </a:p>
        </p:txBody>
      </p:sp>
      <p:sp>
        <p:nvSpPr>
          <p:cNvPr id="3" name="Textplatzhalter 2">
            <a:extLst>
              <a:ext uri="{FF2B5EF4-FFF2-40B4-BE49-F238E27FC236}">
                <a16:creationId xmlns:a16="http://schemas.microsoft.com/office/drawing/2014/main" id="{618E296F-A6EF-865D-EFCA-185D5277684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2FAF73D7-EAE2-BF87-6E22-AB4AC98BC56C}"/>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25BCE2E-3476-9236-9D60-30A1F8794D8D}"/>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72425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7E22D-37E1-AD3E-5347-948A596A1F46}"/>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50D80591-B466-F50A-738A-C7D17E42FFE4}"/>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7166969B-FB80-FFC3-F48E-81DE9B4AEFC2}"/>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6D30B728-CE1B-75F7-0732-698BBB6867E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958332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69C37F-329D-D7CB-9F65-EF9D7AC45C68}"/>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BBB934D9-07B4-8C2C-23B6-1D3B15EDF7F0}"/>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001CD501-8CD5-1D62-C0CC-9EABCCA3E2E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CBEE896-E3EE-284C-F6C9-75752AE05725}"/>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023010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4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A00DAA-BD92-2B80-2DC8-14D5BCE99166}"/>
              </a:ext>
            </a:extLst>
          </p:cNvPr>
          <p:cNvSpPr>
            <a:spLocks noGrp="1"/>
          </p:cNvSpPr>
          <p:nvPr>
            <p:ph type="body" sz="quarter" idx="10"/>
          </p:nvPr>
        </p:nvSpPr>
        <p:spPr>
          <a:xfrm>
            <a:off x="3800007" y="4897565"/>
            <a:ext cx="7706518" cy="625363"/>
          </a:xfrm>
        </p:spPr>
        <p:txBody>
          <a:bodyPr/>
          <a:lstStyle/>
          <a:p>
            <a:r>
              <a:rPr lang="de-DE" dirty="0"/>
              <a:t>Sensor &amp; Basic Components</a:t>
            </a:r>
          </a:p>
        </p:txBody>
      </p:sp>
    </p:spTree>
    <p:extLst>
      <p:ext uri="{BB962C8B-B14F-4D97-AF65-F5344CB8AC3E}">
        <p14:creationId xmlns:p14="http://schemas.microsoft.com/office/powerpoint/2010/main" val="230709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7B6BF-28B5-D3F2-2D38-E7F5CB7FC02C}"/>
              </a:ext>
            </a:extLst>
          </p:cNvPr>
          <p:cNvSpPr>
            <a:spLocks noGrp="1"/>
          </p:cNvSpPr>
          <p:nvPr>
            <p:ph type="title"/>
          </p:nvPr>
        </p:nvSpPr>
        <p:spPr/>
        <p:txBody>
          <a:bodyPr>
            <a:normAutofit fontScale="90000"/>
          </a:bodyPr>
          <a:lstStyle/>
          <a:p>
            <a:endParaRPr lang="de-DE" dirty="0"/>
          </a:p>
        </p:txBody>
      </p:sp>
      <p:sp>
        <p:nvSpPr>
          <p:cNvPr id="3" name="Textplatzhalter 2">
            <a:extLst>
              <a:ext uri="{FF2B5EF4-FFF2-40B4-BE49-F238E27FC236}">
                <a16:creationId xmlns:a16="http://schemas.microsoft.com/office/drawing/2014/main" id="{73A302C9-A302-3EF1-F3BA-D70872285A5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5E16B42-B09A-F796-7563-BCBEA344C17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4659900-B9FE-D17F-54C8-DC6DF856E3BE}"/>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FB4EFAD0-D641-F226-0FC8-1246F31B41CA}"/>
              </a:ext>
            </a:extLst>
          </p:cNvPr>
          <p:cNvSpPr txBox="1"/>
          <p:nvPr/>
        </p:nvSpPr>
        <p:spPr>
          <a:xfrm>
            <a:off x="626684" y="1439056"/>
            <a:ext cx="6943349" cy="1361014"/>
          </a:xfrm>
          <a:prstGeom prst="rect">
            <a:avLst/>
          </a:prstGeom>
          <a:noFill/>
        </p:spPr>
        <p:txBody>
          <a:bodyPr wrap="square" rtlCol="0">
            <a:spAutoFit/>
          </a:bodyPr>
          <a:lstStyle/>
          <a:p>
            <a:pPr marL="342900" lvl="0" indent="-342900">
              <a:lnSpc>
                <a:spcPct val="107000"/>
              </a:lnSpc>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Voltage sensor </a:t>
            </a:r>
            <a:endParaRPr lang="de-DE"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Current sensor</a:t>
            </a:r>
            <a:endParaRPr lang="de-DE"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arabicPeriod"/>
            </a:pPr>
            <a:r>
              <a:rPr lang="de-DE" sz="1800" dirty="0">
                <a:effectLst/>
                <a:latin typeface="Calibri" panose="020F0502020204030204" pitchFamily="34" charset="0"/>
                <a:ea typeface="DengXian" panose="02010600030101010101" pitchFamily="2" charset="-122"/>
                <a:cs typeface="Times New Roman" panose="02020603050405020304" pitchFamily="18" charset="0"/>
              </a:rPr>
              <a:t>Power switch</a:t>
            </a:r>
          </a:p>
          <a:p>
            <a:endParaRPr lang="de-DE" dirty="0"/>
          </a:p>
        </p:txBody>
      </p:sp>
    </p:spTree>
    <p:extLst>
      <p:ext uri="{BB962C8B-B14F-4D97-AF65-F5344CB8AC3E}">
        <p14:creationId xmlns:p14="http://schemas.microsoft.com/office/powerpoint/2010/main" val="8873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18F15F3-9A96-A682-EB34-6E76299FB079}"/>
              </a:ext>
            </a:extLst>
          </p:cNvPr>
          <p:cNvSpPr>
            <a:spLocks noGrp="1"/>
          </p:cNvSpPr>
          <p:nvPr>
            <p:ph type="body" sz="quarter" idx="10"/>
          </p:nvPr>
        </p:nvSpPr>
        <p:spPr>
          <a:xfrm>
            <a:off x="5336498" y="4897565"/>
            <a:ext cx="6170027" cy="625363"/>
          </a:xfrm>
        </p:spPr>
        <p:txBody>
          <a:bodyPr/>
          <a:lstStyle/>
          <a:p>
            <a:r>
              <a:rPr lang="de-DE" dirty="0"/>
              <a:t>Networks &amp; </a:t>
            </a:r>
            <a:r>
              <a:rPr lang="de-DE" dirty="0" err="1"/>
              <a:t>Protocols</a:t>
            </a:r>
            <a:endParaRPr lang="de-DE" dirty="0"/>
          </a:p>
        </p:txBody>
      </p:sp>
    </p:spTree>
    <p:extLst>
      <p:ext uri="{BB962C8B-B14F-4D97-AF65-F5344CB8AC3E}">
        <p14:creationId xmlns:p14="http://schemas.microsoft.com/office/powerpoint/2010/main" val="32901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0A7FA8-895A-7E71-ED7C-9782A4D1B4F1}"/>
              </a:ext>
            </a:extLst>
          </p:cNvPr>
          <p:cNvSpPr>
            <a:spLocks noGrp="1"/>
          </p:cNvSpPr>
          <p:nvPr>
            <p:ph type="title"/>
          </p:nvPr>
        </p:nvSpPr>
        <p:spPr/>
        <p:txBody>
          <a:bodyPr>
            <a:normAutofit fontScale="90000"/>
          </a:bodyPr>
          <a:lstStyle/>
          <a:p>
            <a:endParaRPr lang="de-DE" dirty="0"/>
          </a:p>
        </p:txBody>
      </p:sp>
      <p:sp>
        <p:nvSpPr>
          <p:cNvPr id="3" name="Textplatzhalter 2">
            <a:extLst>
              <a:ext uri="{FF2B5EF4-FFF2-40B4-BE49-F238E27FC236}">
                <a16:creationId xmlns:a16="http://schemas.microsoft.com/office/drawing/2014/main" id="{0076EDE6-59B9-AE93-C8B1-762B4CB60AD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86E390B3-3F2F-247D-5FD5-CBA4BA4968A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3ADEA024-8E0F-3EC3-D410-C76D9E268E2C}"/>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B5EC94DC-519B-9D30-1EB7-0D1F773DAB56}"/>
              </a:ext>
            </a:extLst>
          </p:cNvPr>
          <p:cNvSpPr txBox="1"/>
          <p:nvPr/>
        </p:nvSpPr>
        <p:spPr>
          <a:xfrm>
            <a:off x="645991" y="1678898"/>
            <a:ext cx="7973353" cy="369332"/>
          </a:xfrm>
          <a:prstGeom prst="rect">
            <a:avLst/>
          </a:prstGeom>
          <a:noFill/>
        </p:spPr>
        <p:txBody>
          <a:bodyPr wrap="square" rtlCol="0">
            <a:spAutoFit/>
          </a:bodyPr>
          <a:lstStyle/>
          <a:p>
            <a:r>
              <a:rPr lang="de-DE" dirty="0" err="1"/>
              <a:t>From</a:t>
            </a:r>
            <a:r>
              <a:rPr lang="de-DE" dirty="0"/>
              <a:t> </a:t>
            </a:r>
            <a:r>
              <a:rPr lang="de-DE" dirty="0" err="1"/>
              <a:t>local</a:t>
            </a:r>
            <a:r>
              <a:rPr lang="de-DE" dirty="0"/>
              <a:t> </a:t>
            </a:r>
            <a:r>
              <a:rPr lang="de-DE" dirty="0" err="1"/>
              <a:t>to</a:t>
            </a:r>
            <a:r>
              <a:rPr lang="de-DE" dirty="0"/>
              <a:t> </a:t>
            </a:r>
            <a:r>
              <a:rPr lang="de-DE" dirty="0" err="1"/>
              <a:t>cloud</a:t>
            </a:r>
            <a:r>
              <a:rPr lang="de-DE" dirty="0"/>
              <a:t> : </a:t>
            </a:r>
            <a:r>
              <a:rPr lang="de-DE" dirty="0" err="1"/>
              <a:t>gateway</a:t>
            </a:r>
            <a:endParaRPr lang="de-DE" dirty="0"/>
          </a:p>
        </p:txBody>
      </p:sp>
    </p:spTree>
    <p:extLst>
      <p:ext uri="{BB962C8B-B14F-4D97-AF65-F5344CB8AC3E}">
        <p14:creationId xmlns:p14="http://schemas.microsoft.com/office/powerpoint/2010/main" val="355586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50C427-BDDB-9163-279E-F7990AB095CB}"/>
              </a:ext>
            </a:extLst>
          </p:cNvPr>
          <p:cNvSpPr>
            <a:spLocks noGrp="1"/>
          </p:cNvSpPr>
          <p:nvPr>
            <p:ph type="body" sz="quarter" idx="10"/>
          </p:nvPr>
        </p:nvSpPr>
        <p:spPr/>
        <p:txBody>
          <a:bodyPr/>
          <a:lstStyle/>
          <a:p>
            <a:r>
              <a:rPr lang="de-DE" dirty="0"/>
              <a:t>System Architecture</a:t>
            </a:r>
          </a:p>
        </p:txBody>
      </p:sp>
    </p:spTree>
    <p:extLst>
      <p:ext uri="{BB962C8B-B14F-4D97-AF65-F5344CB8AC3E}">
        <p14:creationId xmlns:p14="http://schemas.microsoft.com/office/powerpoint/2010/main" val="346547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5A23C-B36B-A1CB-2480-A44E603FE476}"/>
              </a:ext>
            </a:extLst>
          </p:cNvPr>
          <p:cNvSpPr>
            <a:spLocks noGrp="1"/>
          </p:cNvSpPr>
          <p:nvPr>
            <p:ph type="title"/>
          </p:nvPr>
        </p:nvSpPr>
        <p:spPr/>
        <p:txBody>
          <a:bodyPr>
            <a:normAutofit fontScale="90000"/>
          </a:bodyPr>
          <a:lstStyle/>
          <a:p>
            <a:r>
              <a:rPr lang="de-DE" dirty="0" err="1"/>
              <a:t>communication</a:t>
            </a:r>
            <a:endParaRPr lang="de-DE" dirty="0"/>
          </a:p>
        </p:txBody>
      </p:sp>
      <p:sp>
        <p:nvSpPr>
          <p:cNvPr id="3" name="Textplatzhalter 2">
            <a:extLst>
              <a:ext uri="{FF2B5EF4-FFF2-40B4-BE49-F238E27FC236}">
                <a16:creationId xmlns:a16="http://schemas.microsoft.com/office/drawing/2014/main" id="{FA91F62A-9AD5-7A24-3B59-2C8B3983B1C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D5D938D1-B964-191D-793F-19FFC8C11C4F}"/>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2F27235-E702-9DB6-B8D1-F4480FB95E34}"/>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8EAA0B9C-501C-A00F-63B9-77F233DC2EC5}"/>
              </a:ext>
            </a:extLst>
          </p:cNvPr>
          <p:cNvSpPr txBox="1"/>
          <p:nvPr/>
        </p:nvSpPr>
        <p:spPr>
          <a:xfrm>
            <a:off x="861934" y="1543987"/>
            <a:ext cx="5891869" cy="369332"/>
          </a:xfrm>
          <a:prstGeom prst="rect">
            <a:avLst/>
          </a:prstGeom>
          <a:noFill/>
        </p:spPr>
        <p:txBody>
          <a:bodyPr wrap="none" rtlCol="0">
            <a:spAutoFit/>
          </a:bodyPr>
          <a:lstStyle/>
          <a:p>
            <a:r>
              <a:rPr lang="en-GB" sz="1800" dirty="0">
                <a:solidFill>
                  <a:srgbClr val="262626"/>
                </a:solidFill>
                <a:effectLst/>
                <a:highlight>
                  <a:srgbClr val="FFFFFF"/>
                </a:highlight>
                <a:latin typeface="Proxima Nova"/>
                <a:ea typeface="Proxima Nova"/>
                <a:cs typeface="Proxima Nova"/>
              </a:rPr>
              <a:t>Short-range technologies such as Bluetooth and ZigBee </a:t>
            </a:r>
            <a:endParaRPr lang="de-DE" dirty="0"/>
          </a:p>
        </p:txBody>
      </p:sp>
    </p:spTree>
    <p:extLst>
      <p:ext uri="{BB962C8B-B14F-4D97-AF65-F5344CB8AC3E}">
        <p14:creationId xmlns:p14="http://schemas.microsoft.com/office/powerpoint/2010/main" val="2311342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enutzerdefiniert 3">
      <a:dk1>
        <a:sysClr val="windowText" lastClr="000000"/>
      </a:dk1>
      <a:lt1>
        <a:sysClr val="window" lastClr="FFFFFF"/>
      </a:lt1>
      <a:dk2>
        <a:srgbClr val="DADADA"/>
      </a:dk2>
      <a:lt2>
        <a:srgbClr val="E30613"/>
      </a:lt2>
      <a:accent1>
        <a:srgbClr val="FFFFFF"/>
      </a:accent1>
      <a:accent2>
        <a:srgbClr val="DADADA"/>
      </a:accent2>
      <a:accent3>
        <a:srgbClr val="A5A5A5"/>
      </a:accent3>
      <a:accent4>
        <a:srgbClr val="FFD1D1"/>
      </a:accent4>
      <a:accent5>
        <a:srgbClr val="FF7171"/>
      </a:accent5>
      <a:accent6>
        <a:srgbClr val="E30613"/>
      </a:accent6>
      <a:hlink>
        <a:srgbClr val="DADADA"/>
      </a:hlink>
      <a:folHlink>
        <a:srgbClr val="FFD1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8A082CF2B9C04AABF913E830826ED2" ma:contentTypeVersion="0" ma:contentTypeDescription="Create a new document." ma:contentTypeScope="" ma:versionID="36e54dbf5034309db9146ea73e4a1fe8">
  <xsd:schema xmlns:xsd="http://www.w3.org/2001/XMLSchema" xmlns:xs="http://www.w3.org/2001/XMLSchema" xmlns:p="http://schemas.microsoft.com/office/2006/metadata/properties" targetNamespace="http://schemas.microsoft.com/office/2006/metadata/properties" ma:root="true" ma:fieldsID="372ba33635d57dd3b15a1bd20488fef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E3C3E2-65F3-4917-8AF6-7E29A8A27B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747DB0-DC99-43EA-A5B2-FB07F411C73D}">
  <ds:schemaRefs>
    <ds:schemaRef ds:uri="http://schemas.microsoft.com/sharepoint/v3/contenttype/forms"/>
  </ds:schemaRefs>
</ds:datastoreItem>
</file>

<file path=customXml/itemProps3.xml><?xml version="1.0" encoding="utf-8"?>
<ds:datastoreItem xmlns:ds="http://schemas.openxmlformats.org/officeDocument/2006/customXml" ds:itemID="{F949D816-64FB-4D9F-84BA-853A70E60F5B}">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Breitbild</PresentationFormat>
  <Paragraphs>41</Paragraphs>
  <Slides>38</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38</vt:i4>
      </vt:variant>
    </vt:vector>
  </HeadingPairs>
  <TitlesOfParts>
    <vt:vector size="45" baseType="lpstr">
      <vt:lpstr>Proxima Nova</vt:lpstr>
      <vt:lpstr>Arial</vt:lpstr>
      <vt:lpstr>Calibri</vt:lpstr>
      <vt:lpstr>Open Sans</vt:lpstr>
      <vt:lpstr>Times New Roman</vt:lpstr>
      <vt:lpstr>Office</vt:lpstr>
      <vt:lpstr>think-cell Slide</vt:lpstr>
      <vt:lpstr>PowerPoint-Präsentation</vt:lpstr>
      <vt:lpstr>PowerPoint-Präsentation</vt:lpstr>
      <vt:lpstr>Introduction</vt:lpstr>
      <vt:lpstr>PowerPoint-Präsentation</vt:lpstr>
      <vt:lpstr>PowerPoint-Präsentation</vt:lpstr>
      <vt:lpstr>PowerPoint-Präsentation</vt:lpstr>
      <vt:lpstr>PowerPoint-Präsentation</vt:lpstr>
      <vt:lpstr>PowerPoint-Präsentation</vt:lpstr>
      <vt:lpstr>communication</vt:lpstr>
      <vt:lpstr>System Standardisation</vt:lpstr>
      <vt:lpstr>Cloud, Fog and Edge Computing</vt:lpstr>
      <vt:lpstr>Gateway</vt:lpstr>
      <vt:lpstr>architecture</vt:lpstr>
      <vt:lpstr>PowerPoint-Präsentation</vt:lpstr>
      <vt:lpstr>PowerPoint-Präsentation</vt:lpstr>
      <vt:lpstr>PowerPoint-Präsentation</vt:lpstr>
      <vt:lpstr>PowerPoint-Präsentation</vt:lpstr>
      <vt:lpstr>hardware platform</vt:lpstr>
      <vt:lpstr>memory</vt:lpstr>
      <vt:lpstr>sensor</vt:lpstr>
      <vt:lpstr>Energy &amp; Battery</vt:lpstr>
      <vt:lpstr>PowerPoint-Präsentation</vt:lpstr>
      <vt:lpstr>Bluetooth</vt:lpstr>
      <vt:lpstr>Zigbee</vt:lpstr>
      <vt:lpstr>PowerPoint-Präsentation</vt:lpstr>
      <vt:lpstr>PowerPoint-Präsentation</vt:lpstr>
      <vt:lpstr>PowerPoint-Präsentation</vt:lpstr>
      <vt:lpstr>WLAN IEEE 802.11n</vt:lpstr>
      <vt:lpstr>LPWAN</vt:lpstr>
      <vt:lpstr>LoRaWAN</vt:lpstr>
      <vt:lpstr>NB-IoT</vt:lpstr>
      <vt:lpstr>Virtualisation</vt:lpstr>
      <vt:lpstr>MQ Telemetry Transport</vt:lpstr>
      <vt:lpstr>Constrained Application Protocol (CoAP)</vt:lpstr>
      <vt:lpstr>Data Processing Pipelines</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Salathe, Benedikt</dc:creator>
  <cp:lastModifiedBy>Xu, Chuchu</cp:lastModifiedBy>
  <cp:revision>268</cp:revision>
  <dcterms:created xsi:type="dcterms:W3CDTF">2021-03-23T01:54:54Z</dcterms:created>
  <dcterms:modified xsi:type="dcterms:W3CDTF">2023-08-15T18:25:48Z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0x010100158A082CF2B9C04AABF913E830826ED2</vt:lpwstr>
  </property>
</Properties>
</file>