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jpg" ContentType="image/jpeg"/>
  <Override PartName="/ppt/media/image10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8"/>
  </p:notesMasterIdLst>
  <p:sldIdLst>
    <p:sldId id="270" r:id="rId3"/>
    <p:sldId id="256" r:id="rId4"/>
    <p:sldId id="303" r:id="rId5"/>
    <p:sldId id="321" r:id="rId6"/>
    <p:sldId id="320" r:id="rId7"/>
    <p:sldId id="304" r:id="rId8"/>
    <p:sldId id="305" r:id="rId9"/>
    <p:sldId id="327" r:id="rId10"/>
    <p:sldId id="313" r:id="rId11"/>
    <p:sldId id="315" r:id="rId12"/>
    <p:sldId id="314" r:id="rId13"/>
    <p:sldId id="316" r:id="rId14"/>
    <p:sldId id="317" r:id="rId15"/>
    <p:sldId id="318" r:id="rId16"/>
    <p:sldId id="309" r:id="rId17"/>
    <p:sldId id="326" r:id="rId18"/>
    <p:sldId id="322" r:id="rId19"/>
    <p:sldId id="331" r:id="rId20"/>
    <p:sldId id="332" r:id="rId21"/>
    <p:sldId id="323" r:id="rId22"/>
    <p:sldId id="333" r:id="rId23"/>
    <p:sldId id="334" r:id="rId24"/>
    <p:sldId id="335" r:id="rId25"/>
    <p:sldId id="336" r:id="rId26"/>
    <p:sldId id="324" r:id="rId27"/>
    <p:sldId id="337" r:id="rId28"/>
    <p:sldId id="338" r:id="rId29"/>
    <p:sldId id="339" r:id="rId30"/>
    <p:sldId id="328" r:id="rId31"/>
    <p:sldId id="310" r:id="rId32"/>
    <p:sldId id="329" r:id="rId33"/>
    <p:sldId id="330" r:id="rId34"/>
    <p:sldId id="341" r:id="rId35"/>
    <p:sldId id="340" r:id="rId36"/>
    <p:sldId id="311" r:id="rId37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2649"/>
  </p:normalViewPr>
  <p:slideViewPr>
    <p:cSldViewPr snapToGrid="0" snapToObjects="1">
      <p:cViewPr varScale="1">
        <p:scale>
          <a:sx n="151" d="100"/>
          <a:sy n="151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7" d="100"/>
          <a:sy n="157" d="100"/>
        </p:scale>
        <p:origin x="34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61AAF-1DDE-7A47-B507-97728DFC67AC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5BA6C-1D8B-144D-9287-0262C25BE8E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2562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7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8171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F9712-880B-6831-3EB0-F50E5548A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74463B-F5B6-FCF8-C531-0AFC07E224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A5205-40F3-801A-D4BE-23372051B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B449-A5D4-5EA3-10F1-882DAD39F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16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58058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1A154-3D0A-3FDB-F104-4CF32241B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9401ED-0525-C828-80D8-0BFD8312E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C0F9B8-616F-03D8-3F5F-898EDE44C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DA96-9B96-A2C8-4DBE-E82E78B6F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17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3349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652E2-D8F2-A4B4-8CB7-CC910B2A7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A5A6CE-C164-E2A6-2B72-5C90AC6BC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4756E-52A4-B5C6-7272-C7E4D1EC5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2D134-FF9C-871A-2D0A-0368C0DDC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18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0887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DCA5D-9E65-76DF-78A2-B2E5CCCEB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347B9-B93C-5519-3B70-FA94BF976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F4A60-8618-8B7A-5314-F90103F12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2B743-6EA6-E3E2-01B0-6044A2476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19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40279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1825D-FC6F-3B7D-55F3-DE650415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408309-D3A8-4F86-8AEB-50B17E2E2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6B871-770A-8EE1-B0D2-374AB74A9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492DC-7C76-9D89-F897-4483041B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20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90999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67888-CCD4-A1E9-0095-A2D05D17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4EDD1-70B6-8DBC-7529-A0720DD14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3C6A7-69E2-DDF3-48BF-61CE42A2D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1F6E3-972F-1B37-0B0C-90F305154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21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75334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F52B2-2973-BCC6-4AEA-4A7C6491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74AC5-B05A-BB82-5C8C-E81CB7D6F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698958-3EC2-E6C5-B04F-4C9B75061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FCEF6-AF6E-168D-C0CE-263975777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22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80697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C0E81-0390-FA07-A740-DC5E6B10D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86DFEE-1167-4B22-9106-70B85D22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8D8C08-3F25-98B2-3B13-A7F034607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DA454-0535-DDB2-E2EA-9F1A25FF2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23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89172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CD2F2-23B9-9A91-4075-8B97A2D63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D77013-D571-7860-0ECD-957FD7B66B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D7C0CF-8FD5-7697-2923-D1DA9E7DD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A9583-CC3A-88F3-BB8A-B8AF819B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24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84075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D1A03-2B0D-4B9A-CF7C-A17AE1A4B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8740E-17BD-8D7B-68E1-7FDA54D90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C3764-6277-1E1E-5697-1DA70E85E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9C375-97C6-0C04-704D-78AB54B08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25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69356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7AD06-D7F2-73E6-7BBB-C5E18889F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5A3AA7-EF7F-F834-2E8E-8CB48249B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9B02B-A571-B403-DC35-B3DAEA6C5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C629-D004-2D15-82A5-E11966688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8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412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D9C3E-9A6A-4DBA-1471-B9908F5B5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2F2C91-44E4-8951-B4C7-A2107E1D01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37CEB-1281-1E5F-6F02-831D0CC59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69544-07B2-30DB-8030-888F0E8A2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26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99099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F20D-C43E-7E8A-F028-AA5E4D3D1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18020-6D88-7677-D77F-CF534E2B8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952DC-B3B1-DC4B-B558-1AEC841D3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520A5-1BC6-478D-7599-9F3F32036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27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27454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98BC-56E3-8775-CC22-49C29C89A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2156C-3377-5DB3-1A36-C922E2CCF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8BC6E-9C90-B1FD-8644-04A538FEE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9891-A55A-ED5F-E33F-82517C698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28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90028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DCB78-E50C-EF6E-22DF-3C8B2DAD8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488E3-89B4-32F5-FBD6-22AAF5B76D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CDAF4-61D4-F4E8-E7A8-6A3372D9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C25A8-5138-6DAE-7075-B7988EE9E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29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229746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DADF4-9BEB-8CFF-EA8E-415FC6327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3A67FB-20F6-C698-6690-5FADF7098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3957CD-9B14-B59F-3125-381911931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EADBF-4B59-3580-F736-E5ACF564E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30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03698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0B785-D719-3BC8-D6BC-101CB942B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F2BCF-11F3-E3A0-F00C-6463E248BB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EFA15-1A7E-8E68-C398-82840F454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AAB53-C3ED-CF02-D697-38FC90D5D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31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02683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38BC-E6A7-8EAB-C2F8-921BBD89F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3EF75-2A1F-9791-FF0C-0C4C065FCB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DC1AEE-7863-937A-89B0-0B9C912C7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38F1-6FA9-EE9C-69BC-25BAFE1C5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32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87844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80F22-BD85-DA34-6DBB-FD9C7D065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51069-7D7B-D65D-67EE-5338E57A3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8739B9-601E-57DD-1A12-3750B49BE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26F21-F375-97CE-B25E-6C38619C6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33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8734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35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0443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83529-CF44-341E-E8AF-F3C17474F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986468-5C9D-1733-5A5F-3341CE21F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FB791F-3BC4-1E3A-5324-710C8DF90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9119-0323-8359-0D87-956FA6007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9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42882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3080A-E13D-D12F-1336-D4ED134FC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24631-1679-6619-F652-090252A7A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0F6210-4658-2CD5-54BC-878799DCE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G" dirty="0"/>
              <a:t>Load, Store, Move, Syscall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74FD-5131-38C9-76CF-6420DCA4F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10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1653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D8857-B11B-3048-1ACC-16AF9F9D4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6207B0-3D13-FA4E-19D0-770BC9938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37AF1-AEBD-D637-9DA6-261FFD7D0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247D0-5FDA-A9B9-3A0B-DBAB1EFBC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11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62263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4082C-125E-7040-31EE-74EC210AD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C59A77-DD79-1B00-AB31-4BC0702E7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FC36CB-F09E-12B1-143F-2BB79B443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4A6CA-9724-CE67-FF3F-421905514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12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20688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4E2E-BCAD-26AB-A8F8-4FB06C4C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69ED1-01CC-4844-8E1C-478FA83B8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21128-E340-46B7-3B99-D19D3C601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4B6F5-DE30-C230-30A2-86ABDF82E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13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6100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13E0E-ADF7-5E08-EBF0-232CF2C4F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2612A-CD1F-276F-6838-BECD0B824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88D782-C6C2-F97E-F7E2-CF855541E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6B21B-F4B1-35A7-BE1E-63832264C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14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11251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A26EB-C3E4-026A-188D-4FF4C7AD4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776B8-163E-220E-02B4-7B89A7E6D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E425C-2D34-4249-2127-B2A172220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0FFE-6FBF-7E2B-EFFB-62659F80A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BA6C-1D8B-144D-9287-0262C25BE8EB}" type="slidenum">
              <a:rPr lang="en-EG" smtClean="0"/>
              <a:t>15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3706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F32C-E426-7A32-C890-BAF924B83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E3B64-C0AE-9B10-7081-CA7CECF98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1623-9586-1934-A1BD-644A2FC7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7F2F-4F73-6E45-292E-44CC842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18E5-52DD-6D43-D075-8090DA99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0729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5EE7-59D9-4458-A0FA-C65D2EC2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B1FF8-8086-F724-61FC-CFDE369D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9666-2BCA-BC0D-61CE-6BD89927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8F4D-C376-A88F-BDBB-C9388952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2A43-781A-1ED8-B418-A3B782D0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0573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1B133-AA6D-4826-C004-B2C03DE25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D9912-4388-AEF9-ADC3-DADEDC3AE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5AA7-B244-C121-46AA-B4CB9376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F2D6-44B5-782B-ACDC-437A5585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E935-7997-7979-9D14-8BEE8EE5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76047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7334" y="1471464"/>
            <a:ext cx="10837333" cy="869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0E550232-20C5-4C58-924F-24DCCA69550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7874000" y="5081"/>
            <a:ext cx="4314825" cy="33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70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8608" y="1130525"/>
            <a:ext cx="9534783" cy="579710"/>
          </a:xfrm>
        </p:spPr>
        <p:txBody>
          <a:bodyPr lIns="0" tIns="0" rIns="0" bIns="0"/>
          <a:lstStyle>
            <a:lvl1pPr>
              <a:defRPr sz="37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AF63290B-53E5-4218-8FF2-2D92EE837B8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64492" y="5080"/>
            <a:ext cx="5627509" cy="4775200"/>
          </a:xfrm>
          <a:prstGeom prst="rect">
            <a:avLst/>
          </a:prstGeom>
        </p:spPr>
      </p:pic>
      <p:grpSp>
        <p:nvGrpSpPr>
          <p:cNvPr id="8" name="object 2">
            <a:extLst>
              <a:ext uri="{FF2B5EF4-FFF2-40B4-BE49-F238E27FC236}">
                <a16:creationId xmlns:a16="http://schemas.microsoft.com/office/drawing/2014/main" id="{EF36F6F0-AEA7-4A92-8FFF-DC01623F3776}"/>
              </a:ext>
            </a:extLst>
          </p:cNvPr>
          <p:cNvGrpSpPr/>
          <p:nvPr userDrawn="1"/>
        </p:nvGrpSpPr>
        <p:grpSpPr>
          <a:xfrm>
            <a:off x="5596869" y="1"/>
            <a:ext cx="6535843" cy="6858000"/>
            <a:chOff x="8395303" y="1"/>
            <a:chExt cx="9803765" cy="102870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10BEB608-8D32-4CAD-8974-A4EA6AA1653C}"/>
                </a:ext>
              </a:extLst>
            </p:cNvPr>
            <p:cNvSpPr/>
            <p:nvPr/>
          </p:nvSpPr>
          <p:spPr>
            <a:xfrm>
              <a:off x="8395303" y="1"/>
              <a:ext cx="9803623" cy="7780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34D837C1-F979-4128-BC57-29832E638FF0}"/>
                </a:ext>
              </a:extLst>
            </p:cNvPr>
            <p:cNvSpPr/>
            <p:nvPr/>
          </p:nvSpPr>
          <p:spPr>
            <a:xfrm>
              <a:off x="13716212" y="7146035"/>
              <a:ext cx="4371959" cy="31409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388568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8608" y="1130525"/>
            <a:ext cx="9534783" cy="579710"/>
          </a:xfrm>
        </p:spPr>
        <p:txBody>
          <a:bodyPr lIns="0" tIns="0" rIns="0" bIns="0"/>
          <a:lstStyle>
            <a:lvl1pPr>
              <a:defRPr sz="37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1" name="object 2">
            <a:extLst>
              <a:ext uri="{FF2B5EF4-FFF2-40B4-BE49-F238E27FC236}">
                <a16:creationId xmlns:a16="http://schemas.microsoft.com/office/drawing/2014/main" id="{CFF266A5-0DCF-41AC-AF06-38F26A499869}"/>
              </a:ext>
            </a:extLst>
          </p:cNvPr>
          <p:cNvGrpSpPr/>
          <p:nvPr userDrawn="1"/>
        </p:nvGrpSpPr>
        <p:grpSpPr>
          <a:xfrm>
            <a:off x="5596869" y="1"/>
            <a:ext cx="6535843" cy="6858000"/>
            <a:chOff x="8395303" y="1"/>
            <a:chExt cx="9803765" cy="10287000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B501CBCB-446C-463A-A39D-66AD37085FDE}"/>
                </a:ext>
              </a:extLst>
            </p:cNvPr>
            <p:cNvSpPr/>
            <p:nvPr/>
          </p:nvSpPr>
          <p:spPr>
            <a:xfrm>
              <a:off x="8395303" y="1"/>
              <a:ext cx="9803623" cy="7780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665941DB-9CC4-48AC-832C-F01A02FCB650}"/>
                </a:ext>
              </a:extLst>
            </p:cNvPr>
            <p:cNvSpPr/>
            <p:nvPr/>
          </p:nvSpPr>
          <p:spPr>
            <a:xfrm>
              <a:off x="13716212" y="7146035"/>
              <a:ext cx="4371959" cy="3140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420482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8608" y="1130525"/>
            <a:ext cx="9534783" cy="579710"/>
          </a:xfrm>
        </p:spPr>
        <p:txBody>
          <a:bodyPr lIns="0" tIns="0" rIns="0" bIns="0"/>
          <a:lstStyle>
            <a:lvl1pPr>
              <a:defRPr sz="37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1144292-E617-4A8D-86E1-C4FCC5F23378}"/>
              </a:ext>
            </a:extLst>
          </p:cNvPr>
          <p:cNvSpPr/>
          <p:nvPr userDrawn="1"/>
        </p:nvSpPr>
        <p:spPr>
          <a:xfrm>
            <a:off x="3175" y="6172200"/>
            <a:ext cx="12185650" cy="0"/>
          </a:xfrm>
          <a:custGeom>
            <a:avLst/>
            <a:gdLst/>
            <a:ahLst/>
            <a:cxnLst/>
            <a:rect l="l" t="t" r="r" b="b"/>
            <a:pathLst>
              <a:path w="18278475">
                <a:moveTo>
                  <a:pt x="0" y="0"/>
                </a:moveTo>
                <a:lnTo>
                  <a:pt x="18278475" y="0"/>
                </a:lnTo>
              </a:path>
            </a:pathLst>
          </a:custGeom>
          <a:ln w="9525">
            <a:solidFill>
              <a:srgbClr val="B42429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E82560E-BA71-4659-BAEB-25801BC2EB4C}"/>
              </a:ext>
            </a:extLst>
          </p:cNvPr>
          <p:cNvSpPr/>
          <p:nvPr userDrawn="1"/>
        </p:nvSpPr>
        <p:spPr>
          <a:xfrm>
            <a:off x="9144142" y="4764024"/>
            <a:ext cx="2914639" cy="2093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5970A29B-BB6C-4A0E-A15D-AA9E0154ED2E}"/>
              </a:ext>
            </a:extLst>
          </p:cNvPr>
          <p:cNvSpPr/>
          <p:nvPr userDrawn="1"/>
        </p:nvSpPr>
        <p:spPr>
          <a:xfrm rot="16200000">
            <a:off x="8625427" y="-2291655"/>
            <a:ext cx="1271743" cy="5855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41683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8608" y="1130525"/>
            <a:ext cx="9534783" cy="579710"/>
          </a:xfrm>
        </p:spPr>
        <p:txBody>
          <a:bodyPr lIns="0" tIns="0" rIns="0" bIns="0"/>
          <a:lstStyle>
            <a:lvl1pPr>
              <a:defRPr sz="37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326205D-D3DA-45D2-85A4-FC5EAFE63BD5}"/>
              </a:ext>
            </a:extLst>
          </p:cNvPr>
          <p:cNvSpPr/>
          <p:nvPr userDrawn="1"/>
        </p:nvSpPr>
        <p:spPr>
          <a:xfrm>
            <a:off x="10968" y="6172200"/>
            <a:ext cx="12185650" cy="0"/>
          </a:xfrm>
          <a:custGeom>
            <a:avLst/>
            <a:gdLst/>
            <a:ahLst/>
            <a:cxnLst/>
            <a:rect l="l" t="t" r="r" b="b"/>
            <a:pathLst>
              <a:path w="18278475">
                <a:moveTo>
                  <a:pt x="0" y="0"/>
                </a:moveTo>
                <a:lnTo>
                  <a:pt x="18278475" y="0"/>
                </a:lnTo>
              </a:path>
            </a:pathLst>
          </a:custGeom>
          <a:ln w="952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3089FA95-5885-4AB8-AC45-C01B470AF3D7}"/>
              </a:ext>
            </a:extLst>
          </p:cNvPr>
          <p:cNvSpPr/>
          <p:nvPr userDrawn="1"/>
        </p:nvSpPr>
        <p:spPr>
          <a:xfrm>
            <a:off x="8725124" y="6340764"/>
            <a:ext cx="258233" cy="218017"/>
          </a:xfrm>
          <a:custGeom>
            <a:avLst/>
            <a:gdLst/>
            <a:ahLst/>
            <a:cxnLst/>
            <a:rect l="l" t="t" r="r" b="b"/>
            <a:pathLst>
              <a:path w="387350" h="327025">
                <a:moveTo>
                  <a:pt x="386803" y="0"/>
                </a:moveTo>
                <a:lnTo>
                  <a:pt x="79095" y="0"/>
                </a:lnTo>
                <a:lnTo>
                  <a:pt x="48220" y="6190"/>
                </a:lnTo>
                <a:lnTo>
                  <a:pt x="23088" y="23101"/>
                </a:lnTo>
                <a:lnTo>
                  <a:pt x="6186" y="48241"/>
                </a:lnTo>
                <a:lnTo>
                  <a:pt x="0" y="79121"/>
                </a:lnTo>
                <a:lnTo>
                  <a:pt x="0" y="247370"/>
                </a:lnTo>
                <a:lnTo>
                  <a:pt x="6186" y="278245"/>
                </a:lnTo>
                <a:lnTo>
                  <a:pt x="23088" y="303377"/>
                </a:lnTo>
                <a:lnTo>
                  <a:pt x="48220" y="320279"/>
                </a:lnTo>
                <a:lnTo>
                  <a:pt x="79095" y="326466"/>
                </a:lnTo>
                <a:lnTo>
                  <a:pt x="386803" y="326466"/>
                </a:lnTo>
                <a:lnTo>
                  <a:pt x="386803" y="277075"/>
                </a:lnTo>
                <a:lnTo>
                  <a:pt x="79095" y="277075"/>
                </a:lnTo>
                <a:lnTo>
                  <a:pt x="67515" y="274747"/>
                </a:lnTo>
                <a:lnTo>
                  <a:pt x="58075" y="268390"/>
                </a:lnTo>
                <a:lnTo>
                  <a:pt x="51718" y="258950"/>
                </a:lnTo>
                <a:lnTo>
                  <a:pt x="49390" y="247370"/>
                </a:lnTo>
                <a:lnTo>
                  <a:pt x="49390" y="79121"/>
                </a:lnTo>
                <a:lnTo>
                  <a:pt x="51718" y="67455"/>
                </a:lnTo>
                <a:lnTo>
                  <a:pt x="58075" y="57850"/>
                </a:lnTo>
                <a:lnTo>
                  <a:pt x="67515" y="51333"/>
                </a:lnTo>
                <a:lnTo>
                  <a:pt x="79095" y="48933"/>
                </a:lnTo>
                <a:lnTo>
                  <a:pt x="386803" y="48933"/>
                </a:lnTo>
                <a:lnTo>
                  <a:pt x="386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6039A3CF-665F-4136-8033-22ABD9E0A5DA}"/>
              </a:ext>
            </a:extLst>
          </p:cNvPr>
          <p:cNvSpPr/>
          <p:nvPr userDrawn="1"/>
        </p:nvSpPr>
        <p:spPr>
          <a:xfrm>
            <a:off x="9135377" y="6340764"/>
            <a:ext cx="292947" cy="218017"/>
          </a:xfrm>
          <a:custGeom>
            <a:avLst/>
            <a:gdLst/>
            <a:ahLst/>
            <a:cxnLst/>
            <a:rect l="l" t="t" r="r" b="b"/>
            <a:pathLst>
              <a:path w="439420" h="327025">
                <a:moveTo>
                  <a:pt x="438924" y="0"/>
                </a:moveTo>
                <a:lnTo>
                  <a:pt x="371246" y="0"/>
                </a:lnTo>
                <a:lnTo>
                  <a:pt x="219468" y="160032"/>
                </a:lnTo>
                <a:lnTo>
                  <a:pt x="67665" y="0"/>
                </a:lnTo>
                <a:lnTo>
                  <a:pt x="0" y="0"/>
                </a:lnTo>
                <a:lnTo>
                  <a:pt x="194767" y="205752"/>
                </a:lnTo>
                <a:lnTo>
                  <a:pt x="194767" y="326466"/>
                </a:lnTo>
                <a:lnTo>
                  <a:pt x="244157" y="326466"/>
                </a:lnTo>
                <a:lnTo>
                  <a:pt x="244157" y="205752"/>
                </a:lnTo>
                <a:lnTo>
                  <a:pt x="438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7D7283BA-214B-4270-A899-2E49D4D1BA27}"/>
              </a:ext>
            </a:extLst>
          </p:cNvPr>
          <p:cNvSpPr/>
          <p:nvPr userDrawn="1"/>
        </p:nvSpPr>
        <p:spPr>
          <a:xfrm>
            <a:off x="9565145" y="6340764"/>
            <a:ext cx="265007" cy="218017"/>
          </a:xfrm>
          <a:custGeom>
            <a:avLst/>
            <a:gdLst/>
            <a:ahLst/>
            <a:cxnLst/>
            <a:rect l="l" t="t" r="r" b="b"/>
            <a:pathLst>
              <a:path w="397509" h="327025">
                <a:moveTo>
                  <a:pt x="386803" y="0"/>
                </a:moveTo>
                <a:lnTo>
                  <a:pt x="79095" y="0"/>
                </a:lnTo>
                <a:lnTo>
                  <a:pt x="48220" y="6188"/>
                </a:lnTo>
                <a:lnTo>
                  <a:pt x="23088" y="23094"/>
                </a:lnTo>
                <a:lnTo>
                  <a:pt x="6186" y="48231"/>
                </a:lnTo>
                <a:lnTo>
                  <a:pt x="0" y="79108"/>
                </a:lnTo>
                <a:lnTo>
                  <a:pt x="0" y="108826"/>
                </a:lnTo>
                <a:lnTo>
                  <a:pt x="6186" y="139514"/>
                </a:lnTo>
                <a:lnTo>
                  <a:pt x="23088" y="164666"/>
                </a:lnTo>
                <a:lnTo>
                  <a:pt x="48220" y="181672"/>
                </a:lnTo>
                <a:lnTo>
                  <a:pt x="79095" y="187921"/>
                </a:lnTo>
                <a:lnTo>
                  <a:pt x="318668" y="187921"/>
                </a:lnTo>
                <a:lnTo>
                  <a:pt x="330255" y="190250"/>
                </a:lnTo>
                <a:lnTo>
                  <a:pt x="339699" y="196608"/>
                </a:lnTo>
                <a:lnTo>
                  <a:pt x="346057" y="206052"/>
                </a:lnTo>
                <a:lnTo>
                  <a:pt x="348386" y="217639"/>
                </a:lnTo>
                <a:lnTo>
                  <a:pt x="348386" y="247370"/>
                </a:lnTo>
                <a:lnTo>
                  <a:pt x="346057" y="258950"/>
                </a:lnTo>
                <a:lnTo>
                  <a:pt x="339699" y="268390"/>
                </a:lnTo>
                <a:lnTo>
                  <a:pt x="330255" y="274747"/>
                </a:lnTo>
                <a:lnTo>
                  <a:pt x="318668" y="277075"/>
                </a:lnTo>
                <a:lnTo>
                  <a:pt x="10972" y="277075"/>
                </a:lnTo>
                <a:lnTo>
                  <a:pt x="10972" y="326466"/>
                </a:lnTo>
                <a:lnTo>
                  <a:pt x="318668" y="326466"/>
                </a:lnTo>
                <a:lnTo>
                  <a:pt x="349286" y="320279"/>
                </a:lnTo>
                <a:lnTo>
                  <a:pt x="374286" y="303377"/>
                </a:lnTo>
                <a:lnTo>
                  <a:pt x="391139" y="278245"/>
                </a:lnTo>
                <a:lnTo>
                  <a:pt x="397319" y="247370"/>
                </a:lnTo>
                <a:lnTo>
                  <a:pt x="397319" y="217639"/>
                </a:lnTo>
                <a:lnTo>
                  <a:pt x="391139" y="186962"/>
                </a:lnTo>
                <a:lnTo>
                  <a:pt x="374286" y="161809"/>
                </a:lnTo>
                <a:lnTo>
                  <a:pt x="349286" y="144796"/>
                </a:lnTo>
                <a:lnTo>
                  <a:pt x="318668" y="138544"/>
                </a:lnTo>
                <a:lnTo>
                  <a:pt x="79095" y="138544"/>
                </a:lnTo>
                <a:lnTo>
                  <a:pt x="67501" y="136215"/>
                </a:lnTo>
                <a:lnTo>
                  <a:pt x="58053" y="129857"/>
                </a:lnTo>
                <a:lnTo>
                  <a:pt x="51693" y="120413"/>
                </a:lnTo>
                <a:lnTo>
                  <a:pt x="49364" y="108826"/>
                </a:lnTo>
                <a:lnTo>
                  <a:pt x="49364" y="79108"/>
                </a:lnTo>
                <a:lnTo>
                  <a:pt x="51693" y="67447"/>
                </a:lnTo>
                <a:lnTo>
                  <a:pt x="58053" y="57842"/>
                </a:lnTo>
                <a:lnTo>
                  <a:pt x="67501" y="51322"/>
                </a:lnTo>
                <a:lnTo>
                  <a:pt x="79095" y="48920"/>
                </a:lnTo>
                <a:lnTo>
                  <a:pt x="386803" y="48920"/>
                </a:lnTo>
                <a:lnTo>
                  <a:pt x="386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28691133-E8A7-4C95-B33F-6E440CB77CDA}"/>
              </a:ext>
            </a:extLst>
          </p:cNvPr>
          <p:cNvSpPr/>
          <p:nvPr userDrawn="1"/>
        </p:nvSpPr>
        <p:spPr>
          <a:xfrm>
            <a:off x="9988512" y="6340738"/>
            <a:ext cx="265007" cy="217593"/>
          </a:xfrm>
          <a:custGeom>
            <a:avLst/>
            <a:gdLst/>
            <a:ahLst/>
            <a:cxnLst/>
            <a:rect l="l" t="t" r="r" b="b"/>
            <a:pathLst>
              <a:path w="397509" h="326389">
                <a:moveTo>
                  <a:pt x="397306" y="0"/>
                </a:moveTo>
                <a:lnTo>
                  <a:pt x="348386" y="0"/>
                </a:lnTo>
                <a:lnTo>
                  <a:pt x="348386" y="138430"/>
                </a:lnTo>
                <a:lnTo>
                  <a:pt x="49364" y="138430"/>
                </a:lnTo>
                <a:lnTo>
                  <a:pt x="49364" y="0"/>
                </a:lnTo>
                <a:lnTo>
                  <a:pt x="0" y="0"/>
                </a:lnTo>
                <a:lnTo>
                  <a:pt x="0" y="138430"/>
                </a:lnTo>
                <a:lnTo>
                  <a:pt x="0" y="187960"/>
                </a:lnTo>
                <a:lnTo>
                  <a:pt x="0" y="326390"/>
                </a:lnTo>
                <a:lnTo>
                  <a:pt x="49364" y="326390"/>
                </a:lnTo>
                <a:lnTo>
                  <a:pt x="49364" y="187960"/>
                </a:lnTo>
                <a:lnTo>
                  <a:pt x="348386" y="187960"/>
                </a:lnTo>
                <a:lnTo>
                  <a:pt x="348386" y="326390"/>
                </a:lnTo>
                <a:lnTo>
                  <a:pt x="397306" y="326390"/>
                </a:lnTo>
                <a:lnTo>
                  <a:pt x="397306" y="187960"/>
                </a:lnTo>
                <a:lnTo>
                  <a:pt x="397306" y="138430"/>
                </a:lnTo>
                <a:lnTo>
                  <a:pt x="3973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38804242-B5D1-4D0E-BE0D-4B35F6FE9AC8}"/>
              </a:ext>
            </a:extLst>
          </p:cNvPr>
          <p:cNvSpPr/>
          <p:nvPr userDrawn="1"/>
        </p:nvSpPr>
        <p:spPr>
          <a:xfrm>
            <a:off x="10411862" y="6340764"/>
            <a:ext cx="33020" cy="218017"/>
          </a:xfrm>
          <a:custGeom>
            <a:avLst/>
            <a:gdLst/>
            <a:ahLst/>
            <a:cxnLst/>
            <a:rect l="l" t="t" r="r" b="b"/>
            <a:pathLst>
              <a:path w="49529" h="327025">
                <a:moveTo>
                  <a:pt x="49390" y="0"/>
                </a:moveTo>
                <a:lnTo>
                  <a:pt x="0" y="0"/>
                </a:lnTo>
                <a:lnTo>
                  <a:pt x="0" y="326466"/>
                </a:lnTo>
                <a:lnTo>
                  <a:pt x="49390" y="326466"/>
                </a:lnTo>
                <a:lnTo>
                  <a:pt x="493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CEA4FAEC-5EA0-48E2-ABF3-1BDF780DF2BC}"/>
              </a:ext>
            </a:extLst>
          </p:cNvPr>
          <p:cNvSpPr/>
          <p:nvPr userDrawn="1"/>
        </p:nvSpPr>
        <p:spPr>
          <a:xfrm>
            <a:off x="10603276" y="6340764"/>
            <a:ext cx="258233" cy="218017"/>
          </a:xfrm>
          <a:custGeom>
            <a:avLst/>
            <a:gdLst/>
            <a:ahLst/>
            <a:cxnLst/>
            <a:rect l="l" t="t" r="r" b="b"/>
            <a:pathLst>
              <a:path w="387350" h="327025">
                <a:moveTo>
                  <a:pt x="386803" y="0"/>
                </a:moveTo>
                <a:lnTo>
                  <a:pt x="79095" y="0"/>
                </a:lnTo>
                <a:lnTo>
                  <a:pt x="48220" y="6190"/>
                </a:lnTo>
                <a:lnTo>
                  <a:pt x="23088" y="23101"/>
                </a:lnTo>
                <a:lnTo>
                  <a:pt x="6186" y="48241"/>
                </a:lnTo>
                <a:lnTo>
                  <a:pt x="0" y="79121"/>
                </a:lnTo>
                <a:lnTo>
                  <a:pt x="0" y="247370"/>
                </a:lnTo>
                <a:lnTo>
                  <a:pt x="6186" y="278245"/>
                </a:lnTo>
                <a:lnTo>
                  <a:pt x="23088" y="303377"/>
                </a:lnTo>
                <a:lnTo>
                  <a:pt x="48220" y="320279"/>
                </a:lnTo>
                <a:lnTo>
                  <a:pt x="79095" y="326466"/>
                </a:lnTo>
                <a:lnTo>
                  <a:pt x="386803" y="326466"/>
                </a:lnTo>
                <a:lnTo>
                  <a:pt x="386803" y="277075"/>
                </a:lnTo>
                <a:lnTo>
                  <a:pt x="79095" y="277075"/>
                </a:lnTo>
                <a:lnTo>
                  <a:pt x="67501" y="274747"/>
                </a:lnTo>
                <a:lnTo>
                  <a:pt x="58053" y="268390"/>
                </a:lnTo>
                <a:lnTo>
                  <a:pt x="51693" y="258950"/>
                </a:lnTo>
                <a:lnTo>
                  <a:pt x="49364" y="247370"/>
                </a:lnTo>
                <a:lnTo>
                  <a:pt x="49364" y="187921"/>
                </a:lnTo>
                <a:lnTo>
                  <a:pt x="386803" y="187921"/>
                </a:lnTo>
                <a:lnTo>
                  <a:pt x="386803" y="138544"/>
                </a:lnTo>
                <a:lnTo>
                  <a:pt x="49364" y="138544"/>
                </a:lnTo>
                <a:lnTo>
                  <a:pt x="49364" y="79121"/>
                </a:lnTo>
                <a:lnTo>
                  <a:pt x="51693" y="67455"/>
                </a:lnTo>
                <a:lnTo>
                  <a:pt x="58053" y="57850"/>
                </a:lnTo>
                <a:lnTo>
                  <a:pt x="67501" y="51333"/>
                </a:lnTo>
                <a:lnTo>
                  <a:pt x="79095" y="48933"/>
                </a:lnTo>
                <a:lnTo>
                  <a:pt x="386803" y="48933"/>
                </a:lnTo>
                <a:lnTo>
                  <a:pt x="386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BBA159DA-C497-44E5-AF8B-1CCCBE8589D0}"/>
              </a:ext>
            </a:extLst>
          </p:cNvPr>
          <p:cNvSpPr/>
          <p:nvPr userDrawn="1"/>
        </p:nvSpPr>
        <p:spPr>
          <a:xfrm>
            <a:off x="11019616" y="6340764"/>
            <a:ext cx="243840" cy="218017"/>
          </a:xfrm>
          <a:custGeom>
            <a:avLst/>
            <a:gdLst/>
            <a:ahLst/>
            <a:cxnLst/>
            <a:rect l="l" t="t" r="r" b="b"/>
            <a:pathLst>
              <a:path w="365759" h="327025">
                <a:moveTo>
                  <a:pt x="49390" y="0"/>
                </a:moveTo>
                <a:lnTo>
                  <a:pt x="0" y="0"/>
                </a:lnTo>
                <a:lnTo>
                  <a:pt x="0" y="247370"/>
                </a:lnTo>
                <a:lnTo>
                  <a:pt x="6186" y="278245"/>
                </a:lnTo>
                <a:lnTo>
                  <a:pt x="23088" y="303377"/>
                </a:lnTo>
                <a:lnTo>
                  <a:pt x="48220" y="320279"/>
                </a:lnTo>
                <a:lnTo>
                  <a:pt x="79095" y="326466"/>
                </a:lnTo>
                <a:lnTo>
                  <a:pt x="365328" y="326466"/>
                </a:lnTo>
                <a:lnTo>
                  <a:pt x="365328" y="277075"/>
                </a:lnTo>
                <a:lnTo>
                  <a:pt x="79095" y="277075"/>
                </a:lnTo>
                <a:lnTo>
                  <a:pt x="67515" y="274747"/>
                </a:lnTo>
                <a:lnTo>
                  <a:pt x="58075" y="268390"/>
                </a:lnTo>
                <a:lnTo>
                  <a:pt x="51718" y="258950"/>
                </a:lnTo>
                <a:lnTo>
                  <a:pt x="49390" y="247370"/>
                </a:lnTo>
                <a:lnTo>
                  <a:pt x="493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37356E9F-5F6C-495F-82C6-36A552C33C23}"/>
              </a:ext>
            </a:extLst>
          </p:cNvPr>
          <p:cNvSpPr/>
          <p:nvPr userDrawn="1"/>
        </p:nvSpPr>
        <p:spPr>
          <a:xfrm>
            <a:off x="11437794" y="6340764"/>
            <a:ext cx="258233" cy="218017"/>
          </a:xfrm>
          <a:custGeom>
            <a:avLst/>
            <a:gdLst/>
            <a:ahLst/>
            <a:cxnLst/>
            <a:rect l="l" t="t" r="r" b="b"/>
            <a:pathLst>
              <a:path w="387350" h="327025">
                <a:moveTo>
                  <a:pt x="307708" y="0"/>
                </a:moveTo>
                <a:lnTo>
                  <a:pt x="0" y="0"/>
                </a:lnTo>
                <a:lnTo>
                  <a:pt x="0" y="48933"/>
                </a:lnTo>
                <a:lnTo>
                  <a:pt x="307708" y="48933"/>
                </a:lnTo>
                <a:lnTo>
                  <a:pt x="319288" y="51333"/>
                </a:lnTo>
                <a:lnTo>
                  <a:pt x="328728" y="57850"/>
                </a:lnTo>
                <a:lnTo>
                  <a:pt x="335084" y="67455"/>
                </a:lnTo>
                <a:lnTo>
                  <a:pt x="337413" y="79121"/>
                </a:lnTo>
                <a:lnTo>
                  <a:pt x="337413" y="247370"/>
                </a:lnTo>
                <a:lnTo>
                  <a:pt x="335084" y="258950"/>
                </a:lnTo>
                <a:lnTo>
                  <a:pt x="328728" y="268390"/>
                </a:lnTo>
                <a:lnTo>
                  <a:pt x="319288" y="274747"/>
                </a:lnTo>
                <a:lnTo>
                  <a:pt x="307708" y="277075"/>
                </a:lnTo>
                <a:lnTo>
                  <a:pt x="0" y="277075"/>
                </a:lnTo>
                <a:lnTo>
                  <a:pt x="0" y="326466"/>
                </a:lnTo>
                <a:lnTo>
                  <a:pt x="307708" y="326466"/>
                </a:lnTo>
                <a:lnTo>
                  <a:pt x="338583" y="320279"/>
                </a:lnTo>
                <a:lnTo>
                  <a:pt x="363715" y="303377"/>
                </a:lnTo>
                <a:lnTo>
                  <a:pt x="380617" y="278245"/>
                </a:lnTo>
                <a:lnTo>
                  <a:pt x="386803" y="247370"/>
                </a:lnTo>
                <a:lnTo>
                  <a:pt x="386803" y="79121"/>
                </a:lnTo>
                <a:lnTo>
                  <a:pt x="380617" y="48241"/>
                </a:lnTo>
                <a:lnTo>
                  <a:pt x="363715" y="23101"/>
                </a:lnTo>
                <a:lnTo>
                  <a:pt x="338583" y="6190"/>
                </a:lnTo>
                <a:lnTo>
                  <a:pt x="307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object 2">
            <a:extLst>
              <a:ext uri="{FF2B5EF4-FFF2-40B4-BE49-F238E27FC236}">
                <a16:creationId xmlns:a16="http://schemas.microsoft.com/office/drawing/2014/main" id="{ACCCBEB3-3B95-453A-B9B2-1AB141147C6B}"/>
              </a:ext>
            </a:extLst>
          </p:cNvPr>
          <p:cNvPicPr/>
          <p:nvPr userDrawn="1"/>
        </p:nvPicPr>
        <p:blipFill rotWithShape="1">
          <a:blip r:embed="rId2" cstate="print"/>
          <a:srcRect l="1781" t="574" r="1" b="51149"/>
          <a:stretch/>
        </p:blipFill>
        <p:spPr>
          <a:xfrm rot="10800000">
            <a:off x="7306873" y="16164"/>
            <a:ext cx="4889745" cy="2133601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48A13538-8622-4845-9F18-B822D6E01A96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7669" y="4692764"/>
            <a:ext cx="5896425" cy="14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5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816E75DD-9C82-4030-832D-D2D832E45E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40785" y="-15993"/>
            <a:ext cx="4751215" cy="1248833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67A5F465-3D85-4C7B-9F76-4DE580467D45}"/>
              </a:ext>
            </a:extLst>
          </p:cNvPr>
          <p:cNvSpPr/>
          <p:nvPr userDrawn="1"/>
        </p:nvSpPr>
        <p:spPr>
          <a:xfrm>
            <a:off x="3175" y="6172200"/>
            <a:ext cx="12185650" cy="0"/>
          </a:xfrm>
          <a:custGeom>
            <a:avLst/>
            <a:gdLst/>
            <a:ahLst/>
            <a:cxnLst/>
            <a:rect l="l" t="t" r="r" b="b"/>
            <a:pathLst>
              <a:path w="18278475">
                <a:moveTo>
                  <a:pt x="0" y="0"/>
                </a:moveTo>
                <a:lnTo>
                  <a:pt x="18278475" y="0"/>
                </a:lnTo>
              </a:path>
            </a:pathLst>
          </a:custGeom>
          <a:ln w="9525">
            <a:solidFill>
              <a:srgbClr val="B42429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6368436-4B63-4747-9416-43051DB8B487}"/>
              </a:ext>
            </a:extLst>
          </p:cNvPr>
          <p:cNvSpPr/>
          <p:nvPr userDrawn="1"/>
        </p:nvSpPr>
        <p:spPr>
          <a:xfrm>
            <a:off x="9144142" y="4764024"/>
            <a:ext cx="2914639" cy="209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dirty="0"/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DE280BB1-EFB5-4E0E-ACF4-CD942AB44E28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-17669" y="4692764"/>
            <a:ext cx="5896425" cy="14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65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4B69A70-078E-494C-AE7C-ADF87E79136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40785" y="-15993"/>
            <a:ext cx="4751215" cy="1248833"/>
          </a:xfrm>
          <a:prstGeom prst="rect">
            <a:avLst/>
          </a:prstGeom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A6481B07-3C2D-42F5-8CF7-BDFF89B97076}"/>
              </a:ext>
            </a:extLst>
          </p:cNvPr>
          <p:cNvSpPr/>
          <p:nvPr userDrawn="1"/>
        </p:nvSpPr>
        <p:spPr>
          <a:xfrm>
            <a:off x="3175" y="6172200"/>
            <a:ext cx="12185650" cy="0"/>
          </a:xfrm>
          <a:custGeom>
            <a:avLst/>
            <a:gdLst/>
            <a:ahLst/>
            <a:cxnLst/>
            <a:rect l="l" t="t" r="r" b="b"/>
            <a:pathLst>
              <a:path w="18278475">
                <a:moveTo>
                  <a:pt x="0" y="0"/>
                </a:moveTo>
                <a:lnTo>
                  <a:pt x="18278475" y="0"/>
                </a:lnTo>
              </a:path>
            </a:pathLst>
          </a:custGeom>
          <a:ln w="9525">
            <a:solidFill>
              <a:srgbClr val="B42429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C8A5D9-A901-480C-BE5E-0EE3BDFAFA0B}"/>
              </a:ext>
            </a:extLst>
          </p:cNvPr>
          <p:cNvSpPr/>
          <p:nvPr userDrawn="1"/>
        </p:nvSpPr>
        <p:spPr>
          <a:xfrm>
            <a:off x="9144142" y="4764024"/>
            <a:ext cx="2914639" cy="209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dirty="0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30478ED6-2AC9-4BBD-8D19-5D0501C7CB1D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-17669" y="4692764"/>
            <a:ext cx="5896425" cy="14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6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P-0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1373263" y="2502023"/>
            <a:ext cx="5107992" cy="3061463"/>
          </a:xfrm>
          <a:custGeom>
            <a:avLst/>
            <a:gdLst>
              <a:gd name="connsiteX0" fmla="*/ 0 w 3830994"/>
              <a:gd name="connsiteY0" fmla="*/ 0 h 2296097"/>
              <a:gd name="connsiteX1" fmla="*/ 3830994 w 3830994"/>
              <a:gd name="connsiteY1" fmla="*/ 0 h 2296097"/>
              <a:gd name="connsiteX2" fmla="*/ 3830994 w 3830994"/>
              <a:gd name="connsiteY2" fmla="*/ 2296097 h 2296097"/>
              <a:gd name="connsiteX3" fmla="*/ 0 w 3830994"/>
              <a:gd name="connsiteY3" fmla="*/ 2296097 h 229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94" h="2296097">
                <a:moveTo>
                  <a:pt x="0" y="0"/>
                </a:moveTo>
                <a:lnTo>
                  <a:pt x="3830994" y="0"/>
                </a:lnTo>
                <a:lnTo>
                  <a:pt x="3830994" y="2296097"/>
                </a:lnTo>
                <a:lnTo>
                  <a:pt x="0" y="2296097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bIns="457200" anchor="b">
            <a:noAutofit/>
          </a:bodyPr>
          <a:lstStyle>
            <a:lvl1pPr algn="ctr" rtl="0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616" indent="0">
              <a:buNone/>
              <a:defRPr sz="1600"/>
            </a:lvl2pPr>
            <a:lvl3pPr marL="1219230" indent="0">
              <a:buNone/>
              <a:defRPr sz="1333"/>
            </a:lvl3pPr>
            <a:lvl4pPr marL="1828846" indent="0">
              <a:buNone/>
              <a:defRPr sz="1200"/>
            </a:lvl4pPr>
            <a:lvl5pPr marL="2438461" indent="0">
              <a:buNone/>
              <a:defRPr sz="1200"/>
            </a:lvl5pPr>
            <a:lvl6pPr marL="3048076" indent="0">
              <a:buNone/>
              <a:defRPr sz="1200"/>
            </a:lvl6pPr>
            <a:lvl7pPr marL="3657691" indent="0">
              <a:buNone/>
              <a:defRPr sz="1200"/>
            </a:lvl7pPr>
            <a:lvl8pPr marL="4267307" indent="0">
              <a:buNone/>
              <a:defRPr sz="1200"/>
            </a:lvl8pPr>
            <a:lvl9pPr marL="4876923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08001" y="416008"/>
            <a:ext cx="11157817" cy="738664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445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9A23-9CB5-380C-31BD-DFEF08D1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F2EB1-551D-7D33-F9E8-8E76F67E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411C-1C82-36DF-784A-9873143B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C81C-F38F-95E9-5CFC-6E493FE2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FC2F1-16C7-A4DA-52E1-B43BEBD5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1738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A8A6-C1A2-CC8B-42D4-90FBF8D0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1B91-309E-5CD6-5EDB-6390518DD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039A0-50E5-A279-9557-7785FC46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D21A-29A7-78D8-07A7-AFAD59C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DB62-5844-9F62-521D-703CA61E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9339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A3BA-95FE-8ABD-A173-75A07A4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76C-0D6C-2744-CA27-B8D463083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B057-403B-2C5B-5043-002A8DEC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E5A7-006A-F4F4-C634-2D5FD13C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9413-9DA0-4E20-22B1-FCFEE16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3AE7D-66BC-806A-34D2-C7024D98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8502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2F15-77B0-C44C-4793-C96AAE1D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F0F6-3C7B-C899-17FB-62F295B7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D893-F30D-1DC8-EE36-DC0C62916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DC07C-DA46-71B9-3EAB-7B4DBE006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12B3C-3796-12CE-7CCD-8767E0956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880D7-E638-FB32-D141-10400CA7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0CB04-A833-FCE0-A878-884CF9A0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B9AC6-0DA7-825F-4999-2A32ECAD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7867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3AE2-866D-8D6D-422C-AF7F17F7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8DFDE-6760-767E-1EA8-A58C7F73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374D9-9A9B-C852-CCC8-F5553317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747CA-DFDD-7314-D65C-FD3E8CAB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77502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3B672-16C0-DA6B-2197-D9164A46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7681E-9DC2-5CE6-A9EE-CD0B4BDD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B5F26-A694-2B95-5C27-B67E07C1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448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A331-2649-36BF-E6BC-971BF0FC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1C33-E246-2497-A7CA-275D8C7E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3479E-F885-8CE8-1E2C-2CC7F2496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8B9EA-E410-1BE1-8F39-E1823C5D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9CE66-1E23-CA5F-1988-982A5877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29F2-0056-BCF3-55BB-DD1C3967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81170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E74-54BC-D1BE-8ABD-7D69411C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8BB96-1658-2993-D19F-2E557A5B8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6E371-3486-8928-B8BF-B50E7659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2E79A-718A-02FE-243D-68911607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5EA8-14DB-8D2E-9EC1-3D89D35E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10EB1-0C64-AF59-CC6C-275E3AF0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141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48C18-C069-8FD1-0F0D-C44BB553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080C8-F1B1-77C6-6C9B-FD36D2DF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E2A4-480F-4B90-C36A-1F4220E6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A8BA-AA50-2E4F-92CE-DD2F976310A5}" type="datetimeFigureOut">
              <a:rPr lang="en-EG" smtClean="0"/>
              <a:t>18/11/2024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D274-34B8-B2BE-E794-FCD7AB19A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1756-BA32-4AA6-6670-9131129D8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43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8608" y="1130525"/>
            <a:ext cx="9534783" cy="869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5912" y="2916372"/>
            <a:ext cx="9440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04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197777-6771-4259-C51F-108A85841203}"/>
              </a:ext>
            </a:extLst>
          </p:cNvPr>
          <p:cNvSpPr txBox="1">
            <a:spLocks/>
          </p:cNvSpPr>
          <p:nvPr/>
        </p:nvSpPr>
        <p:spPr>
          <a:xfrm>
            <a:off x="2092712" y="2741109"/>
            <a:ext cx="8006576" cy="13757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3767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Binary Exploitation</a:t>
            </a:r>
            <a:br>
              <a:rPr lang="en-US" sz="3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Common Attacks</a:t>
            </a:r>
          </a:p>
        </p:txBody>
      </p:sp>
    </p:spTree>
    <p:extLst>
      <p:ext uri="{BB962C8B-B14F-4D97-AF65-F5344CB8AC3E}">
        <p14:creationId xmlns:p14="http://schemas.microsoft.com/office/powerpoint/2010/main" val="235744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99E51C-C13B-33FB-39CA-7E8E576E9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688B-8EA3-0293-F574-4B2D6C7F6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Instructions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056AAAD-8069-0C34-D774-35F67F39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845"/>
          <a:stretch/>
        </p:blipFill>
        <p:spPr>
          <a:xfrm>
            <a:off x="921833" y="1923804"/>
            <a:ext cx="3464311" cy="4575651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1BC49C1-7C31-6CA8-8EBB-70C55840D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359" y="1925442"/>
            <a:ext cx="3174903" cy="45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5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38799-520A-6217-76B9-DFF0BA7A2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62C6-64D9-CD60-9C6A-26E8CFBBD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Instructions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96018B0-41FF-42C2-8321-3FF80B8E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845"/>
          <a:stretch/>
        </p:blipFill>
        <p:spPr>
          <a:xfrm>
            <a:off x="921833" y="1923804"/>
            <a:ext cx="3464311" cy="4575651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DAC58B6-93E5-6B20-4AE7-CAAE6E20D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359" y="1925442"/>
            <a:ext cx="3174903" cy="4574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E9906-ACD3-A66F-B85D-370F9BF79FCA}"/>
              </a:ext>
            </a:extLst>
          </p:cNvPr>
          <p:cNvSpPr txBox="1"/>
          <p:nvPr/>
        </p:nvSpPr>
        <p:spPr>
          <a:xfrm>
            <a:off x="2014654" y="1554472"/>
            <a:ext cx="89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>
                <a:solidFill>
                  <a:schemeClr val="bg1"/>
                </a:solidFill>
              </a:rPr>
              <a:t>Intel 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1C2EE-C31D-E25F-AD88-AB9267DE40C3}"/>
              </a:ext>
            </a:extLst>
          </p:cNvPr>
          <p:cNvSpPr txBox="1"/>
          <p:nvPr/>
        </p:nvSpPr>
        <p:spPr>
          <a:xfrm>
            <a:off x="9285563" y="159119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>
                <a:solidFill>
                  <a:schemeClr val="bg1"/>
                </a:solidFill>
              </a:rPr>
              <a:t>ARM 64</a:t>
            </a:r>
          </a:p>
        </p:txBody>
      </p:sp>
    </p:spTree>
    <p:extLst>
      <p:ext uri="{BB962C8B-B14F-4D97-AF65-F5344CB8AC3E}">
        <p14:creationId xmlns:p14="http://schemas.microsoft.com/office/powerpoint/2010/main" val="83230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21D8CE-F08D-5372-AB9E-6133ACEBE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4A0F-5918-BB1D-7278-14743527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8B53-B6BD-39C3-1348-EA6CF4CAF073}"/>
              </a:ext>
            </a:extLst>
          </p:cNvPr>
          <p:cNvSpPr txBox="1"/>
          <p:nvPr/>
        </p:nvSpPr>
        <p:spPr>
          <a:xfrm>
            <a:off x="534915" y="2074126"/>
            <a:ext cx="8884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spaces inside the CPU.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Pointer.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Pointer.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 in Hacking?!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1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8F53A3-B1ED-C3CE-0E5C-D9C715EB8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8FEC-A255-1C14-4A0A-9D579194C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Layout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5C4E6-DC50-702A-9A56-4E9C47976496}"/>
              </a:ext>
            </a:extLst>
          </p:cNvPr>
          <p:cNvSpPr txBox="1"/>
          <p:nvPr/>
        </p:nvSpPr>
        <p:spPr>
          <a:xfrm>
            <a:off x="534915" y="2074126"/>
            <a:ext cx="88841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Pushed on the top and Popped from top too (Last-In-First-Out).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Information, Functions calls, Quick Calculations.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and flexible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than the stack.</a:t>
            </a:r>
            <a:endParaRPr lang="ar-S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not LIFO.</a:t>
            </a:r>
          </a:p>
        </p:txBody>
      </p:sp>
    </p:spTree>
    <p:extLst>
      <p:ext uri="{BB962C8B-B14F-4D97-AF65-F5344CB8AC3E}">
        <p14:creationId xmlns:p14="http://schemas.microsoft.com/office/powerpoint/2010/main" val="168123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512D8-688F-52F6-07CA-025944EFF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2034-61EA-48D2-A3CB-F5FF19737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Calls &amp; Privileges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92D61-E866-26F1-0901-0170AADC6813}"/>
              </a:ext>
            </a:extLst>
          </p:cNvPr>
          <p:cNvSpPr txBox="1"/>
          <p:nvPr/>
        </p:nvSpPr>
        <p:spPr>
          <a:xfrm>
            <a:off x="534915" y="2074126"/>
            <a:ext cx="8884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Space (AKA Ring0).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Calls.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pic>
        <p:nvPicPr>
          <p:cNvPr id="5" name="Picture 4" descr="A diagram of process and process&#10;&#10;Description automatically generated">
            <a:extLst>
              <a:ext uri="{FF2B5EF4-FFF2-40B4-BE49-F238E27FC236}">
                <a16:creationId xmlns:a16="http://schemas.microsoft.com/office/drawing/2014/main" id="{68325056-7B72-6982-9AB1-ADAA9279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49" y="1961664"/>
            <a:ext cx="6201472" cy="390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27704-87B3-CE37-C075-02B643F9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EFD4-14B5-E5BD-4EDD-BBFA1C6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85054"/>
            <a:ext cx="12192000" cy="68789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Binary Exploitation?</a:t>
            </a:r>
            <a:endParaRPr lang="en-US" sz="8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2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BF137D-FA78-E395-403C-C5C0B7373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38A-B487-43F7-CE42-085EA7B20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85054"/>
            <a:ext cx="12192000" cy="68789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endParaRPr lang="en-US" sz="8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C8175-D995-DC90-C75B-1C54436CC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4191-53D4-A1D9-6C77-F550233E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Overflow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98532154-F79D-FE75-DDBC-3F53434C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63" y="1857529"/>
            <a:ext cx="5488421" cy="31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1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13FAD-D3F0-450D-00FB-E629A94D7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0F8-4598-D28F-D582-C4DB1FD8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Overflow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83AB9F9A-5A9A-7086-3C40-A3AA02C5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63" y="1857529"/>
            <a:ext cx="5488421" cy="3142942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1E2151B-5A13-2BB2-5888-5718C01AC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473" y="1857529"/>
            <a:ext cx="5488422" cy="31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4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7E504-85FD-16B4-C43D-895C9D4A4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C6C7-8489-33E0-5F54-89022A4D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Overflow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406051E-47A8-9665-E8E5-DC16398D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945" y="2089827"/>
            <a:ext cx="5724110" cy="327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2886-D8E3-98C3-0790-43CBD5497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712" y="2741109"/>
            <a:ext cx="8006576" cy="137578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Binary Exploitation</a:t>
            </a:r>
            <a:br>
              <a:rPr lang="en-US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Common Attacks</a:t>
            </a:r>
          </a:p>
        </p:txBody>
      </p:sp>
    </p:spTree>
    <p:extLst>
      <p:ext uri="{BB962C8B-B14F-4D97-AF65-F5344CB8AC3E}">
        <p14:creationId xmlns:p14="http://schemas.microsoft.com/office/powerpoint/2010/main" val="158225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E77091-3DB0-36FD-5EBF-77F77FE22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751-E992-801C-5929-FCA1B6B6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 Exploits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9E487-9C89-AAEE-320F-8F65B91BEF73}"/>
              </a:ext>
            </a:extLst>
          </p:cNvPr>
          <p:cNvSpPr txBox="1"/>
          <p:nvPr/>
        </p:nvSpPr>
        <p:spPr>
          <a:xfrm>
            <a:off x="646598" y="2828835"/>
            <a:ext cx="8884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 attacks is based on the used “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Standard Library, core collection of functions and constants.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chunks.</a:t>
            </a:r>
          </a:p>
        </p:txBody>
      </p:sp>
    </p:spTree>
    <p:extLst>
      <p:ext uri="{BB962C8B-B14F-4D97-AF65-F5344CB8AC3E}">
        <p14:creationId xmlns:p14="http://schemas.microsoft.com/office/powerpoint/2010/main" val="276102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11A41-3CF0-D8E6-D023-979C6FA21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591A-1800-53BC-3885-5209B1DA1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 Exploits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DDF4F-65EB-1296-E503-E5280E34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6" y="2064073"/>
            <a:ext cx="11378928" cy="32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3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2A6769-0139-7A10-E499-3F7FDB5D3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922B-CFBF-DE68-6F27-3384CE69D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 Exploits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75D90F2-C6F8-1D70-9A56-40349A1E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6" y="2139993"/>
            <a:ext cx="11378927" cy="33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0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8E794-5758-9247-8EB0-1F55A4026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BB8C-42B7-B15F-C0EF-128AAB7D7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 Exploits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screen shot of a black box&#10;&#10;Description automatically generated">
            <a:extLst>
              <a:ext uri="{FF2B5EF4-FFF2-40B4-BE49-F238E27FC236}">
                <a16:creationId xmlns:a16="http://schemas.microsoft.com/office/drawing/2014/main" id="{0A1707F7-F8E2-3BAF-1290-5D109646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28" y="1835148"/>
            <a:ext cx="2870807" cy="42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66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7E05DB-A99A-9856-6E57-01E64EFD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1444-B552-1890-CB6F-92DD5C351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 Exploits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black background with white squares&#10;&#10;Description automatically generated">
            <a:extLst>
              <a:ext uri="{FF2B5EF4-FFF2-40B4-BE49-F238E27FC236}">
                <a16:creationId xmlns:a16="http://schemas.microsoft.com/office/drawing/2014/main" id="{170CD920-D4E8-08D2-6FE3-CE950D48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28" y="1835149"/>
            <a:ext cx="9236345" cy="42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8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E1A11F-DE35-04F7-0DB4-BB12F0135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3402-8D57-6BA3-FD39-1EE2B388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44339-BC60-7C47-4C04-CF3FCDE84828}"/>
              </a:ext>
            </a:extLst>
          </p:cNvPr>
          <p:cNvSpPr txBox="1"/>
          <p:nvPr/>
        </p:nvSpPr>
        <p:spPr>
          <a:xfrm>
            <a:off x="695458" y="3105834"/>
            <a:ext cx="88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 to control how data is formatted and displayed (e.g.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control a system with “%x” or “%n”.</a:t>
            </a:r>
          </a:p>
        </p:txBody>
      </p:sp>
    </p:spTree>
    <p:extLst>
      <p:ext uri="{BB962C8B-B14F-4D97-AF65-F5344CB8AC3E}">
        <p14:creationId xmlns:p14="http://schemas.microsoft.com/office/powerpoint/2010/main" val="10284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20BF41-9A0A-83EB-0645-41184574C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45F9-2C48-EDDA-1B69-1FA4C471C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1979678-E8A8-E1FD-888B-9B2970C9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00" y="2354010"/>
            <a:ext cx="6959212" cy="9404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C40A0E-3B77-8879-0FD7-4A1396D19235}"/>
              </a:ext>
            </a:extLst>
          </p:cNvPr>
          <p:cNvCxnSpPr>
            <a:cxnSpLocks/>
          </p:cNvCxnSpPr>
          <p:nvPr/>
        </p:nvCxnSpPr>
        <p:spPr>
          <a:xfrm>
            <a:off x="6480830" y="3601759"/>
            <a:ext cx="0" cy="61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AB9F74C-2465-38AE-5AFB-EBB3F2415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377" y="4519138"/>
            <a:ext cx="6511998" cy="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2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78E7FE-A5CC-C932-F10D-EF3F6D019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5610-9655-1CB4-76D6-C3D16A913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7BB8DF12-D5BE-6BC5-038E-ABDB1699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091"/>
          <a:stretch/>
        </p:blipFill>
        <p:spPr>
          <a:xfrm>
            <a:off x="614255" y="1973110"/>
            <a:ext cx="4369576" cy="4478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42F32-AB8E-FF36-7ED1-6134583B84BB}"/>
              </a:ext>
            </a:extLst>
          </p:cNvPr>
          <p:cNvSpPr txBox="1"/>
          <p:nvPr/>
        </p:nvSpPr>
        <p:spPr>
          <a:xfrm>
            <a:off x="7208171" y="3587464"/>
            <a:ext cx="410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we use?!</a:t>
            </a:r>
          </a:p>
        </p:txBody>
      </p:sp>
    </p:spTree>
    <p:extLst>
      <p:ext uri="{BB962C8B-B14F-4D97-AF65-F5344CB8AC3E}">
        <p14:creationId xmlns:p14="http://schemas.microsoft.com/office/powerpoint/2010/main" val="168507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980C13-2312-F9E3-E30E-F45F6B0E3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B920-FA50-F020-5DAB-221E5B627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0FFCF9A9-9C27-94FB-8465-EF0A3680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091"/>
          <a:stretch/>
        </p:blipFill>
        <p:spPr>
          <a:xfrm>
            <a:off x="614255" y="1973110"/>
            <a:ext cx="4369576" cy="4478353"/>
          </a:xfrm>
          <a:prstGeom prst="rect">
            <a:avLst/>
          </a:prstGeom>
        </p:spPr>
      </p:pic>
      <p:pic>
        <p:nvPicPr>
          <p:cNvPr id="3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932B46D6-BF64-ABB8-8EF7-F46DF3BD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582" r="19091"/>
          <a:stretch/>
        </p:blipFill>
        <p:spPr>
          <a:xfrm>
            <a:off x="6846369" y="2917648"/>
            <a:ext cx="4369576" cy="511352"/>
          </a:xfrm>
          <a:prstGeom prst="rect">
            <a:avLst/>
          </a:prstGeom>
        </p:spPr>
      </p:pic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549B813C-5C31-8B7D-4193-877C60B4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340" r="19091" b="66242"/>
          <a:stretch/>
        </p:blipFill>
        <p:spPr>
          <a:xfrm>
            <a:off x="6846369" y="3587799"/>
            <a:ext cx="4369576" cy="511352"/>
          </a:xfrm>
          <a:prstGeom prst="rect">
            <a:avLst/>
          </a:prstGeom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CED4850B-F0D8-A554-A83A-02652C1F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801" r="19091" b="21781"/>
          <a:stretch/>
        </p:blipFill>
        <p:spPr>
          <a:xfrm>
            <a:off x="6846369" y="4257950"/>
            <a:ext cx="4369576" cy="511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DE5F0C-6981-4CE4-E57A-F7E96EC38CB0}"/>
              </a:ext>
            </a:extLst>
          </p:cNvPr>
          <p:cNvSpPr txBox="1"/>
          <p:nvPr/>
        </p:nvSpPr>
        <p:spPr>
          <a:xfrm>
            <a:off x="6846370" y="5513987"/>
            <a:ext cx="4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Write-What-Where (WWW).</a:t>
            </a:r>
          </a:p>
        </p:txBody>
      </p:sp>
    </p:spTree>
    <p:extLst>
      <p:ext uri="{BB962C8B-B14F-4D97-AF65-F5344CB8AC3E}">
        <p14:creationId xmlns:p14="http://schemas.microsoft.com/office/powerpoint/2010/main" val="149209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E837EB-7A46-53DD-7A35-889C5112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D4D-8E47-089F-2096-34DBAAC76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85054"/>
            <a:ext cx="12192000" cy="68789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Mitigations</a:t>
            </a:r>
            <a:endParaRPr lang="en-US" sz="8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2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76A2EB-9C48-0C15-99FF-4149C4C2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0090F-A46F-3891-EEEA-F7A314F7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SO DO U WANNA PWN?!</a:t>
            </a:r>
          </a:p>
        </p:txBody>
      </p:sp>
      <p:pic>
        <p:nvPicPr>
          <p:cNvPr id="5" name="Picture 4" descr="A cartoon of a person with a hand on his chin&#10;&#10;Description automatically generated">
            <a:extLst>
              <a:ext uri="{FF2B5EF4-FFF2-40B4-BE49-F238E27FC236}">
                <a16:creationId xmlns:a16="http://schemas.microsoft.com/office/drawing/2014/main" id="{E045F1BF-12D3-1BF4-20E6-EE2BEF5E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99" y="492573"/>
            <a:ext cx="404499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92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9927F5-9176-7C93-8ECA-F40997154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96D9-C9B6-0F6C-36C2-62C59216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85054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XOR Execute (W^X)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08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93B85-7733-1590-9924-0D1355CB9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9A18-C846-0853-D2F5-E53662AE9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space layout randomization (ASLR)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DF28A24-BC99-5B6E-2FF4-C3C8690B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49" y="1942761"/>
            <a:ext cx="9150302" cy="42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40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995F05-C96F-9773-8B4B-B913177B2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07BE-5050-4388-01F7-F2ED8EA3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Canary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917D3D1-BC58-7EBE-D14A-F63F373D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47" y="2435999"/>
            <a:ext cx="5488421" cy="3142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8F2A1-E5A6-C7FA-0F60-1670FB642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18" y="1969120"/>
            <a:ext cx="439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2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835E0-3FB7-3B27-F02B-597C8E127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DA4B-81A6-7F95-8F20-EC794F26E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start?!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EC429-966F-A1EB-F948-D35DB3016DC8}"/>
              </a:ext>
            </a:extLst>
          </p:cNvPr>
          <p:cNvSpPr txBox="1"/>
          <p:nvPr/>
        </p:nvSpPr>
        <p:spPr>
          <a:xfrm>
            <a:off x="646598" y="2828835"/>
            <a:ext cx="888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pwn.college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CTFs (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</a:t>
            </a:r>
          </a:p>
        </p:txBody>
      </p:sp>
    </p:spTree>
    <p:extLst>
      <p:ext uri="{BB962C8B-B14F-4D97-AF65-F5344CB8AC3E}">
        <p14:creationId xmlns:p14="http://schemas.microsoft.com/office/powerpoint/2010/main" val="4070561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A17B2-5159-8981-8BEE-B00071CFD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206B-1468-3772-776E-6B6D7C3A1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712" y="3085054"/>
            <a:ext cx="8006576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09390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D0816-3D6F-11FD-B8F3-2AAF2B6E6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1D23-5204-885C-1FA7-CC051E0DF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712" y="3085054"/>
            <a:ext cx="8006576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6351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76BB0-4B33-B2AE-B574-3D45F633A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2B022-F89A-DB04-0594-B19814DC4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GO!</a:t>
            </a:r>
            <a:endParaRPr lang="en-US" sz="48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artoon of a person&#10;&#10;Description automatically generated">
            <a:extLst>
              <a:ext uri="{FF2B5EF4-FFF2-40B4-BE49-F238E27FC236}">
                <a16:creationId xmlns:a16="http://schemas.microsoft.com/office/drawing/2014/main" id="{3896CDA3-9574-0413-07D2-17CD6D8C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88" y="492573"/>
            <a:ext cx="646241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0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A4345-4657-C9FC-BBB5-06EDE2C40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04BA-9D6B-4E6C-DBE9-B5A69ECD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DISCLAIMER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20329-D66B-11B7-E07E-93042C9D8E98}"/>
              </a:ext>
            </a:extLst>
          </p:cNvPr>
          <p:cNvSpPr txBox="1"/>
          <p:nvPr/>
        </p:nvSpPr>
        <p:spPr>
          <a:xfrm>
            <a:off x="534915" y="2074126"/>
            <a:ext cx="888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more theoretical.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 about </a:t>
            </a:r>
            <a:r>
              <a:rPr lang="en-E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concepts as we can.</a:t>
            </a:r>
          </a:p>
        </p:txBody>
      </p:sp>
    </p:spTree>
    <p:extLst>
      <p:ext uri="{BB962C8B-B14F-4D97-AF65-F5344CB8AC3E}">
        <p14:creationId xmlns:p14="http://schemas.microsoft.com/office/powerpoint/2010/main" val="106739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036B7-ABC1-5AA9-7263-4E59DBB6B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98E0-4BD4-EC72-4DDB-DCB991677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whoami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E7C9-D2F4-AB3A-C4BE-BE1FE09693E2}"/>
              </a:ext>
            </a:extLst>
          </p:cNvPr>
          <p:cNvSpPr txBox="1"/>
          <p:nvPr/>
        </p:nvSpPr>
        <p:spPr>
          <a:xfrm>
            <a:off x="534915" y="2074126"/>
            <a:ext cx="8884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Mohamed Sayed (A.K.A Flex).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@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CyShield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PWNing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trike="sngStrik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 Hunt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RE, and Hardware in Night.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84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FB69F9-9755-CEF0-38F4-C3EF895FE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BCA7-8409-CDEA-5792-BFF259B86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26221-3837-B2A2-B990-5580C2A6F1FA}"/>
              </a:ext>
            </a:extLst>
          </p:cNvPr>
          <p:cNvSpPr txBox="1"/>
          <p:nvPr/>
        </p:nvSpPr>
        <p:spPr>
          <a:xfrm>
            <a:off x="464576" y="1588843"/>
            <a:ext cx="88841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Exploitation Concepts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Calls &amp; Privileges</a:t>
            </a:r>
            <a:endParaRPr lang="ar-S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r-S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Binary Exploitation (AKA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Pwning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Overflow Exploits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 Exploits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</a:t>
            </a:r>
          </a:p>
          <a:p>
            <a:endParaRPr lang="ar-S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W^X (Write XOR Execute)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ASLR (Address Space Layout Randomization.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Canary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start.</a:t>
            </a:r>
          </a:p>
        </p:txBody>
      </p:sp>
    </p:spTree>
    <p:extLst>
      <p:ext uri="{BB962C8B-B14F-4D97-AF65-F5344CB8AC3E}">
        <p14:creationId xmlns:p14="http://schemas.microsoft.com/office/powerpoint/2010/main" val="131246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E923E-F795-3703-8DFE-95C6F1569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E29A-F200-CC18-5928-C7D5A25C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85054"/>
            <a:ext cx="12192000" cy="68789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Exploitation Concepts</a:t>
            </a:r>
            <a:endParaRPr lang="en-US" sz="80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7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16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E65D93-5D87-2924-4D04-FC70D19C1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5329-8773-2B83-8A64-27C58825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2180"/>
            <a:ext cx="12192000" cy="687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endParaRPr lang="en-US" sz="36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F0D48CF-9F0A-A519-A6C9-2F6AE4F1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348" y="1973754"/>
            <a:ext cx="3497301" cy="4072066"/>
          </a:xfrm>
          <a:prstGeom prst="rect">
            <a:avLst/>
          </a:prstGeom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74DB6538-B218-230F-C8E3-DEB9BBDBE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446" y="2992512"/>
            <a:ext cx="3497301" cy="17290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01EB37-554F-0E3B-0CAD-C33EC4E746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08747" y="3857014"/>
            <a:ext cx="944601" cy="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A30444B-D98B-DAEB-59D4-24D2C542E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37" y="1973754"/>
            <a:ext cx="2826493" cy="40720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0AF2BF-2A8E-8182-F5D7-B539AFD51F5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975330" y="3857014"/>
            <a:ext cx="936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5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57688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14606</TotalTime>
  <Words>384</Words>
  <Application>Microsoft Macintosh PowerPoint</Application>
  <PresentationFormat>Widescreen</PresentationFormat>
  <Paragraphs>127</Paragraphs>
  <Slides>35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1_Office Theme</vt:lpstr>
      <vt:lpstr>PowerPoint Presentation</vt:lpstr>
      <vt:lpstr>Introduction to Binary Exploitation and Common Attacks</vt:lpstr>
      <vt:lpstr>SO DO U WANNA PWN?!</vt:lpstr>
      <vt:lpstr>LET’s GO!</vt:lpstr>
      <vt:lpstr>DISCLAIMER</vt:lpstr>
      <vt:lpstr>whoami</vt:lpstr>
      <vt:lpstr>Agenda</vt:lpstr>
      <vt:lpstr>Binary Exploitation Concepts</vt:lpstr>
      <vt:lpstr>Binary</vt:lpstr>
      <vt:lpstr>CPU Instructions</vt:lpstr>
      <vt:lpstr>CPU Instructions</vt:lpstr>
      <vt:lpstr>Registers</vt:lpstr>
      <vt:lpstr>Memory Layout</vt:lpstr>
      <vt:lpstr>System Calls &amp; Privileges</vt:lpstr>
      <vt:lpstr>What is Binary Exploitation?</vt:lpstr>
      <vt:lpstr>Attacks</vt:lpstr>
      <vt:lpstr>Buffer Overflow</vt:lpstr>
      <vt:lpstr>Buffer Overflow</vt:lpstr>
      <vt:lpstr>Buffer Overflow</vt:lpstr>
      <vt:lpstr>Heap Exploits</vt:lpstr>
      <vt:lpstr>Heap Exploits</vt:lpstr>
      <vt:lpstr>Heap Exploits</vt:lpstr>
      <vt:lpstr>Heap Exploits</vt:lpstr>
      <vt:lpstr>Heap Exploits</vt:lpstr>
      <vt:lpstr>Format String</vt:lpstr>
      <vt:lpstr>Format String</vt:lpstr>
      <vt:lpstr>Format String</vt:lpstr>
      <vt:lpstr>Format String</vt:lpstr>
      <vt:lpstr>Mitigations</vt:lpstr>
      <vt:lpstr>Write XOR Execute (W^X)</vt:lpstr>
      <vt:lpstr>Address space layout randomization (ASLR)</vt:lpstr>
      <vt:lpstr>Stack Canary</vt:lpstr>
      <vt:lpstr>How to start?!</vt:lpstr>
      <vt:lpstr>Q&amp;A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محمد سيد محمد مصطفى محمود ( 319190412 )</dc:creator>
  <cp:lastModifiedBy>Mohamed Sayed</cp:lastModifiedBy>
  <cp:revision>297</cp:revision>
  <dcterms:created xsi:type="dcterms:W3CDTF">2022-06-10T20:40:36Z</dcterms:created>
  <dcterms:modified xsi:type="dcterms:W3CDTF">2024-11-18T09:19:03Z</dcterms:modified>
</cp:coreProperties>
</file>