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88" r:id="rId4"/>
    <p:sldId id="263" r:id="rId5"/>
    <p:sldId id="296" r:id="rId6"/>
    <p:sldId id="297" r:id="rId7"/>
    <p:sldId id="292" r:id="rId8"/>
    <p:sldId id="299" r:id="rId9"/>
    <p:sldId id="317" r:id="rId10"/>
    <p:sldId id="295" r:id="rId11"/>
    <p:sldId id="303" r:id="rId12"/>
    <p:sldId id="302" r:id="rId13"/>
    <p:sldId id="304" r:id="rId14"/>
    <p:sldId id="305" r:id="rId15"/>
    <p:sldId id="306" r:id="rId16"/>
    <p:sldId id="307" r:id="rId17"/>
    <p:sldId id="308" r:id="rId18"/>
    <p:sldId id="309" r:id="rId19"/>
    <p:sldId id="298" r:id="rId20"/>
    <p:sldId id="310" r:id="rId21"/>
    <p:sldId id="311" r:id="rId22"/>
    <p:sldId id="318" r:id="rId23"/>
    <p:sldId id="319" r:id="rId24"/>
    <p:sldId id="312" r:id="rId25"/>
    <p:sldId id="313" r:id="rId26"/>
    <p:sldId id="315" r:id="rId27"/>
    <p:sldId id="314" r:id="rId28"/>
    <p:sldId id="320" r:id="rId29"/>
    <p:sldId id="316" r:id="rId30"/>
    <p:sldId id="300" r:id="rId31"/>
    <p:sldId id="301" r:id="rId32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5" autoAdjust="0"/>
    <p:restoredTop sz="78649"/>
  </p:normalViewPr>
  <p:slideViewPr>
    <p:cSldViewPr snapToGrid="0" snapToObjects="1">
      <p:cViewPr varScale="1">
        <p:scale>
          <a:sx n="127" d="100"/>
          <a:sy n="127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DD7E-5239-0144-B271-B9C3C09FCEE8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2BCA5-55CF-DD43-94B9-31EECD146C75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6390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Risk:</a:t>
            </a:r>
            <a:r>
              <a:rPr lang="en-US" dirty="0"/>
              <a:t> The potential for loss or damage when a threat exploits a vulnerability.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Threat:</a:t>
            </a:r>
            <a:r>
              <a:rPr lang="en-US" dirty="0"/>
              <a:t> A possible danger that could exploit a vulnerability to cause harm.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Vulnerability:</a:t>
            </a:r>
            <a:r>
              <a:rPr lang="en-US" dirty="0"/>
              <a:t> A weakness or flaw in a system that can be exploited by a threat to cause harm.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2BCA5-55CF-DD43-94B9-31EECD146C75}" type="slidenum">
              <a:rPr lang="en-EG" smtClean="0"/>
              <a:t>8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36175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EG"/>
              <a:t>earch for risks the threats in the env without waiting an action happen in your env (avoid that there is an attack and u don’t know)</a:t>
            </a:r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2BCA5-55CF-DD43-94B9-31EECD146C75}" type="slidenum">
              <a:rPr lang="en-EG" smtClean="0"/>
              <a:t>22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8670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F32C-E426-7A32-C890-BAF924B83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E3B64-C0AE-9B10-7081-CA7CECF98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1623-9586-1934-A1BD-644A2FC7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7F2F-4F73-6E45-292E-44CC842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18E5-52DD-6D43-D075-8090DA99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0729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5EE7-59D9-4458-A0FA-C65D2EC2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B1FF8-8086-F724-61FC-CFDE369D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9666-2BCA-BC0D-61CE-6BD89927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8F4D-C376-A88F-BDBB-C9388952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2A43-781A-1ED8-B418-A3B782D0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0573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1B133-AA6D-4826-C004-B2C03DE25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D9912-4388-AEF9-ADC3-DADEDC3AE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5AA7-B244-C121-46AA-B4CB9376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F2D6-44B5-782B-ACDC-437A5585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E935-7997-7979-9D14-8BEE8EE5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7604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9A23-9CB5-380C-31BD-DFEF08D1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F2EB1-551D-7D33-F9E8-8E76F67E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411C-1C82-36DF-784A-9873143B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C81C-F38F-95E9-5CFC-6E493FE2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FC2F1-16C7-A4DA-52E1-B43BEBD5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1738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A8A6-C1A2-CC8B-42D4-90FBF8D0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1B91-309E-5CD6-5EDB-6390518DD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039A0-50E5-A279-9557-7785FC46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D21A-29A7-78D8-07A7-AFAD59C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DB62-5844-9F62-521D-703CA61E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9339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A3BA-95FE-8ABD-A173-75A07A4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76C-0D6C-2744-CA27-B8D463083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B057-403B-2C5B-5043-002A8DEC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E5A7-006A-F4F4-C634-2D5FD13C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9413-9DA0-4E20-22B1-FCFEE16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3AE7D-66BC-806A-34D2-C7024D98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8502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2F15-77B0-C44C-4793-C96AAE1D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F0F6-3C7B-C899-17FB-62F295B7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D893-F30D-1DC8-EE36-DC0C62916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DC07C-DA46-71B9-3EAB-7B4DBE006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12B3C-3796-12CE-7CCD-8767E0956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880D7-E638-FB32-D141-10400CA7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0CB04-A833-FCE0-A878-884CF9A0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B9AC6-0DA7-825F-4999-2A32ECAD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7867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3AE2-866D-8D6D-422C-AF7F17F7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8DFDE-6760-767E-1EA8-A58C7F73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374D9-9A9B-C852-CCC8-F5553317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747CA-DFDD-7314-D65C-FD3E8CAB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77502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3B672-16C0-DA6B-2197-D9164A46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7681E-9DC2-5CE6-A9EE-CD0B4BDD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B5F26-A694-2B95-5C27-B67E07C1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448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A331-2649-36BF-E6BC-971BF0FC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1C33-E246-2497-A7CA-275D8C7E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3479E-F885-8CE8-1E2C-2CC7F2496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8B9EA-E410-1BE1-8F39-E1823C5D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9CE66-1E23-CA5F-1988-982A5877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29F2-0056-BCF3-55BB-DD1C3967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81170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E74-54BC-D1BE-8ABD-7D69411C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8BB96-1658-2993-D19F-2E557A5B8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6E371-3486-8928-B8BF-B50E7659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2E79A-718A-02FE-243D-68911607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5EA8-14DB-8D2E-9EC1-3D89D35E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10EB1-0C64-AF59-CC6C-275E3AF0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141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48C18-C069-8FD1-0F0D-C44BB553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080C8-F1B1-77C6-6C9B-FD36D2DF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E2A4-480F-4B90-C36A-1F4220E6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A8BA-AA50-2E4F-92CE-DD2F976310A5}" type="datetimeFigureOut">
              <a:rPr lang="en-EG" smtClean="0"/>
              <a:t>27/09/2024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D274-34B8-B2BE-E794-FCD7AB19A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1756-BA32-4AA6-6670-9131129D8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44AA-04D5-1040-8CA9-A0E44C577E0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43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the-importance-of-deep-work-the-30-hour-method-for-learning-a-new-skill/" TargetMode="External"/><Relationship Id="rId2" Type="http://schemas.openxmlformats.org/officeDocument/2006/relationships/hyperlink" Target="https://www.youtube.com/watch?v=i8rizLc4hc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2886-D8E3-98C3-0790-43CBD5497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257" y="2313791"/>
            <a:ext cx="9535486" cy="2519940"/>
          </a:xfrm>
        </p:spPr>
        <p:txBody>
          <a:bodyPr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9600" dirty="0">
                <a:solidFill>
                  <a:schemeClr val="bg1"/>
                </a:solidFill>
              </a:rPr>
              <a:t>Introduction to Cyber Security</a:t>
            </a:r>
            <a:endParaRPr lang="en-EG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5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7F08F-62B3-C33C-96C2-C317929B6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F17251-64E2-4A93-5338-1AD9631D9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AFD1FA-7EBB-93AF-D976-6EED149F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669925"/>
            <a:ext cx="812292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 Team – Offensive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C6DF09-AFFB-49B6-7E6C-E379670ED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2EC68-F5E6-5B1D-DAE8-9ED773E77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ECE55-6077-2918-A4E5-5C3EF331A745}"/>
              </a:ext>
            </a:extLst>
          </p:cNvPr>
          <p:cNvSpPr txBox="1"/>
          <p:nvPr/>
        </p:nvSpPr>
        <p:spPr>
          <a:xfrm>
            <a:off x="526914" y="2207055"/>
            <a:ext cx="604961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Application Pentest (Web, Mobile, Desktop)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Network Pentest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Secure Source Code Review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Binary Exploitation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IOT and Firmware Penetration Testing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DevSecOps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9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62193-87AC-3B80-4A50-CBF1FFBF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09021-EE40-9B33-2EDA-FD60165F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 Application Security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1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C3C08-BA1F-3FF0-EC42-3D95BB08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C12C2-D04C-069A-BDD4-87D3D90B6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Mobile Application Security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0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2E6229-A78E-AC82-8BB7-F2717F7C2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EBF7A-96DD-F61B-D793-9B7E65AE4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Desktop Application Security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864FC-1FA4-AD2F-8C5E-6FE099823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7537D-E63A-BD83-0424-1487B3B15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Network Pentest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0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BC918-2056-E543-F4B5-C37DDDCA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551805-9E43-508E-B01E-335941591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Secure Source Code Review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9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00D83-2D82-E2C9-FBDF-955C89DAA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ACE71B-52EE-1348-4940-CCF8AB67A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Exploitation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9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A2B639-7234-4470-3FCA-9B60F2CB0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49010B-489C-3766-BB70-1B2F5580B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IOT &amp; Firmware Analysis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2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9EF53-7949-92CD-5055-B1BB5DED9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F67FD-250C-0BB1-06EF-5D6B2F8AE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DevSecOps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2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2E1BF-333A-9F04-88F7-55F63682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361675-CC32-216F-B89D-81BAD7271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A92CB0-58FE-58DA-16DD-F482EF59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669925"/>
            <a:ext cx="812292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 Team – Defense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2B4F2B-0FE6-2AD7-E4A4-8E8B1D41C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F3F39B-7A11-8AAA-027F-024E7509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3A67A-66C8-085D-C477-5F0C4A715EF9}"/>
              </a:ext>
            </a:extLst>
          </p:cNvPr>
          <p:cNvSpPr txBox="1"/>
          <p:nvPr/>
        </p:nvSpPr>
        <p:spPr>
          <a:xfrm>
            <a:off x="526914" y="2207055"/>
            <a:ext cx="604961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Digital forensics and incident response (DFIR)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Security operations center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Threat Hunting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Threat Intelligence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Malware Analysis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Reverse Engineering</a:t>
            </a:r>
          </a:p>
        </p:txBody>
      </p:sp>
    </p:spTree>
    <p:extLst>
      <p:ext uri="{BB962C8B-B14F-4D97-AF65-F5344CB8AC3E}">
        <p14:creationId xmlns:p14="http://schemas.microsoft.com/office/powerpoint/2010/main" val="8718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12603D-5945-E950-A112-A95FC154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whoami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6B746A-B8EB-308C-4CAB-42232D4A17A7}"/>
              </a:ext>
            </a:extLst>
          </p:cNvPr>
          <p:cNvSpPr txBox="1">
            <a:spLocks/>
          </p:cNvSpPr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Mohamed Sayed A.K.A Flex</a:t>
            </a: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Senior Cyber Security Engineer @ </a:t>
            </a:r>
            <a:r>
              <a:rPr lang="en-US" sz="2000" dirty="0" err="1">
                <a:latin typeface="+mn-lt"/>
                <a:ea typeface="+mn-ea"/>
                <a:cs typeface="+mn-cs"/>
              </a:rPr>
              <a:t>Cyshield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CTF Player (trying to be)</a:t>
            </a: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IoT &amp; Binary </a:t>
            </a:r>
            <a:r>
              <a:rPr lang="en-US" sz="2000" dirty="0" err="1">
                <a:latin typeface="+mn-lt"/>
                <a:ea typeface="+mn-ea"/>
                <a:cs typeface="+mn-cs"/>
              </a:rPr>
              <a:t>Exploitaiton</a:t>
            </a:r>
            <a:r>
              <a:rPr lang="en-US" sz="2000" dirty="0">
                <a:latin typeface="+mn-lt"/>
                <a:ea typeface="+mn-ea"/>
                <a:cs typeface="+mn-cs"/>
              </a:rPr>
              <a:t> lover (</a:t>
            </a:r>
            <a:r>
              <a:rPr lang="en-US" sz="2000" dirty="0" err="1">
                <a:latin typeface="+mn-lt"/>
                <a:ea typeface="+mn-ea"/>
                <a:cs typeface="+mn-cs"/>
              </a:rPr>
              <a:t>pwner</a:t>
            </a:r>
            <a:r>
              <a:rPr lang="en-US" sz="2000" dirty="0">
                <a:latin typeface="+mn-lt"/>
                <a:ea typeface="+mn-ea"/>
                <a:cs typeface="+mn-cs"/>
              </a:rPr>
              <a:t>)</a:t>
            </a:r>
          </a:p>
        </p:txBody>
      </p:sp>
      <p:pic>
        <p:nvPicPr>
          <p:cNvPr id="3" name="Picture 2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02B6EF2-C618-E9C9-EDCC-E69A2A68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671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3A7E5-D9C1-2BBC-0F28-4ACFAC454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A9A73-BB6D-7E3A-FDDB-8EDE8264D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EG" dirty="0">
                <a:solidFill>
                  <a:schemeClr val="bg1"/>
                </a:solidFill>
              </a:rPr>
              <a:t>DFIR</a:t>
            </a:r>
          </a:p>
        </p:txBody>
      </p:sp>
    </p:spTree>
    <p:extLst>
      <p:ext uri="{BB962C8B-B14F-4D97-AF65-F5344CB8AC3E}">
        <p14:creationId xmlns:p14="http://schemas.microsoft.com/office/powerpoint/2010/main" val="389046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FE4284-83BC-F241-BD98-F63F6EAF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C9D93A-A572-5420-F8C2-F72C4987D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EG" dirty="0">
                <a:solidFill>
                  <a:schemeClr val="bg1"/>
                </a:solidFill>
              </a:rPr>
              <a:t>SOC</a:t>
            </a:r>
          </a:p>
        </p:txBody>
      </p:sp>
    </p:spTree>
    <p:extLst>
      <p:ext uri="{BB962C8B-B14F-4D97-AF65-F5344CB8AC3E}">
        <p14:creationId xmlns:p14="http://schemas.microsoft.com/office/powerpoint/2010/main" val="61576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84164-59AC-F690-3252-CC90CDF5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657885-6C70-525A-AAC0-72A89571F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EG" dirty="0">
                <a:solidFill>
                  <a:schemeClr val="bg1"/>
                </a:solidFill>
              </a:rPr>
              <a:t>Threat Hunting</a:t>
            </a:r>
          </a:p>
        </p:txBody>
      </p:sp>
    </p:spTree>
    <p:extLst>
      <p:ext uri="{BB962C8B-B14F-4D97-AF65-F5344CB8AC3E}">
        <p14:creationId xmlns:p14="http://schemas.microsoft.com/office/powerpoint/2010/main" val="3251852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8BFE50-CFCC-0582-D89B-9FA3B87A8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3167F-BA16-B2C9-DC96-F122C2EC5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EG" dirty="0">
                <a:solidFill>
                  <a:schemeClr val="bg1"/>
                </a:solidFill>
              </a:rPr>
              <a:t>Threat </a:t>
            </a:r>
            <a:r>
              <a:rPr lang="en-US" dirty="0">
                <a:solidFill>
                  <a:schemeClr val="bg1"/>
                </a:solidFill>
              </a:rPr>
              <a:t>Intelligence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5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1E8CE4-E9C2-BC70-3D1D-EDA13A384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57F59-BF3B-8652-39E3-361C99236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EG" dirty="0">
                <a:solidFill>
                  <a:schemeClr val="bg1"/>
                </a:solidFill>
              </a:rPr>
              <a:t>Malware Analysis</a:t>
            </a:r>
          </a:p>
        </p:txBody>
      </p:sp>
    </p:spTree>
    <p:extLst>
      <p:ext uri="{BB962C8B-B14F-4D97-AF65-F5344CB8AC3E}">
        <p14:creationId xmlns:p14="http://schemas.microsoft.com/office/powerpoint/2010/main" val="259665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7FF55-30AD-2550-D524-B44D79BF2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DCCA16-5DC9-6029-1673-417A9C42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Reverse Engineering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3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51192-72A3-37A6-62AD-0E72D19C7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BE426-AEAB-CE52-0B8E-0FAEAEFC8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Building your CV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02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100B4A-BC43-B7EC-C039-77AAD89DD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3C0A38-A8B4-9F15-9316-981364557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16BC3-FD4B-97CA-4338-E85D6BCF9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669925"/>
            <a:ext cx="812292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How to be good in Cyber Security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1C9FD-080D-0B6F-E261-9961AB7EF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18A9469-78B5-6045-B18F-5AD4774E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9B911-E1A2-D7BA-2AEE-27E2F406D73A}"/>
              </a:ext>
            </a:extLst>
          </p:cNvPr>
          <p:cNvSpPr txBox="1"/>
          <p:nvPr/>
        </p:nvSpPr>
        <p:spPr>
          <a:xfrm>
            <a:off x="526914" y="2207055"/>
            <a:ext cx="60496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Focus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Commitment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Avoid Distractions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Avoid learning loop</a:t>
            </a:r>
          </a:p>
        </p:txBody>
      </p:sp>
    </p:spTree>
    <p:extLst>
      <p:ext uri="{BB962C8B-B14F-4D97-AF65-F5344CB8AC3E}">
        <p14:creationId xmlns:p14="http://schemas.microsoft.com/office/powerpoint/2010/main" val="3595195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49762-7294-FE4A-E5A1-FF705FB71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9E992-52AE-BFF3-A429-987280BE5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69925"/>
            <a:ext cx="622521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1E0C6-0459-5B46-F426-23029E9B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16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605D-B27E-BE6D-150D-4A90AF3E7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5A7A40-38B9-FDAF-6123-0B36378D7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C0554C-1584-978B-9745-0C5740E6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669925"/>
            <a:ext cx="812292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References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C81A52-6BEC-4FF5-220D-ED7D14EAF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C3ECDE1-F847-BB90-B96B-1313CD81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63F80-A53E-5948-97C5-053766D70219}"/>
              </a:ext>
            </a:extLst>
          </p:cNvPr>
          <p:cNvSpPr txBox="1"/>
          <p:nvPr/>
        </p:nvSpPr>
        <p:spPr>
          <a:xfrm>
            <a:off x="526914" y="2207055"/>
            <a:ext cx="103875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https://www.youtube.com/watch?v=i8rizLc4hc0</a:t>
            </a:r>
            <a:r>
              <a:rPr lang="en-US" dirty="0">
                <a:solidFill>
                  <a:schemeClr val="bg1"/>
                </a:solidFill>
              </a:rPr>
              <a:t> (So, You Wanna Do Security ?) by Mohamed Gamal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https://azeria-labs.com/the-importance-of-deep-work-the-30-hour-method-for-learning-a-new-skill/</a:t>
            </a:r>
            <a:r>
              <a:rPr lang="en-US" dirty="0">
                <a:solidFill>
                  <a:schemeClr val="bg1"/>
                </a:solidFill>
              </a:rPr>
              <a:t> (Deep work &amp; 30-H Method)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5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2ABD19-60F4-AD9B-A708-B0BBD90CF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69925"/>
            <a:ext cx="622521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Agenda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94F60-8183-3AB3-FC53-5513AB575BB8}"/>
              </a:ext>
            </a:extLst>
          </p:cNvPr>
          <p:cNvSpPr txBox="1"/>
          <p:nvPr/>
        </p:nvSpPr>
        <p:spPr>
          <a:xfrm>
            <a:off x="838199" y="2328698"/>
            <a:ext cx="6049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is Cyber Security?</a:t>
            </a: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Security Concepts</a:t>
            </a: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Teams In Cyber Security</a:t>
            </a:r>
            <a:endParaRPr lang="en-EG" sz="2000" dirty="0">
              <a:solidFill>
                <a:schemeClr val="bg1"/>
              </a:solidFill>
              <a:ea typeface="+mn-ea"/>
              <a:cs typeface="+mn-cs"/>
            </a:endParaRP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EG" sz="2000" dirty="0">
                <a:solidFill>
                  <a:schemeClr val="bg1"/>
                </a:solidFill>
              </a:rPr>
              <a:t>Building your CV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EG" sz="2000" dirty="0">
                <a:solidFill>
                  <a:schemeClr val="bg1"/>
                </a:solidFill>
              </a:rPr>
              <a:t>H</a:t>
            </a:r>
            <a:r>
              <a:rPr lang="en-US" sz="2000" dirty="0">
                <a:solidFill>
                  <a:schemeClr val="bg1"/>
                </a:solidFill>
              </a:rPr>
              <a:t>o</a:t>
            </a:r>
            <a:r>
              <a:rPr lang="en-EG" sz="2000" dirty="0">
                <a:solidFill>
                  <a:schemeClr val="bg1"/>
                </a:solidFill>
              </a:rPr>
              <a:t>w to be good in Cyber Security?</a:t>
            </a:r>
          </a:p>
        </p:txBody>
      </p:sp>
    </p:spTree>
    <p:extLst>
      <p:ext uri="{BB962C8B-B14F-4D97-AF65-F5344CB8AC3E}">
        <p14:creationId xmlns:p14="http://schemas.microsoft.com/office/powerpoint/2010/main" val="3653616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7BBA95-43CF-2CB2-3786-632F9F56C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FF815-C4C4-4EC9-A803-D7BB8BF50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Ask Me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02688B-0AEB-1165-2CD6-F73FE77E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32A26D-C86E-3A44-1D45-2B9A2D8A3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1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2ABD19-60F4-AD9B-A708-B0BBD90CF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Cyber Security?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8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A5C4E-13AD-27A0-AE9C-F4FBF5C8A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F732DF-6825-83FC-B3F1-08CF5698F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80BA69-3950-288F-4BBA-D59BF94C1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69925"/>
            <a:ext cx="622521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Concepts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F1C8A9-DD6C-4589-4FEA-CEB1D1273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65E6E0-F122-F10B-3A72-7D7336495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6B08A-85E4-BD85-2307-6FB803A52F9A}"/>
              </a:ext>
            </a:extLst>
          </p:cNvPr>
          <p:cNvSpPr txBox="1"/>
          <p:nvPr/>
        </p:nvSpPr>
        <p:spPr>
          <a:xfrm>
            <a:off x="838199" y="2328698"/>
            <a:ext cx="60496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C.I.A</a:t>
            </a:r>
          </a:p>
          <a:p>
            <a:pPr marL="4572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OWASP Top 10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Risk, Threat,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71419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6E1274-3CB1-A5C5-427C-9CA61BEB0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F6256-A835-78FB-A4AD-A33F10B7D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C.I.A</a:t>
            </a:r>
          </a:p>
        </p:txBody>
      </p:sp>
      <p:pic>
        <p:nvPicPr>
          <p:cNvPr id="1026" name="Picture 2" descr="What Is the CIA Triad?">
            <a:extLst>
              <a:ext uri="{FF2B5EF4-FFF2-40B4-BE49-F238E27FC236}">
                <a16:creationId xmlns:a16="http://schemas.microsoft.com/office/drawing/2014/main" id="{B62F538A-7622-0752-63A1-A8101798C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91776"/>
            <a:ext cx="6553545" cy="48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24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2ABD19-60F4-AD9B-A708-B0BBD90CF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566349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OWASP Top Ten</a:t>
            </a:r>
            <a:endParaRPr lang="en-EG" dirty="0">
              <a:solidFill>
                <a:schemeClr val="bg1"/>
              </a:solidFill>
            </a:endParaRPr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98BB5741-398F-4571-963E-9826B24D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26" y="2419730"/>
            <a:ext cx="10926548" cy="30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59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1F084-7A86-7257-4FD2-97AB99F82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05573B-E9F7-5873-0D71-655901BC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Risk, Threat, Vulnerability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4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996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7EC6A7-78A7-489F-AD34-9D73DF63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F033C6-361F-760F-2D10-387A489F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709" y="2875498"/>
            <a:ext cx="9794582" cy="1107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Teams</a:t>
            </a:r>
            <a:endParaRPr lang="en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9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5960</TotalTime>
  <Words>316</Words>
  <Application>Microsoft Macintosh PowerPoint</Application>
  <PresentationFormat>Widescreen</PresentationFormat>
  <Paragraphs>67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Office Theme</vt:lpstr>
      <vt:lpstr>Introduction to Cyber Security</vt:lpstr>
      <vt:lpstr>whoami</vt:lpstr>
      <vt:lpstr>Agenda</vt:lpstr>
      <vt:lpstr>What is Cyber Security?</vt:lpstr>
      <vt:lpstr>Concepts</vt:lpstr>
      <vt:lpstr>C.I.A</vt:lpstr>
      <vt:lpstr>OWASP Top Ten</vt:lpstr>
      <vt:lpstr>Risk, Threat, Vulnerability</vt:lpstr>
      <vt:lpstr>Teams</vt:lpstr>
      <vt:lpstr>Red Team – Offensive</vt:lpstr>
      <vt:lpstr>Web Application Security</vt:lpstr>
      <vt:lpstr>Mobile Application Security</vt:lpstr>
      <vt:lpstr>Desktop Application Security</vt:lpstr>
      <vt:lpstr>Network Pentest</vt:lpstr>
      <vt:lpstr>Secure Source Code Review</vt:lpstr>
      <vt:lpstr>Binary Exploitation</vt:lpstr>
      <vt:lpstr>IOT &amp; Firmware Analysis</vt:lpstr>
      <vt:lpstr>DevSecOps</vt:lpstr>
      <vt:lpstr>Blue Team – Defense </vt:lpstr>
      <vt:lpstr>DFIR</vt:lpstr>
      <vt:lpstr>SOC</vt:lpstr>
      <vt:lpstr>Threat Hunting</vt:lpstr>
      <vt:lpstr>Threat Intelligence</vt:lpstr>
      <vt:lpstr>Malware Analysis</vt:lpstr>
      <vt:lpstr>Reverse Engineering</vt:lpstr>
      <vt:lpstr>Building your CV</vt:lpstr>
      <vt:lpstr>How to be good in Cyber Security</vt:lpstr>
      <vt:lpstr>PowerPoint Presentation</vt:lpstr>
      <vt:lpstr>References</vt:lpstr>
      <vt:lpstr>Ask 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محمد سيد محمد مصطفى محمود ( 319190412 )</dc:creator>
  <cp:lastModifiedBy>Mohamed Sayed</cp:lastModifiedBy>
  <cp:revision>224</cp:revision>
  <dcterms:created xsi:type="dcterms:W3CDTF">2022-06-10T20:40:36Z</dcterms:created>
  <dcterms:modified xsi:type="dcterms:W3CDTF">2024-09-27T06:52:19Z</dcterms:modified>
</cp:coreProperties>
</file>