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CEAA8-63B9-420E-849B-DFFA51191F58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EF5C9FF-4D3C-41B3-9408-107C81B8F29B}">
      <dgm:prSet phldrT="[Text]"/>
      <dgm:spPr/>
      <dgm:t>
        <a:bodyPr/>
        <a:lstStyle/>
        <a:p>
          <a:r>
            <a:rPr lang="en-US" dirty="0" smtClean="0"/>
            <a:t>Top-level</a:t>
          </a:r>
        </a:p>
        <a:p>
          <a:r>
            <a:rPr lang="en-US" dirty="0" smtClean="0"/>
            <a:t>(Organization)</a:t>
          </a:r>
          <a:endParaRPr lang="en-US" dirty="0"/>
        </a:p>
      </dgm:t>
    </dgm:pt>
    <dgm:pt modelId="{E75D4F4D-00CC-4754-8B5B-F580F9304F03}" type="parTrans" cxnId="{63A67CC8-8272-4A96-846F-21E8AF72D286}">
      <dgm:prSet/>
      <dgm:spPr/>
      <dgm:t>
        <a:bodyPr/>
        <a:lstStyle/>
        <a:p>
          <a:endParaRPr lang="en-US"/>
        </a:p>
      </dgm:t>
    </dgm:pt>
    <dgm:pt modelId="{3299FB32-9C01-4C53-82E1-7DB8A92994EC}" type="sibTrans" cxnId="{63A67CC8-8272-4A96-846F-21E8AF72D286}">
      <dgm:prSet/>
      <dgm:spPr/>
      <dgm:t>
        <a:bodyPr/>
        <a:lstStyle/>
        <a:p>
          <a:endParaRPr lang="en-US"/>
        </a:p>
      </dgm:t>
    </dgm:pt>
    <dgm:pt modelId="{56C43E61-080F-481D-9B2E-501635093E1A}">
      <dgm:prSet phldrT="[Text]"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24E46946-2F96-4C2C-B994-77C97652B221}" type="parTrans" cxnId="{F43974E6-6448-48D7-9971-78BAB647F110}">
      <dgm:prSet/>
      <dgm:spPr/>
      <dgm:t>
        <a:bodyPr/>
        <a:lstStyle/>
        <a:p>
          <a:endParaRPr lang="en-US"/>
        </a:p>
      </dgm:t>
    </dgm:pt>
    <dgm:pt modelId="{20C14CE8-ED2A-4722-929E-85EECACB09B6}" type="sibTrans" cxnId="{F43974E6-6448-48D7-9971-78BAB647F110}">
      <dgm:prSet/>
      <dgm:spPr/>
      <dgm:t>
        <a:bodyPr/>
        <a:lstStyle/>
        <a:p>
          <a:endParaRPr lang="en-US"/>
        </a:p>
      </dgm:t>
    </dgm:pt>
    <dgm:pt modelId="{91C952C1-F65D-4799-A6BB-A902066B51F0}">
      <dgm:prSet phldrT="[Text]"/>
      <dgm:spPr/>
      <dgm:t>
        <a:bodyPr/>
        <a:lstStyle/>
        <a:p>
          <a:r>
            <a:rPr lang="en-US" dirty="0" smtClean="0"/>
            <a:t>Shared</a:t>
          </a:r>
          <a:endParaRPr lang="en-US" dirty="0"/>
        </a:p>
      </dgm:t>
    </dgm:pt>
    <dgm:pt modelId="{DCA18539-E5DC-4121-A186-E6C3676293E3}" type="parTrans" cxnId="{558266EA-E229-4352-B325-98EB4D6DBDB9}">
      <dgm:prSet/>
      <dgm:spPr/>
      <dgm:t>
        <a:bodyPr/>
        <a:lstStyle/>
        <a:p>
          <a:endParaRPr lang="en-US"/>
        </a:p>
      </dgm:t>
    </dgm:pt>
    <dgm:pt modelId="{4966B7A6-682E-4E30-BFCD-B773BBC36D62}" type="sibTrans" cxnId="{558266EA-E229-4352-B325-98EB4D6DBDB9}">
      <dgm:prSet/>
      <dgm:spPr/>
      <dgm:t>
        <a:bodyPr/>
        <a:lstStyle/>
        <a:p>
          <a:endParaRPr lang="en-US"/>
        </a:p>
      </dgm:t>
    </dgm:pt>
    <dgm:pt modelId="{F1694145-5EA1-4A0A-B3D2-E024DCA4AE51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Indigo</a:t>
          </a:r>
          <a:endParaRPr lang="en-US" dirty="0"/>
        </a:p>
      </dgm:t>
    </dgm:pt>
    <dgm:pt modelId="{8D71B578-0C1E-43F4-8E03-E26F10986071}" type="parTrans" cxnId="{C39CE713-5103-47ED-984C-76B922C5D974}">
      <dgm:prSet/>
      <dgm:spPr/>
      <dgm:t>
        <a:bodyPr/>
        <a:lstStyle/>
        <a:p>
          <a:endParaRPr lang="en-US"/>
        </a:p>
      </dgm:t>
    </dgm:pt>
    <dgm:pt modelId="{E51BF509-079E-4985-AE95-7F7CF645FB5A}" type="sibTrans" cxnId="{C39CE713-5103-47ED-984C-76B922C5D974}">
      <dgm:prSet/>
      <dgm:spPr/>
      <dgm:t>
        <a:bodyPr/>
        <a:lstStyle/>
        <a:p>
          <a:endParaRPr lang="en-US"/>
        </a:p>
      </dgm:t>
    </dgm:pt>
    <dgm:pt modelId="{C9C46239-7F28-4AD7-9336-2CD1D5DDFAD1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04A14149-B029-4022-BEE2-6C5EE0BA5FFB}" type="parTrans" cxnId="{D330127D-BE7F-4CAD-87D0-126DD13ACA47}">
      <dgm:prSet/>
      <dgm:spPr/>
      <dgm:t>
        <a:bodyPr/>
        <a:lstStyle/>
        <a:p>
          <a:endParaRPr lang="en-US"/>
        </a:p>
      </dgm:t>
    </dgm:pt>
    <dgm:pt modelId="{D6DA5B4C-1EDD-4EB7-8273-8B7A37192901}" type="sibTrans" cxnId="{D330127D-BE7F-4CAD-87D0-126DD13ACA47}">
      <dgm:prSet/>
      <dgm:spPr/>
      <dgm:t>
        <a:bodyPr/>
        <a:lstStyle/>
        <a:p>
          <a:endParaRPr lang="en-US"/>
        </a:p>
      </dgm:t>
    </dgm:pt>
    <dgm:pt modelId="{55FA3F11-D507-4602-B94B-DAEA5B26B41E}">
      <dgm:prSet phldrT="[Text]"/>
      <dgm:spPr/>
      <dgm:t>
        <a:bodyPr/>
        <a:lstStyle/>
        <a:p>
          <a:r>
            <a:rPr lang="en-US" dirty="0" smtClean="0"/>
            <a:t>Demos</a:t>
          </a:r>
          <a:endParaRPr lang="en-US" dirty="0"/>
        </a:p>
      </dgm:t>
    </dgm:pt>
    <dgm:pt modelId="{BDCC7210-A8D3-4853-A5D6-9A8A052AE93A}" type="parTrans" cxnId="{20390B24-AA39-4311-AAEF-AB34C0A0531F}">
      <dgm:prSet/>
      <dgm:spPr/>
      <dgm:t>
        <a:bodyPr/>
        <a:lstStyle/>
        <a:p>
          <a:endParaRPr lang="en-US"/>
        </a:p>
      </dgm:t>
    </dgm:pt>
    <dgm:pt modelId="{885D1E11-D582-46A2-80AB-4EAC17231491}" type="sibTrans" cxnId="{20390B24-AA39-4311-AAEF-AB34C0A0531F}">
      <dgm:prSet/>
      <dgm:spPr/>
      <dgm:t>
        <a:bodyPr/>
        <a:lstStyle/>
        <a:p>
          <a:endParaRPr lang="en-US"/>
        </a:p>
      </dgm:t>
    </dgm:pt>
    <dgm:pt modelId="{3CC94F70-A0D7-4FCB-B352-9E0D4F36A958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FED3ADA5-79B6-47C6-90F5-95F3148C790C}" type="parTrans" cxnId="{560AF001-3CD8-43F8-810A-747AACEE52BA}">
      <dgm:prSet/>
      <dgm:spPr/>
      <dgm:t>
        <a:bodyPr/>
        <a:lstStyle/>
        <a:p>
          <a:endParaRPr lang="en-US"/>
        </a:p>
      </dgm:t>
    </dgm:pt>
    <dgm:pt modelId="{C644BFC5-A275-45F3-B21F-9384D22FA69D}" type="sibTrans" cxnId="{560AF001-3CD8-43F8-810A-747AACEE52BA}">
      <dgm:prSet/>
      <dgm:spPr/>
      <dgm:t>
        <a:bodyPr/>
        <a:lstStyle/>
        <a:p>
          <a:endParaRPr lang="en-US"/>
        </a:p>
      </dgm:t>
    </dgm:pt>
    <dgm:pt modelId="{66AB4B1D-3BD5-4460-B1EF-FFE35E190F39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595B8D21-1C88-4D51-8CE9-BB9886307104}" type="parTrans" cxnId="{112EA06C-A9A9-48BC-9765-27492F25101F}">
      <dgm:prSet/>
      <dgm:spPr/>
      <dgm:t>
        <a:bodyPr/>
        <a:lstStyle/>
        <a:p>
          <a:endParaRPr lang="en-US"/>
        </a:p>
      </dgm:t>
    </dgm:pt>
    <dgm:pt modelId="{51F850D4-5AC4-4A4C-85BC-27E973C12B11}" type="sibTrans" cxnId="{112EA06C-A9A9-48BC-9765-27492F25101F}">
      <dgm:prSet/>
      <dgm:spPr/>
      <dgm:t>
        <a:bodyPr/>
        <a:lstStyle/>
        <a:p>
          <a:endParaRPr lang="en-US"/>
        </a:p>
      </dgm:t>
    </dgm:pt>
    <dgm:pt modelId="{41EB3AD9-2FC0-49F3-A2AA-5DB8A0D97E0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C892B5A6-1CAF-41B6-9910-8EC12C907423}" type="parTrans" cxnId="{864CC760-D3F9-4DDD-A4B2-D3CB3AE86E37}">
      <dgm:prSet/>
      <dgm:spPr/>
      <dgm:t>
        <a:bodyPr/>
        <a:lstStyle/>
        <a:p>
          <a:endParaRPr lang="en-US"/>
        </a:p>
      </dgm:t>
    </dgm:pt>
    <dgm:pt modelId="{8582F76D-6713-41AD-B4CF-0070DE15DD51}" type="sibTrans" cxnId="{864CC760-D3F9-4DDD-A4B2-D3CB3AE86E37}">
      <dgm:prSet/>
      <dgm:spPr/>
      <dgm:t>
        <a:bodyPr/>
        <a:lstStyle/>
        <a:p>
          <a:endParaRPr lang="en-US"/>
        </a:p>
      </dgm:t>
    </dgm:pt>
    <dgm:pt modelId="{58EAA8BE-C67F-4813-A10E-73FC8DD40B92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CA9EC021-4CF1-48A4-8FCA-26BDD793C5FF}" type="parTrans" cxnId="{82C6B4FF-EBD7-4CF5-9782-BF6A021E978C}">
      <dgm:prSet/>
      <dgm:spPr/>
      <dgm:t>
        <a:bodyPr/>
        <a:lstStyle/>
        <a:p>
          <a:endParaRPr lang="en-US"/>
        </a:p>
      </dgm:t>
    </dgm:pt>
    <dgm:pt modelId="{FD6B1970-7766-40E8-B7F4-5F8CC6BA350D}" type="sibTrans" cxnId="{82C6B4FF-EBD7-4CF5-9782-BF6A021E978C}">
      <dgm:prSet/>
      <dgm:spPr/>
      <dgm:t>
        <a:bodyPr/>
        <a:lstStyle/>
        <a:p>
          <a:endParaRPr lang="en-US"/>
        </a:p>
      </dgm:t>
    </dgm:pt>
    <dgm:pt modelId="{B3FAA233-2F3B-4731-A07F-EA0912E8BCC9}" type="pres">
      <dgm:prSet presAssocID="{9CACEAA8-63B9-420E-849B-DFFA51191F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352D5E-D205-4BB1-B22E-D3AF6D7A5F80}" type="pres">
      <dgm:prSet presAssocID="{EEF5C9FF-4D3C-41B3-9408-107C81B8F29B}" presName="hierRoot1" presStyleCnt="0">
        <dgm:presLayoutVars>
          <dgm:hierBranch val="init"/>
        </dgm:presLayoutVars>
      </dgm:prSet>
      <dgm:spPr/>
    </dgm:pt>
    <dgm:pt modelId="{C5EB35A3-E1F8-4633-AF59-AFA13A4C197B}" type="pres">
      <dgm:prSet presAssocID="{EEF5C9FF-4D3C-41B3-9408-107C81B8F29B}" presName="rootComposite1" presStyleCnt="0"/>
      <dgm:spPr/>
    </dgm:pt>
    <dgm:pt modelId="{7833936E-E5B1-434A-A0F2-11B1944C6931}" type="pres">
      <dgm:prSet presAssocID="{EEF5C9FF-4D3C-41B3-9408-107C81B8F29B}" presName="rootText1" presStyleLbl="node0" presStyleIdx="0" presStyleCnt="1">
        <dgm:presLayoutVars>
          <dgm:chPref val="3"/>
        </dgm:presLayoutVars>
      </dgm:prSet>
      <dgm:spPr/>
    </dgm:pt>
    <dgm:pt modelId="{47DED547-E191-485C-886B-FF306A5F4F4E}" type="pres">
      <dgm:prSet presAssocID="{EEF5C9FF-4D3C-41B3-9408-107C81B8F29B}" presName="rootConnector1" presStyleLbl="node1" presStyleIdx="0" presStyleCnt="0"/>
      <dgm:spPr/>
    </dgm:pt>
    <dgm:pt modelId="{19F86BFE-FBC3-4A06-A080-59F4B9F29F80}" type="pres">
      <dgm:prSet presAssocID="{EEF5C9FF-4D3C-41B3-9408-107C81B8F29B}" presName="hierChild2" presStyleCnt="0"/>
      <dgm:spPr/>
    </dgm:pt>
    <dgm:pt modelId="{FFBA5618-88C0-42EE-A5E9-0C7D24ADC25E}" type="pres">
      <dgm:prSet presAssocID="{24E46946-2F96-4C2C-B994-77C97652B221}" presName="Name37" presStyleLbl="parChTrans1D2" presStyleIdx="0" presStyleCnt="2"/>
      <dgm:spPr/>
    </dgm:pt>
    <dgm:pt modelId="{F853F93D-A2F5-4DE9-B542-9A02AF78853A}" type="pres">
      <dgm:prSet presAssocID="{56C43E61-080F-481D-9B2E-501635093E1A}" presName="hierRoot2" presStyleCnt="0">
        <dgm:presLayoutVars>
          <dgm:hierBranch val="init"/>
        </dgm:presLayoutVars>
      </dgm:prSet>
      <dgm:spPr/>
    </dgm:pt>
    <dgm:pt modelId="{133493C3-4823-407B-BCAB-00361732F127}" type="pres">
      <dgm:prSet presAssocID="{56C43E61-080F-481D-9B2E-501635093E1A}" presName="rootComposite" presStyleCnt="0"/>
      <dgm:spPr/>
    </dgm:pt>
    <dgm:pt modelId="{F4F73AD3-0897-4C5F-B857-8C9556E57AC9}" type="pres">
      <dgm:prSet presAssocID="{56C43E61-080F-481D-9B2E-501635093E1A}" presName="rootText" presStyleLbl="node2" presStyleIdx="0" presStyleCnt="2">
        <dgm:presLayoutVars>
          <dgm:chPref val="3"/>
        </dgm:presLayoutVars>
      </dgm:prSet>
      <dgm:spPr/>
    </dgm:pt>
    <dgm:pt modelId="{8DFA69D1-EC54-433E-BEA7-62F688CFB11A}" type="pres">
      <dgm:prSet presAssocID="{56C43E61-080F-481D-9B2E-501635093E1A}" presName="rootConnector" presStyleLbl="node2" presStyleIdx="0" presStyleCnt="2"/>
      <dgm:spPr/>
    </dgm:pt>
    <dgm:pt modelId="{7BE4A190-20D6-44BC-B825-81C20029B283}" type="pres">
      <dgm:prSet presAssocID="{56C43E61-080F-481D-9B2E-501635093E1A}" presName="hierChild4" presStyleCnt="0"/>
      <dgm:spPr/>
    </dgm:pt>
    <dgm:pt modelId="{33D0EFEF-9F13-4A85-9906-C73DCCE7C5FD}" type="pres">
      <dgm:prSet presAssocID="{DCA18539-E5DC-4121-A186-E6C3676293E3}" presName="Name37" presStyleLbl="parChTrans1D3" presStyleIdx="0" presStyleCnt="3"/>
      <dgm:spPr/>
    </dgm:pt>
    <dgm:pt modelId="{3DCE0466-8D2D-4B4B-B7E6-72138FA9B689}" type="pres">
      <dgm:prSet presAssocID="{91C952C1-F65D-4799-A6BB-A902066B51F0}" presName="hierRoot2" presStyleCnt="0">
        <dgm:presLayoutVars>
          <dgm:hierBranch val="init"/>
        </dgm:presLayoutVars>
      </dgm:prSet>
      <dgm:spPr/>
    </dgm:pt>
    <dgm:pt modelId="{4EB153DD-B5C1-4020-AA8C-C9C24A80F875}" type="pres">
      <dgm:prSet presAssocID="{91C952C1-F65D-4799-A6BB-A902066B51F0}" presName="rootComposite" presStyleCnt="0"/>
      <dgm:spPr/>
    </dgm:pt>
    <dgm:pt modelId="{AF312443-3576-4960-A0DA-6D86A13F1A70}" type="pres">
      <dgm:prSet presAssocID="{91C952C1-F65D-4799-A6BB-A902066B51F0}" presName="rootText" presStyleLbl="node3" presStyleIdx="0" presStyleCnt="3">
        <dgm:presLayoutVars>
          <dgm:chPref val="3"/>
        </dgm:presLayoutVars>
      </dgm:prSet>
      <dgm:spPr/>
    </dgm:pt>
    <dgm:pt modelId="{0C2651CE-970A-4AC3-8187-3A184757D1E6}" type="pres">
      <dgm:prSet presAssocID="{91C952C1-F65D-4799-A6BB-A902066B51F0}" presName="rootConnector" presStyleLbl="node3" presStyleIdx="0" presStyleCnt="3"/>
      <dgm:spPr/>
    </dgm:pt>
    <dgm:pt modelId="{81742732-1396-4E4B-A7B7-3CB0D75882BA}" type="pres">
      <dgm:prSet presAssocID="{91C952C1-F65D-4799-A6BB-A902066B51F0}" presName="hierChild4" presStyleCnt="0"/>
      <dgm:spPr/>
    </dgm:pt>
    <dgm:pt modelId="{6FBC9A33-2F32-4FB0-91A0-2BC5EF6252DF}" type="pres">
      <dgm:prSet presAssocID="{C892B5A6-1CAF-41B6-9910-8EC12C907423}" presName="Name37" presStyleLbl="parChTrans1D4" presStyleIdx="0" presStyleCnt="4"/>
      <dgm:spPr/>
    </dgm:pt>
    <dgm:pt modelId="{E1E542EA-DA0E-4421-AE8A-B20AB5203CD6}" type="pres">
      <dgm:prSet presAssocID="{41EB3AD9-2FC0-49F3-A2AA-5DB8A0D97E05}" presName="hierRoot2" presStyleCnt="0">
        <dgm:presLayoutVars>
          <dgm:hierBranch val="init"/>
        </dgm:presLayoutVars>
      </dgm:prSet>
      <dgm:spPr/>
    </dgm:pt>
    <dgm:pt modelId="{B19FECF3-F0B6-4EA8-88C8-A5AFB23F0339}" type="pres">
      <dgm:prSet presAssocID="{41EB3AD9-2FC0-49F3-A2AA-5DB8A0D97E05}" presName="rootComposite" presStyleCnt="0"/>
      <dgm:spPr/>
    </dgm:pt>
    <dgm:pt modelId="{2B2A06BC-568B-4B0E-A4C5-195BDFC7B865}" type="pres">
      <dgm:prSet presAssocID="{41EB3AD9-2FC0-49F3-A2AA-5DB8A0D97E05}" presName="rootText" presStyleLbl="node4" presStyleIdx="0" presStyleCnt="4">
        <dgm:presLayoutVars>
          <dgm:chPref val="3"/>
        </dgm:presLayoutVars>
      </dgm:prSet>
      <dgm:spPr/>
    </dgm:pt>
    <dgm:pt modelId="{C32BA70C-DB26-45A2-9102-1119696FF4B5}" type="pres">
      <dgm:prSet presAssocID="{41EB3AD9-2FC0-49F3-A2AA-5DB8A0D97E05}" presName="rootConnector" presStyleLbl="node4" presStyleIdx="0" presStyleCnt="4"/>
      <dgm:spPr/>
    </dgm:pt>
    <dgm:pt modelId="{0D3D05EC-042C-4250-8E1E-E9A227A716E6}" type="pres">
      <dgm:prSet presAssocID="{41EB3AD9-2FC0-49F3-A2AA-5DB8A0D97E05}" presName="hierChild4" presStyleCnt="0"/>
      <dgm:spPr/>
    </dgm:pt>
    <dgm:pt modelId="{F1E11694-9DE9-48E1-BBF6-49BC5E0DEBB2}" type="pres">
      <dgm:prSet presAssocID="{41EB3AD9-2FC0-49F3-A2AA-5DB8A0D97E05}" presName="hierChild5" presStyleCnt="0"/>
      <dgm:spPr/>
    </dgm:pt>
    <dgm:pt modelId="{05FE60E3-302F-4114-8F3C-1EDD1C38D8B5}" type="pres">
      <dgm:prSet presAssocID="{CA9EC021-4CF1-48A4-8FCA-26BDD793C5FF}" presName="Name37" presStyleLbl="parChTrans1D4" presStyleIdx="1" presStyleCnt="4"/>
      <dgm:spPr/>
    </dgm:pt>
    <dgm:pt modelId="{4C320C13-2569-422E-AF7C-58A4F993A2CA}" type="pres">
      <dgm:prSet presAssocID="{58EAA8BE-C67F-4813-A10E-73FC8DD40B92}" presName="hierRoot2" presStyleCnt="0">
        <dgm:presLayoutVars>
          <dgm:hierBranch val="init"/>
        </dgm:presLayoutVars>
      </dgm:prSet>
      <dgm:spPr/>
    </dgm:pt>
    <dgm:pt modelId="{1F4FBCD1-E81F-4DB9-A6D4-B35AFF290D27}" type="pres">
      <dgm:prSet presAssocID="{58EAA8BE-C67F-4813-A10E-73FC8DD40B92}" presName="rootComposite" presStyleCnt="0"/>
      <dgm:spPr/>
    </dgm:pt>
    <dgm:pt modelId="{184353F5-7E98-47B1-9B9D-A406D008E46F}" type="pres">
      <dgm:prSet presAssocID="{58EAA8BE-C67F-4813-A10E-73FC8DD40B92}" presName="rootText" presStyleLbl="node4" presStyleIdx="1" presStyleCnt="4">
        <dgm:presLayoutVars>
          <dgm:chPref val="3"/>
        </dgm:presLayoutVars>
      </dgm:prSet>
      <dgm:spPr/>
    </dgm:pt>
    <dgm:pt modelId="{C1258A51-6FA8-4AEA-9625-922BBD922954}" type="pres">
      <dgm:prSet presAssocID="{58EAA8BE-C67F-4813-A10E-73FC8DD40B92}" presName="rootConnector" presStyleLbl="node4" presStyleIdx="1" presStyleCnt="4"/>
      <dgm:spPr/>
    </dgm:pt>
    <dgm:pt modelId="{6A0F5507-E5CE-4EBA-A790-8CC65DC55F01}" type="pres">
      <dgm:prSet presAssocID="{58EAA8BE-C67F-4813-A10E-73FC8DD40B92}" presName="hierChild4" presStyleCnt="0"/>
      <dgm:spPr/>
    </dgm:pt>
    <dgm:pt modelId="{6C10CD3D-7933-4835-94F5-020276BC01C3}" type="pres">
      <dgm:prSet presAssocID="{58EAA8BE-C67F-4813-A10E-73FC8DD40B92}" presName="hierChild5" presStyleCnt="0"/>
      <dgm:spPr/>
    </dgm:pt>
    <dgm:pt modelId="{FA395B9D-E809-4897-8BBD-AE360323700F}" type="pres">
      <dgm:prSet presAssocID="{91C952C1-F65D-4799-A6BB-A902066B51F0}" presName="hierChild5" presStyleCnt="0"/>
      <dgm:spPr/>
    </dgm:pt>
    <dgm:pt modelId="{972A9752-51A9-46C9-BA90-2E790B5921CE}" type="pres">
      <dgm:prSet presAssocID="{8D71B578-0C1E-43F4-8E03-E26F10986071}" presName="Name37" presStyleLbl="parChTrans1D3" presStyleIdx="1" presStyleCnt="3"/>
      <dgm:spPr/>
    </dgm:pt>
    <dgm:pt modelId="{32193F7D-7221-4656-8335-1CDF49DF2E7C}" type="pres">
      <dgm:prSet presAssocID="{F1694145-5EA1-4A0A-B3D2-E024DCA4AE51}" presName="hierRoot2" presStyleCnt="0">
        <dgm:presLayoutVars>
          <dgm:hierBranch val="init"/>
        </dgm:presLayoutVars>
      </dgm:prSet>
      <dgm:spPr/>
    </dgm:pt>
    <dgm:pt modelId="{B017F6E7-3A5A-417B-846E-6364F6154EFE}" type="pres">
      <dgm:prSet presAssocID="{F1694145-5EA1-4A0A-B3D2-E024DCA4AE51}" presName="rootComposite" presStyleCnt="0"/>
      <dgm:spPr/>
    </dgm:pt>
    <dgm:pt modelId="{F1B2F286-A58C-4E68-9BEB-47D59DF516BF}" type="pres">
      <dgm:prSet presAssocID="{F1694145-5EA1-4A0A-B3D2-E024DCA4AE51}" presName="rootText" presStyleLbl="node3" presStyleIdx="1" presStyleCnt="3">
        <dgm:presLayoutVars>
          <dgm:chPref val="3"/>
        </dgm:presLayoutVars>
      </dgm:prSet>
      <dgm:spPr/>
    </dgm:pt>
    <dgm:pt modelId="{E3A24D47-A17B-4C22-BE99-015093AA7D21}" type="pres">
      <dgm:prSet presAssocID="{F1694145-5EA1-4A0A-B3D2-E024DCA4AE51}" presName="rootConnector" presStyleLbl="node3" presStyleIdx="1" presStyleCnt="3"/>
      <dgm:spPr/>
    </dgm:pt>
    <dgm:pt modelId="{340DB9E6-A5AE-4095-808E-51E78522B156}" type="pres">
      <dgm:prSet presAssocID="{F1694145-5EA1-4A0A-B3D2-E024DCA4AE51}" presName="hierChild4" presStyleCnt="0"/>
      <dgm:spPr/>
    </dgm:pt>
    <dgm:pt modelId="{65E5E4DE-C85D-4020-B9AE-CA4A45224AF8}" type="pres">
      <dgm:prSet presAssocID="{FED3ADA5-79B6-47C6-90F5-95F3148C790C}" presName="Name37" presStyleLbl="parChTrans1D4" presStyleIdx="2" presStyleCnt="4"/>
      <dgm:spPr/>
    </dgm:pt>
    <dgm:pt modelId="{77AF1466-1044-4F57-B4A0-095280AB5A85}" type="pres">
      <dgm:prSet presAssocID="{3CC94F70-A0D7-4FCB-B352-9E0D4F36A958}" presName="hierRoot2" presStyleCnt="0">
        <dgm:presLayoutVars>
          <dgm:hierBranch val="init"/>
        </dgm:presLayoutVars>
      </dgm:prSet>
      <dgm:spPr/>
    </dgm:pt>
    <dgm:pt modelId="{3696AC7F-C914-40BE-8022-341998749657}" type="pres">
      <dgm:prSet presAssocID="{3CC94F70-A0D7-4FCB-B352-9E0D4F36A958}" presName="rootComposite" presStyleCnt="0"/>
      <dgm:spPr/>
    </dgm:pt>
    <dgm:pt modelId="{B4E08758-4090-4EF5-8B1D-BAA30D955159}" type="pres">
      <dgm:prSet presAssocID="{3CC94F70-A0D7-4FCB-B352-9E0D4F36A958}" presName="rootText" presStyleLbl="node4" presStyleIdx="2" presStyleCnt="4">
        <dgm:presLayoutVars>
          <dgm:chPref val="3"/>
        </dgm:presLayoutVars>
      </dgm:prSet>
      <dgm:spPr/>
    </dgm:pt>
    <dgm:pt modelId="{906226DA-2CFD-4C56-89FC-50DB69D62D7D}" type="pres">
      <dgm:prSet presAssocID="{3CC94F70-A0D7-4FCB-B352-9E0D4F36A958}" presName="rootConnector" presStyleLbl="node4" presStyleIdx="2" presStyleCnt="4"/>
      <dgm:spPr/>
    </dgm:pt>
    <dgm:pt modelId="{D803AF9F-0C78-411A-8391-97215B52CD2C}" type="pres">
      <dgm:prSet presAssocID="{3CC94F70-A0D7-4FCB-B352-9E0D4F36A958}" presName="hierChild4" presStyleCnt="0"/>
      <dgm:spPr/>
    </dgm:pt>
    <dgm:pt modelId="{572E4CF9-54C0-4D11-92C4-DCBD44F8C532}" type="pres">
      <dgm:prSet presAssocID="{3CC94F70-A0D7-4FCB-B352-9E0D4F36A958}" presName="hierChild5" presStyleCnt="0"/>
      <dgm:spPr/>
    </dgm:pt>
    <dgm:pt modelId="{0D640FCD-ADAF-4362-935B-9A9FCF5FB10D}" type="pres">
      <dgm:prSet presAssocID="{595B8D21-1C88-4D51-8CE9-BB9886307104}" presName="Name37" presStyleLbl="parChTrans1D4" presStyleIdx="3" presStyleCnt="4"/>
      <dgm:spPr/>
    </dgm:pt>
    <dgm:pt modelId="{234C3579-B17E-40C1-AD29-3707B0AB0E09}" type="pres">
      <dgm:prSet presAssocID="{66AB4B1D-3BD5-4460-B1EF-FFE35E190F39}" presName="hierRoot2" presStyleCnt="0">
        <dgm:presLayoutVars>
          <dgm:hierBranch val="init"/>
        </dgm:presLayoutVars>
      </dgm:prSet>
      <dgm:spPr/>
    </dgm:pt>
    <dgm:pt modelId="{50E99607-0C1D-4091-A4C0-3A9BF56A194E}" type="pres">
      <dgm:prSet presAssocID="{66AB4B1D-3BD5-4460-B1EF-FFE35E190F39}" presName="rootComposite" presStyleCnt="0"/>
      <dgm:spPr/>
    </dgm:pt>
    <dgm:pt modelId="{33A6167C-7FFB-4A90-A841-19CB66D84CAC}" type="pres">
      <dgm:prSet presAssocID="{66AB4B1D-3BD5-4460-B1EF-FFE35E190F39}" presName="rootText" presStyleLbl="node4" presStyleIdx="3" presStyleCnt="4">
        <dgm:presLayoutVars>
          <dgm:chPref val="3"/>
        </dgm:presLayoutVars>
      </dgm:prSet>
      <dgm:spPr/>
    </dgm:pt>
    <dgm:pt modelId="{AE065DDB-57CF-460D-91D4-9DAA35993B24}" type="pres">
      <dgm:prSet presAssocID="{66AB4B1D-3BD5-4460-B1EF-FFE35E190F39}" presName="rootConnector" presStyleLbl="node4" presStyleIdx="3" presStyleCnt="4"/>
      <dgm:spPr/>
    </dgm:pt>
    <dgm:pt modelId="{B246C950-021F-4F6E-A4E0-E599D8F27551}" type="pres">
      <dgm:prSet presAssocID="{66AB4B1D-3BD5-4460-B1EF-FFE35E190F39}" presName="hierChild4" presStyleCnt="0"/>
      <dgm:spPr/>
    </dgm:pt>
    <dgm:pt modelId="{7C612D75-9DA3-4592-84DB-D87404EB7E85}" type="pres">
      <dgm:prSet presAssocID="{66AB4B1D-3BD5-4460-B1EF-FFE35E190F39}" presName="hierChild5" presStyleCnt="0"/>
      <dgm:spPr/>
    </dgm:pt>
    <dgm:pt modelId="{5FAC684C-12DD-4D19-8561-C08D6A18153B}" type="pres">
      <dgm:prSet presAssocID="{F1694145-5EA1-4A0A-B3D2-E024DCA4AE51}" presName="hierChild5" presStyleCnt="0"/>
      <dgm:spPr/>
    </dgm:pt>
    <dgm:pt modelId="{B0D2DBBD-74B8-4B48-AB9A-0EE3FE3B1CC5}" type="pres">
      <dgm:prSet presAssocID="{56C43E61-080F-481D-9B2E-501635093E1A}" presName="hierChild5" presStyleCnt="0"/>
      <dgm:spPr/>
    </dgm:pt>
    <dgm:pt modelId="{CE90689D-D1B6-4371-9F2B-5B7236B61678}" type="pres">
      <dgm:prSet presAssocID="{04A14149-B029-4022-BEE2-6C5EE0BA5FFB}" presName="Name37" presStyleLbl="parChTrans1D2" presStyleIdx="1" presStyleCnt="2"/>
      <dgm:spPr/>
    </dgm:pt>
    <dgm:pt modelId="{3F517935-91B7-448A-B7BD-9579D4C8B9B9}" type="pres">
      <dgm:prSet presAssocID="{C9C46239-7F28-4AD7-9336-2CD1D5DDFAD1}" presName="hierRoot2" presStyleCnt="0">
        <dgm:presLayoutVars>
          <dgm:hierBranch val="init"/>
        </dgm:presLayoutVars>
      </dgm:prSet>
      <dgm:spPr/>
    </dgm:pt>
    <dgm:pt modelId="{B6B46690-8105-4272-8621-E17FC85E54F8}" type="pres">
      <dgm:prSet presAssocID="{C9C46239-7F28-4AD7-9336-2CD1D5DDFAD1}" presName="rootComposite" presStyleCnt="0"/>
      <dgm:spPr/>
    </dgm:pt>
    <dgm:pt modelId="{5FA9EFE5-F41A-4648-A689-613F12FAF147}" type="pres">
      <dgm:prSet presAssocID="{C9C46239-7F28-4AD7-9336-2CD1D5DDFAD1}" presName="rootText" presStyleLbl="node2" presStyleIdx="1" presStyleCnt="2">
        <dgm:presLayoutVars>
          <dgm:chPref val="3"/>
        </dgm:presLayoutVars>
      </dgm:prSet>
      <dgm:spPr/>
    </dgm:pt>
    <dgm:pt modelId="{BD056436-E14E-44A2-82F1-0D61515599B5}" type="pres">
      <dgm:prSet presAssocID="{C9C46239-7F28-4AD7-9336-2CD1D5DDFAD1}" presName="rootConnector" presStyleLbl="node2" presStyleIdx="1" presStyleCnt="2"/>
      <dgm:spPr/>
    </dgm:pt>
    <dgm:pt modelId="{1FF3C28E-CE9E-4498-875C-2F80F1177F64}" type="pres">
      <dgm:prSet presAssocID="{C9C46239-7F28-4AD7-9336-2CD1D5DDFAD1}" presName="hierChild4" presStyleCnt="0"/>
      <dgm:spPr/>
    </dgm:pt>
    <dgm:pt modelId="{1FAA9820-CFCF-4089-80AC-FFB019778A00}" type="pres">
      <dgm:prSet presAssocID="{BDCC7210-A8D3-4853-A5D6-9A8A052AE93A}" presName="Name37" presStyleLbl="parChTrans1D3" presStyleIdx="2" presStyleCnt="3"/>
      <dgm:spPr/>
    </dgm:pt>
    <dgm:pt modelId="{DD99071B-C506-451C-A99E-94AC0037D21B}" type="pres">
      <dgm:prSet presAssocID="{55FA3F11-D507-4602-B94B-DAEA5B26B41E}" presName="hierRoot2" presStyleCnt="0">
        <dgm:presLayoutVars>
          <dgm:hierBranch val="init"/>
        </dgm:presLayoutVars>
      </dgm:prSet>
      <dgm:spPr/>
    </dgm:pt>
    <dgm:pt modelId="{C840035B-31AA-4928-9147-6AA9CB307534}" type="pres">
      <dgm:prSet presAssocID="{55FA3F11-D507-4602-B94B-DAEA5B26B41E}" presName="rootComposite" presStyleCnt="0"/>
      <dgm:spPr/>
    </dgm:pt>
    <dgm:pt modelId="{6B8B5308-FE5D-4AE0-984E-07F6D20E9DA5}" type="pres">
      <dgm:prSet presAssocID="{55FA3F11-D507-4602-B94B-DAEA5B26B41E}" presName="rootText" presStyleLbl="node3" presStyleIdx="2" presStyleCnt="3">
        <dgm:presLayoutVars>
          <dgm:chPref val="3"/>
        </dgm:presLayoutVars>
      </dgm:prSet>
      <dgm:spPr/>
    </dgm:pt>
    <dgm:pt modelId="{8A7DBF97-30CE-4C28-A736-618D01E9C2A6}" type="pres">
      <dgm:prSet presAssocID="{55FA3F11-D507-4602-B94B-DAEA5B26B41E}" presName="rootConnector" presStyleLbl="node3" presStyleIdx="2" presStyleCnt="3"/>
      <dgm:spPr/>
    </dgm:pt>
    <dgm:pt modelId="{33CC78E5-CB4F-4FBE-936A-909779C25FB3}" type="pres">
      <dgm:prSet presAssocID="{55FA3F11-D507-4602-B94B-DAEA5B26B41E}" presName="hierChild4" presStyleCnt="0"/>
      <dgm:spPr/>
    </dgm:pt>
    <dgm:pt modelId="{46BCCC4C-EF4C-4253-81F1-C49DFA20945E}" type="pres">
      <dgm:prSet presAssocID="{55FA3F11-D507-4602-B94B-DAEA5B26B41E}" presName="hierChild5" presStyleCnt="0"/>
      <dgm:spPr/>
    </dgm:pt>
    <dgm:pt modelId="{A4D666AD-8EB5-4570-87F2-431B044128F4}" type="pres">
      <dgm:prSet presAssocID="{C9C46239-7F28-4AD7-9336-2CD1D5DDFAD1}" presName="hierChild5" presStyleCnt="0"/>
      <dgm:spPr/>
    </dgm:pt>
    <dgm:pt modelId="{DF192BDD-396E-481C-B9E1-911160872497}" type="pres">
      <dgm:prSet presAssocID="{EEF5C9FF-4D3C-41B3-9408-107C81B8F29B}" presName="hierChild3" presStyleCnt="0"/>
      <dgm:spPr/>
    </dgm:pt>
  </dgm:ptLst>
  <dgm:cxnLst>
    <dgm:cxn modelId="{6CF8C204-1347-4283-B378-CD60AF2A1084}" type="presOf" srcId="{56C43E61-080F-481D-9B2E-501635093E1A}" destId="{8DFA69D1-EC54-433E-BEA7-62F688CFB11A}" srcOrd="1" destOrd="0" presId="urn:microsoft.com/office/officeart/2005/8/layout/orgChart1"/>
    <dgm:cxn modelId="{38CA2F94-81C1-4E68-AA1E-FF3AB859029A}" type="presOf" srcId="{3CC94F70-A0D7-4FCB-B352-9E0D4F36A958}" destId="{906226DA-2CFD-4C56-89FC-50DB69D62D7D}" srcOrd="1" destOrd="0" presId="urn:microsoft.com/office/officeart/2005/8/layout/orgChart1"/>
    <dgm:cxn modelId="{AE209B77-8154-46DB-B5EF-46B2097FC75B}" type="presOf" srcId="{FED3ADA5-79B6-47C6-90F5-95F3148C790C}" destId="{65E5E4DE-C85D-4020-B9AE-CA4A45224AF8}" srcOrd="0" destOrd="0" presId="urn:microsoft.com/office/officeart/2005/8/layout/orgChart1"/>
    <dgm:cxn modelId="{C39CE713-5103-47ED-984C-76B922C5D974}" srcId="{56C43E61-080F-481D-9B2E-501635093E1A}" destId="{F1694145-5EA1-4A0A-B3D2-E024DCA4AE51}" srcOrd="1" destOrd="0" parTransId="{8D71B578-0C1E-43F4-8E03-E26F10986071}" sibTransId="{E51BF509-079E-4985-AE95-7F7CF645FB5A}"/>
    <dgm:cxn modelId="{49FE59C2-846B-43EA-8E00-95419F4D1781}" type="presOf" srcId="{56C43E61-080F-481D-9B2E-501635093E1A}" destId="{F4F73AD3-0897-4C5F-B857-8C9556E57AC9}" srcOrd="0" destOrd="0" presId="urn:microsoft.com/office/officeart/2005/8/layout/orgChart1"/>
    <dgm:cxn modelId="{0D6CACA5-291E-471B-9D19-A4CFCEC546FA}" type="presOf" srcId="{C9C46239-7F28-4AD7-9336-2CD1D5DDFAD1}" destId="{5FA9EFE5-F41A-4648-A689-613F12FAF147}" srcOrd="0" destOrd="0" presId="urn:microsoft.com/office/officeart/2005/8/layout/orgChart1"/>
    <dgm:cxn modelId="{94F7F4E2-568D-4D6C-9603-E383A363A9F8}" type="presOf" srcId="{C9C46239-7F28-4AD7-9336-2CD1D5DDFAD1}" destId="{BD056436-E14E-44A2-82F1-0D61515599B5}" srcOrd="1" destOrd="0" presId="urn:microsoft.com/office/officeart/2005/8/layout/orgChart1"/>
    <dgm:cxn modelId="{C0C94893-7AB8-4A58-AF08-254A43B9EA8C}" type="presOf" srcId="{04A14149-B029-4022-BEE2-6C5EE0BA5FFB}" destId="{CE90689D-D1B6-4371-9F2B-5B7236B61678}" srcOrd="0" destOrd="0" presId="urn:microsoft.com/office/officeart/2005/8/layout/orgChart1"/>
    <dgm:cxn modelId="{112EA06C-A9A9-48BC-9765-27492F25101F}" srcId="{F1694145-5EA1-4A0A-B3D2-E024DCA4AE51}" destId="{66AB4B1D-3BD5-4460-B1EF-FFE35E190F39}" srcOrd="1" destOrd="0" parTransId="{595B8D21-1C88-4D51-8CE9-BB9886307104}" sibTransId="{51F850D4-5AC4-4A4C-85BC-27E973C12B11}"/>
    <dgm:cxn modelId="{02596261-8D20-4627-BBE9-F28A9954A937}" type="presOf" srcId="{91C952C1-F65D-4799-A6BB-A902066B51F0}" destId="{0C2651CE-970A-4AC3-8187-3A184757D1E6}" srcOrd="1" destOrd="0" presId="urn:microsoft.com/office/officeart/2005/8/layout/orgChart1"/>
    <dgm:cxn modelId="{5D8E4415-94B4-421C-9265-C113747C4294}" type="presOf" srcId="{55FA3F11-D507-4602-B94B-DAEA5B26B41E}" destId="{8A7DBF97-30CE-4C28-A736-618D01E9C2A6}" srcOrd="1" destOrd="0" presId="urn:microsoft.com/office/officeart/2005/8/layout/orgChart1"/>
    <dgm:cxn modelId="{775A1BC5-78E6-433E-BF47-AACFCD15B201}" type="presOf" srcId="{F1694145-5EA1-4A0A-B3D2-E024DCA4AE51}" destId="{F1B2F286-A58C-4E68-9BEB-47D59DF516BF}" srcOrd="0" destOrd="0" presId="urn:microsoft.com/office/officeart/2005/8/layout/orgChart1"/>
    <dgm:cxn modelId="{3E875B2C-51FD-4951-8582-A84DCA611001}" type="presOf" srcId="{DCA18539-E5DC-4121-A186-E6C3676293E3}" destId="{33D0EFEF-9F13-4A85-9906-C73DCCE7C5FD}" srcOrd="0" destOrd="0" presId="urn:microsoft.com/office/officeart/2005/8/layout/orgChart1"/>
    <dgm:cxn modelId="{F43974E6-6448-48D7-9971-78BAB647F110}" srcId="{EEF5C9FF-4D3C-41B3-9408-107C81B8F29B}" destId="{56C43E61-080F-481D-9B2E-501635093E1A}" srcOrd="0" destOrd="0" parTransId="{24E46946-2F96-4C2C-B994-77C97652B221}" sibTransId="{20C14CE8-ED2A-4722-929E-85EECACB09B6}"/>
    <dgm:cxn modelId="{0E0AC98D-4FC1-4286-8532-DF8F726C0FF3}" type="presOf" srcId="{595B8D21-1C88-4D51-8CE9-BB9886307104}" destId="{0D640FCD-ADAF-4362-935B-9A9FCF5FB10D}" srcOrd="0" destOrd="0" presId="urn:microsoft.com/office/officeart/2005/8/layout/orgChart1"/>
    <dgm:cxn modelId="{63A67CC8-8272-4A96-846F-21E8AF72D286}" srcId="{9CACEAA8-63B9-420E-849B-DFFA51191F58}" destId="{EEF5C9FF-4D3C-41B3-9408-107C81B8F29B}" srcOrd="0" destOrd="0" parTransId="{E75D4F4D-00CC-4754-8B5B-F580F9304F03}" sibTransId="{3299FB32-9C01-4C53-82E1-7DB8A92994EC}"/>
    <dgm:cxn modelId="{384AC341-0C09-49E4-8CDE-25F9E17F7DD3}" type="presOf" srcId="{66AB4B1D-3BD5-4460-B1EF-FFE35E190F39}" destId="{33A6167C-7FFB-4A90-A841-19CB66D84CAC}" srcOrd="0" destOrd="0" presId="urn:microsoft.com/office/officeart/2005/8/layout/orgChart1"/>
    <dgm:cxn modelId="{20390B24-AA39-4311-AAEF-AB34C0A0531F}" srcId="{C9C46239-7F28-4AD7-9336-2CD1D5DDFAD1}" destId="{55FA3F11-D507-4602-B94B-DAEA5B26B41E}" srcOrd="0" destOrd="0" parTransId="{BDCC7210-A8D3-4853-A5D6-9A8A052AE93A}" sibTransId="{885D1E11-D582-46A2-80AB-4EAC17231491}"/>
    <dgm:cxn modelId="{D330127D-BE7F-4CAD-87D0-126DD13ACA47}" srcId="{EEF5C9FF-4D3C-41B3-9408-107C81B8F29B}" destId="{C9C46239-7F28-4AD7-9336-2CD1D5DDFAD1}" srcOrd="1" destOrd="0" parTransId="{04A14149-B029-4022-BEE2-6C5EE0BA5FFB}" sibTransId="{D6DA5B4C-1EDD-4EB7-8273-8B7A37192901}"/>
    <dgm:cxn modelId="{1D6B7962-D9ED-4872-A0F6-23ADED7288F4}" type="presOf" srcId="{EEF5C9FF-4D3C-41B3-9408-107C81B8F29B}" destId="{7833936E-E5B1-434A-A0F2-11B1944C6931}" srcOrd="0" destOrd="0" presId="urn:microsoft.com/office/officeart/2005/8/layout/orgChart1"/>
    <dgm:cxn modelId="{08B4DF28-B8CB-4206-8A66-04FB395DBD2A}" type="presOf" srcId="{8D71B578-0C1E-43F4-8E03-E26F10986071}" destId="{972A9752-51A9-46C9-BA90-2E790B5921CE}" srcOrd="0" destOrd="0" presId="urn:microsoft.com/office/officeart/2005/8/layout/orgChart1"/>
    <dgm:cxn modelId="{924BD58E-0AE0-41BC-B75F-1D999F0C3317}" type="presOf" srcId="{24E46946-2F96-4C2C-B994-77C97652B221}" destId="{FFBA5618-88C0-42EE-A5E9-0C7D24ADC25E}" srcOrd="0" destOrd="0" presId="urn:microsoft.com/office/officeart/2005/8/layout/orgChart1"/>
    <dgm:cxn modelId="{560AF001-3CD8-43F8-810A-747AACEE52BA}" srcId="{F1694145-5EA1-4A0A-B3D2-E024DCA4AE51}" destId="{3CC94F70-A0D7-4FCB-B352-9E0D4F36A958}" srcOrd="0" destOrd="0" parTransId="{FED3ADA5-79B6-47C6-90F5-95F3148C790C}" sibTransId="{C644BFC5-A275-45F3-B21F-9384D22FA69D}"/>
    <dgm:cxn modelId="{0835FDBE-FB36-4E96-9C0B-234B0D140B4F}" type="presOf" srcId="{55FA3F11-D507-4602-B94B-DAEA5B26B41E}" destId="{6B8B5308-FE5D-4AE0-984E-07F6D20E9DA5}" srcOrd="0" destOrd="0" presId="urn:microsoft.com/office/officeart/2005/8/layout/orgChart1"/>
    <dgm:cxn modelId="{82C6B4FF-EBD7-4CF5-9782-BF6A021E978C}" srcId="{91C952C1-F65D-4799-A6BB-A902066B51F0}" destId="{58EAA8BE-C67F-4813-A10E-73FC8DD40B92}" srcOrd="1" destOrd="0" parTransId="{CA9EC021-4CF1-48A4-8FCA-26BDD793C5FF}" sibTransId="{FD6B1970-7766-40E8-B7F4-5F8CC6BA350D}"/>
    <dgm:cxn modelId="{9C2243E8-DC04-4C08-BE39-6CA074DA876D}" type="presOf" srcId="{58EAA8BE-C67F-4813-A10E-73FC8DD40B92}" destId="{184353F5-7E98-47B1-9B9D-A406D008E46F}" srcOrd="0" destOrd="0" presId="urn:microsoft.com/office/officeart/2005/8/layout/orgChart1"/>
    <dgm:cxn modelId="{5B00E79C-EF1C-4CE7-9E56-A91CFF55F37B}" type="presOf" srcId="{3CC94F70-A0D7-4FCB-B352-9E0D4F36A958}" destId="{B4E08758-4090-4EF5-8B1D-BAA30D955159}" srcOrd="0" destOrd="0" presId="urn:microsoft.com/office/officeart/2005/8/layout/orgChart1"/>
    <dgm:cxn modelId="{1E5D12FC-E552-4C49-A969-5577B1B62BB3}" type="presOf" srcId="{F1694145-5EA1-4A0A-B3D2-E024DCA4AE51}" destId="{E3A24D47-A17B-4C22-BE99-015093AA7D21}" srcOrd="1" destOrd="0" presId="urn:microsoft.com/office/officeart/2005/8/layout/orgChart1"/>
    <dgm:cxn modelId="{273E944D-3B4B-4FB9-B69B-17A467E056DB}" type="presOf" srcId="{41EB3AD9-2FC0-49F3-A2AA-5DB8A0D97E05}" destId="{C32BA70C-DB26-45A2-9102-1119696FF4B5}" srcOrd="1" destOrd="0" presId="urn:microsoft.com/office/officeart/2005/8/layout/orgChart1"/>
    <dgm:cxn modelId="{B44BB227-E1A2-458C-B789-57AB83DA8978}" type="presOf" srcId="{91C952C1-F65D-4799-A6BB-A902066B51F0}" destId="{AF312443-3576-4960-A0DA-6D86A13F1A70}" srcOrd="0" destOrd="0" presId="urn:microsoft.com/office/officeart/2005/8/layout/orgChart1"/>
    <dgm:cxn modelId="{879D8937-D606-47C1-B67F-7ED1C4060011}" type="presOf" srcId="{41EB3AD9-2FC0-49F3-A2AA-5DB8A0D97E05}" destId="{2B2A06BC-568B-4B0E-A4C5-195BDFC7B865}" srcOrd="0" destOrd="0" presId="urn:microsoft.com/office/officeart/2005/8/layout/orgChart1"/>
    <dgm:cxn modelId="{784986E4-F776-407F-A8D3-A9E25D7EFDFE}" type="presOf" srcId="{66AB4B1D-3BD5-4460-B1EF-FFE35E190F39}" destId="{AE065DDB-57CF-460D-91D4-9DAA35993B24}" srcOrd="1" destOrd="0" presId="urn:microsoft.com/office/officeart/2005/8/layout/orgChart1"/>
    <dgm:cxn modelId="{864CC760-D3F9-4DDD-A4B2-D3CB3AE86E37}" srcId="{91C952C1-F65D-4799-A6BB-A902066B51F0}" destId="{41EB3AD9-2FC0-49F3-A2AA-5DB8A0D97E05}" srcOrd="0" destOrd="0" parTransId="{C892B5A6-1CAF-41B6-9910-8EC12C907423}" sibTransId="{8582F76D-6713-41AD-B4CF-0070DE15DD51}"/>
    <dgm:cxn modelId="{DD01AF24-7A6C-4537-8F50-A158EEB41E49}" type="presOf" srcId="{EEF5C9FF-4D3C-41B3-9408-107C81B8F29B}" destId="{47DED547-E191-485C-886B-FF306A5F4F4E}" srcOrd="1" destOrd="0" presId="urn:microsoft.com/office/officeart/2005/8/layout/orgChart1"/>
    <dgm:cxn modelId="{4D5FE85F-B941-4727-A58E-B891264F780F}" type="presOf" srcId="{C892B5A6-1CAF-41B6-9910-8EC12C907423}" destId="{6FBC9A33-2F32-4FB0-91A0-2BC5EF6252DF}" srcOrd="0" destOrd="0" presId="urn:microsoft.com/office/officeart/2005/8/layout/orgChart1"/>
    <dgm:cxn modelId="{A93BE306-6871-432C-9507-7939445E5772}" type="presOf" srcId="{9CACEAA8-63B9-420E-849B-DFFA51191F58}" destId="{B3FAA233-2F3B-4731-A07F-EA0912E8BCC9}" srcOrd="0" destOrd="0" presId="urn:microsoft.com/office/officeart/2005/8/layout/orgChart1"/>
    <dgm:cxn modelId="{7EF588BE-D61A-41A7-98BC-E48044209C47}" type="presOf" srcId="{CA9EC021-4CF1-48A4-8FCA-26BDD793C5FF}" destId="{05FE60E3-302F-4114-8F3C-1EDD1C38D8B5}" srcOrd="0" destOrd="0" presId="urn:microsoft.com/office/officeart/2005/8/layout/orgChart1"/>
    <dgm:cxn modelId="{558266EA-E229-4352-B325-98EB4D6DBDB9}" srcId="{56C43E61-080F-481D-9B2E-501635093E1A}" destId="{91C952C1-F65D-4799-A6BB-A902066B51F0}" srcOrd="0" destOrd="0" parTransId="{DCA18539-E5DC-4121-A186-E6C3676293E3}" sibTransId="{4966B7A6-682E-4E30-BFCD-B773BBC36D62}"/>
    <dgm:cxn modelId="{670DFDE3-99C3-4782-B757-345C3E208D68}" type="presOf" srcId="{BDCC7210-A8D3-4853-A5D6-9A8A052AE93A}" destId="{1FAA9820-CFCF-4089-80AC-FFB019778A00}" srcOrd="0" destOrd="0" presId="urn:microsoft.com/office/officeart/2005/8/layout/orgChart1"/>
    <dgm:cxn modelId="{49DC79F8-8E75-4784-A569-5FEC4A1C0015}" type="presOf" srcId="{58EAA8BE-C67F-4813-A10E-73FC8DD40B92}" destId="{C1258A51-6FA8-4AEA-9625-922BBD922954}" srcOrd="1" destOrd="0" presId="urn:microsoft.com/office/officeart/2005/8/layout/orgChart1"/>
    <dgm:cxn modelId="{F0B702A4-0A6D-4D0A-9F74-50C766B7161F}" type="presParOf" srcId="{B3FAA233-2F3B-4731-A07F-EA0912E8BCC9}" destId="{F5352D5E-D205-4BB1-B22E-D3AF6D7A5F80}" srcOrd="0" destOrd="0" presId="urn:microsoft.com/office/officeart/2005/8/layout/orgChart1"/>
    <dgm:cxn modelId="{3D12F02E-410A-468F-A39A-171EBD2814CA}" type="presParOf" srcId="{F5352D5E-D205-4BB1-B22E-D3AF6D7A5F80}" destId="{C5EB35A3-E1F8-4633-AF59-AFA13A4C197B}" srcOrd="0" destOrd="0" presId="urn:microsoft.com/office/officeart/2005/8/layout/orgChart1"/>
    <dgm:cxn modelId="{8A91E4F4-5FCD-4979-A73A-00B40BCAB0D6}" type="presParOf" srcId="{C5EB35A3-E1F8-4633-AF59-AFA13A4C197B}" destId="{7833936E-E5B1-434A-A0F2-11B1944C6931}" srcOrd="0" destOrd="0" presId="urn:microsoft.com/office/officeart/2005/8/layout/orgChart1"/>
    <dgm:cxn modelId="{8B5FD745-68B9-46E7-9F7B-27642054BAD7}" type="presParOf" srcId="{C5EB35A3-E1F8-4633-AF59-AFA13A4C197B}" destId="{47DED547-E191-485C-886B-FF306A5F4F4E}" srcOrd="1" destOrd="0" presId="urn:microsoft.com/office/officeart/2005/8/layout/orgChart1"/>
    <dgm:cxn modelId="{C1C8CDD1-4E06-44A6-84CE-5FA6D2BB1D99}" type="presParOf" srcId="{F5352D5E-D205-4BB1-B22E-D3AF6D7A5F80}" destId="{19F86BFE-FBC3-4A06-A080-59F4B9F29F80}" srcOrd="1" destOrd="0" presId="urn:microsoft.com/office/officeart/2005/8/layout/orgChart1"/>
    <dgm:cxn modelId="{5A141F16-0D55-4A66-86E7-2ACE762B8CFB}" type="presParOf" srcId="{19F86BFE-FBC3-4A06-A080-59F4B9F29F80}" destId="{FFBA5618-88C0-42EE-A5E9-0C7D24ADC25E}" srcOrd="0" destOrd="0" presId="urn:microsoft.com/office/officeart/2005/8/layout/orgChart1"/>
    <dgm:cxn modelId="{313F8194-248F-477F-9DD8-88BEEC0225AE}" type="presParOf" srcId="{19F86BFE-FBC3-4A06-A080-59F4B9F29F80}" destId="{F853F93D-A2F5-4DE9-B542-9A02AF78853A}" srcOrd="1" destOrd="0" presId="urn:microsoft.com/office/officeart/2005/8/layout/orgChart1"/>
    <dgm:cxn modelId="{A3376DBE-08C0-4BE1-B45B-57A58D5D4459}" type="presParOf" srcId="{F853F93D-A2F5-4DE9-B542-9A02AF78853A}" destId="{133493C3-4823-407B-BCAB-00361732F127}" srcOrd="0" destOrd="0" presId="urn:microsoft.com/office/officeart/2005/8/layout/orgChart1"/>
    <dgm:cxn modelId="{73A5A455-5132-452C-A730-7BBDE3C89044}" type="presParOf" srcId="{133493C3-4823-407B-BCAB-00361732F127}" destId="{F4F73AD3-0897-4C5F-B857-8C9556E57AC9}" srcOrd="0" destOrd="0" presId="urn:microsoft.com/office/officeart/2005/8/layout/orgChart1"/>
    <dgm:cxn modelId="{E0F01876-BB1E-4B5B-913F-3785D4F3B27B}" type="presParOf" srcId="{133493C3-4823-407B-BCAB-00361732F127}" destId="{8DFA69D1-EC54-433E-BEA7-62F688CFB11A}" srcOrd="1" destOrd="0" presId="urn:microsoft.com/office/officeart/2005/8/layout/orgChart1"/>
    <dgm:cxn modelId="{5B68C3D9-1B08-4728-B060-3AF78EEBA0E2}" type="presParOf" srcId="{F853F93D-A2F5-4DE9-B542-9A02AF78853A}" destId="{7BE4A190-20D6-44BC-B825-81C20029B283}" srcOrd="1" destOrd="0" presId="urn:microsoft.com/office/officeart/2005/8/layout/orgChart1"/>
    <dgm:cxn modelId="{1D96AAC8-1F24-4B1C-A9C3-818AF76329E7}" type="presParOf" srcId="{7BE4A190-20D6-44BC-B825-81C20029B283}" destId="{33D0EFEF-9F13-4A85-9906-C73DCCE7C5FD}" srcOrd="0" destOrd="0" presId="urn:microsoft.com/office/officeart/2005/8/layout/orgChart1"/>
    <dgm:cxn modelId="{4A5082E0-697C-4027-8167-8F11EEC99EBE}" type="presParOf" srcId="{7BE4A190-20D6-44BC-B825-81C20029B283}" destId="{3DCE0466-8D2D-4B4B-B7E6-72138FA9B689}" srcOrd="1" destOrd="0" presId="urn:microsoft.com/office/officeart/2005/8/layout/orgChart1"/>
    <dgm:cxn modelId="{894F38E0-631D-4588-AEC3-E82E55739BBA}" type="presParOf" srcId="{3DCE0466-8D2D-4B4B-B7E6-72138FA9B689}" destId="{4EB153DD-B5C1-4020-AA8C-C9C24A80F875}" srcOrd="0" destOrd="0" presId="urn:microsoft.com/office/officeart/2005/8/layout/orgChart1"/>
    <dgm:cxn modelId="{8DEA3D3D-CE67-4D19-9CFE-38C2F9928AEF}" type="presParOf" srcId="{4EB153DD-B5C1-4020-AA8C-C9C24A80F875}" destId="{AF312443-3576-4960-A0DA-6D86A13F1A70}" srcOrd="0" destOrd="0" presId="urn:microsoft.com/office/officeart/2005/8/layout/orgChart1"/>
    <dgm:cxn modelId="{DE105E69-C67F-4972-A321-339BFDFA60A6}" type="presParOf" srcId="{4EB153DD-B5C1-4020-AA8C-C9C24A80F875}" destId="{0C2651CE-970A-4AC3-8187-3A184757D1E6}" srcOrd="1" destOrd="0" presId="urn:microsoft.com/office/officeart/2005/8/layout/orgChart1"/>
    <dgm:cxn modelId="{B69F57B2-5BDE-420A-9AE6-B1AA961339EA}" type="presParOf" srcId="{3DCE0466-8D2D-4B4B-B7E6-72138FA9B689}" destId="{81742732-1396-4E4B-A7B7-3CB0D75882BA}" srcOrd="1" destOrd="0" presId="urn:microsoft.com/office/officeart/2005/8/layout/orgChart1"/>
    <dgm:cxn modelId="{807ED9DB-F8AC-4A97-A03C-FD830EFBE8BF}" type="presParOf" srcId="{81742732-1396-4E4B-A7B7-3CB0D75882BA}" destId="{6FBC9A33-2F32-4FB0-91A0-2BC5EF6252DF}" srcOrd="0" destOrd="0" presId="urn:microsoft.com/office/officeart/2005/8/layout/orgChart1"/>
    <dgm:cxn modelId="{83C4A45E-DA25-4290-AC4C-732C1061D41D}" type="presParOf" srcId="{81742732-1396-4E4B-A7B7-3CB0D75882BA}" destId="{E1E542EA-DA0E-4421-AE8A-B20AB5203CD6}" srcOrd="1" destOrd="0" presId="urn:microsoft.com/office/officeart/2005/8/layout/orgChart1"/>
    <dgm:cxn modelId="{CC9BFF11-94B3-489A-B224-BED2BA6F34E5}" type="presParOf" srcId="{E1E542EA-DA0E-4421-AE8A-B20AB5203CD6}" destId="{B19FECF3-F0B6-4EA8-88C8-A5AFB23F0339}" srcOrd="0" destOrd="0" presId="urn:microsoft.com/office/officeart/2005/8/layout/orgChart1"/>
    <dgm:cxn modelId="{745E6C9A-8890-4108-AAEA-57F3FD1E259E}" type="presParOf" srcId="{B19FECF3-F0B6-4EA8-88C8-A5AFB23F0339}" destId="{2B2A06BC-568B-4B0E-A4C5-195BDFC7B865}" srcOrd="0" destOrd="0" presId="urn:microsoft.com/office/officeart/2005/8/layout/orgChart1"/>
    <dgm:cxn modelId="{FD2F95C2-725D-4B5D-B8E8-DC1991C5DA26}" type="presParOf" srcId="{B19FECF3-F0B6-4EA8-88C8-A5AFB23F0339}" destId="{C32BA70C-DB26-45A2-9102-1119696FF4B5}" srcOrd="1" destOrd="0" presId="urn:microsoft.com/office/officeart/2005/8/layout/orgChart1"/>
    <dgm:cxn modelId="{4FA6AA64-3F02-42E7-9968-3FF58C2A81A6}" type="presParOf" srcId="{E1E542EA-DA0E-4421-AE8A-B20AB5203CD6}" destId="{0D3D05EC-042C-4250-8E1E-E9A227A716E6}" srcOrd="1" destOrd="0" presId="urn:microsoft.com/office/officeart/2005/8/layout/orgChart1"/>
    <dgm:cxn modelId="{C29A38A9-714F-487E-A702-1A2A1B37F967}" type="presParOf" srcId="{E1E542EA-DA0E-4421-AE8A-B20AB5203CD6}" destId="{F1E11694-9DE9-48E1-BBF6-49BC5E0DEBB2}" srcOrd="2" destOrd="0" presId="urn:microsoft.com/office/officeart/2005/8/layout/orgChart1"/>
    <dgm:cxn modelId="{22282AC9-CDB4-4D6B-BF11-E61F8DF73808}" type="presParOf" srcId="{81742732-1396-4E4B-A7B7-3CB0D75882BA}" destId="{05FE60E3-302F-4114-8F3C-1EDD1C38D8B5}" srcOrd="2" destOrd="0" presId="urn:microsoft.com/office/officeart/2005/8/layout/orgChart1"/>
    <dgm:cxn modelId="{BAD456CF-C860-406B-8397-D0719BD9EA63}" type="presParOf" srcId="{81742732-1396-4E4B-A7B7-3CB0D75882BA}" destId="{4C320C13-2569-422E-AF7C-58A4F993A2CA}" srcOrd="3" destOrd="0" presId="urn:microsoft.com/office/officeart/2005/8/layout/orgChart1"/>
    <dgm:cxn modelId="{4B6D8D6B-BA7A-4FC1-B873-29F27B7EB893}" type="presParOf" srcId="{4C320C13-2569-422E-AF7C-58A4F993A2CA}" destId="{1F4FBCD1-E81F-4DB9-A6D4-B35AFF290D27}" srcOrd="0" destOrd="0" presId="urn:microsoft.com/office/officeart/2005/8/layout/orgChart1"/>
    <dgm:cxn modelId="{C355220C-EAAF-488E-B7C6-D1DC632890E2}" type="presParOf" srcId="{1F4FBCD1-E81F-4DB9-A6D4-B35AFF290D27}" destId="{184353F5-7E98-47B1-9B9D-A406D008E46F}" srcOrd="0" destOrd="0" presId="urn:microsoft.com/office/officeart/2005/8/layout/orgChart1"/>
    <dgm:cxn modelId="{1CC4C740-FEB0-4F38-911D-77FE8C266D2B}" type="presParOf" srcId="{1F4FBCD1-E81F-4DB9-A6D4-B35AFF290D27}" destId="{C1258A51-6FA8-4AEA-9625-922BBD922954}" srcOrd="1" destOrd="0" presId="urn:microsoft.com/office/officeart/2005/8/layout/orgChart1"/>
    <dgm:cxn modelId="{C3FE2A71-24B5-4D06-99BB-8E16E80329C0}" type="presParOf" srcId="{4C320C13-2569-422E-AF7C-58A4F993A2CA}" destId="{6A0F5507-E5CE-4EBA-A790-8CC65DC55F01}" srcOrd="1" destOrd="0" presId="urn:microsoft.com/office/officeart/2005/8/layout/orgChart1"/>
    <dgm:cxn modelId="{3EE8713C-5108-46EC-963B-5C8F9B164CF4}" type="presParOf" srcId="{4C320C13-2569-422E-AF7C-58A4F993A2CA}" destId="{6C10CD3D-7933-4835-94F5-020276BC01C3}" srcOrd="2" destOrd="0" presId="urn:microsoft.com/office/officeart/2005/8/layout/orgChart1"/>
    <dgm:cxn modelId="{6224348F-FD46-4E2D-9129-0F00D72F6C25}" type="presParOf" srcId="{3DCE0466-8D2D-4B4B-B7E6-72138FA9B689}" destId="{FA395B9D-E809-4897-8BBD-AE360323700F}" srcOrd="2" destOrd="0" presId="urn:microsoft.com/office/officeart/2005/8/layout/orgChart1"/>
    <dgm:cxn modelId="{45F2CB43-4646-449F-A8A7-CB694160B92E}" type="presParOf" srcId="{7BE4A190-20D6-44BC-B825-81C20029B283}" destId="{972A9752-51A9-46C9-BA90-2E790B5921CE}" srcOrd="2" destOrd="0" presId="urn:microsoft.com/office/officeart/2005/8/layout/orgChart1"/>
    <dgm:cxn modelId="{8392C342-CB68-4D14-8AFF-BBEF99A06428}" type="presParOf" srcId="{7BE4A190-20D6-44BC-B825-81C20029B283}" destId="{32193F7D-7221-4656-8335-1CDF49DF2E7C}" srcOrd="3" destOrd="0" presId="urn:microsoft.com/office/officeart/2005/8/layout/orgChart1"/>
    <dgm:cxn modelId="{9F4EEC79-6BA2-4182-8B43-A02220B89691}" type="presParOf" srcId="{32193F7D-7221-4656-8335-1CDF49DF2E7C}" destId="{B017F6E7-3A5A-417B-846E-6364F6154EFE}" srcOrd="0" destOrd="0" presId="urn:microsoft.com/office/officeart/2005/8/layout/orgChart1"/>
    <dgm:cxn modelId="{C51FFEF5-3751-435F-9F22-D38D2B786B34}" type="presParOf" srcId="{B017F6E7-3A5A-417B-846E-6364F6154EFE}" destId="{F1B2F286-A58C-4E68-9BEB-47D59DF516BF}" srcOrd="0" destOrd="0" presId="urn:microsoft.com/office/officeart/2005/8/layout/orgChart1"/>
    <dgm:cxn modelId="{8C5B6EC3-2FDD-49AB-A291-2999C7CBA9F7}" type="presParOf" srcId="{B017F6E7-3A5A-417B-846E-6364F6154EFE}" destId="{E3A24D47-A17B-4C22-BE99-015093AA7D21}" srcOrd="1" destOrd="0" presId="urn:microsoft.com/office/officeart/2005/8/layout/orgChart1"/>
    <dgm:cxn modelId="{0A972075-E3C5-4AD2-AEF0-68E3870264C8}" type="presParOf" srcId="{32193F7D-7221-4656-8335-1CDF49DF2E7C}" destId="{340DB9E6-A5AE-4095-808E-51E78522B156}" srcOrd="1" destOrd="0" presId="urn:microsoft.com/office/officeart/2005/8/layout/orgChart1"/>
    <dgm:cxn modelId="{B5541E45-EA41-467D-8E23-388DCFD6DA34}" type="presParOf" srcId="{340DB9E6-A5AE-4095-808E-51E78522B156}" destId="{65E5E4DE-C85D-4020-B9AE-CA4A45224AF8}" srcOrd="0" destOrd="0" presId="urn:microsoft.com/office/officeart/2005/8/layout/orgChart1"/>
    <dgm:cxn modelId="{5BBC0262-0A00-48BE-84FF-42FBECEFFBF9}" type="presParOf" srcId="{340DB9E6-A5AE-4095-808E-51E78522B156}" destId="{77AF1466-1044-4F57-B4A0-095280AB5A85}" srcOrd="1" destOrd="0" presId="urn:microsoft.com/office/officeart/2005/8/layout/orgChart1"/>
    <dgm:cxn modelId="{5EC50287-266D-41E2-98DB-F294B92F4E0A}" type="presParOf" srcId="{77AF1466-1044-4F57-B4A0-095280AB5A85}" destId="{3696AC7F-C914-40BE-8022-341998749657}" srcOrd="0" destOrd="0" presId="urn:microsoft.com/office/officeart/2005/8/layout/orgChart1"/>
    <dgm:cxn modelId="{A23BF5B2-586E-4E47-A8E4-3B1D6CC8FE59}" type="presParOf" srcId="{3696AC7F-C914-40BE-8022-341998749657}" destId="{B4E08758-4090-4EF5-8B1D-BAA30D955159}" srcOrd="0" destOrd="0" presId="urn:microsoft.com/office/officeart/2005/8/layout/orgChart1"/>
    <dgm:cxn modelId="{4BD4753D-1513-42BD-8CC2-6605938BD214}" type="presParOf" srcId="{3696AC7F-C914-40BE-8022-341998749657}" destId="{906226DA-2CFD-4C56-89FC-50DB69D62D7D}" srcOrd="1" destOrd="0" presId="urn:microsoft.com/office/officeart/2005/8/layout/orgChart1"/>
    <dgm:cxn modelId="{01E7C071-4192-45E4-BD86-34FD628FB9B0}" type="presParOf" srcId="{77AF1466-1044-4F57-B4A0-095280AB5A85}" destId="{D803AF9F-0C78-411A-8391-97215B52CD2C}" srcOrd="1" destOrd="0" presId="urn:microsoft.com/office/officeart/2005/8/layout/orgChart1"/>
    <dgm:cxn modelId="{3E888EA8-2AEE-4B04-8937-88DE6364C452}" type="presParOf" srcId="{77AF1466-1044-4F57-B4A0-095280AB5A85}" destId="{572E4CF9-54C0-4D11-92C4-DCBD44F8C532}" srcOrd="2" destOrd="0" presId="urn:microsoft.com/office/officeart/2005/8/layout/orgChart1"/>
    <dgm:cxn modelId="{74F506F3-2288-43FA-A8E2-AE5E6FE8B00E}" type="presParOf" srcId="{340DB9E6-A5AE-4095-808E-51E78522B156}" destId="{0D640FCD-ADAF-4362-935B-9A9FCF5FB10D}" srcOrd="2" destOrd="0" presId="urn:microsoft.com/office/officeart/2005/8/layout/orgChart1"/>
    <dgm:cxn modelId="{7F6707BE-C261-4666-81F7-3C45D646E5DA}" type="presParOf" srcId="{340DB9E6-A5AE-4095-808E-51E78522B156}" destId="{234C3579-B17E-40C1-AD29-3707B0AB0E09}" srcOrd="3" destOrd="0" presId="urn:microsoft.com/office/officeart/2005/8/layout/orgChart1"/>
    <dgm:cxn modelId="{FE995231-D220-4E8B-90A8-430D015A90FD}" type="presParOf" srcId="{234C3579-B17E-40C1-AD29-3707B0AB0E09}" destId="{50E99607-0C1D-4091-A4C0-3A9BF56A194E}" srcOrd="0" destOrd="0" presId="urn:microsoft.com/office/officeart/2005/8/layout/orgChart1"/>
    <dgm:cxn modelId="{F6EAED4A-3753-4EDB-AB14-6DD53497632A}" type="presParOf" srcId="{50E99607-0C1D-4091-A4C0-3A9BF56A194E}" destId="{33A6167C-7FFB-4A90-A841-19CB66D84CAC}" srcOrd="0" destOrd="0" presId="urn:microsoft.com/office/officeart/2005/8/layout/orgChart1"/>
    <dgm:cxn modelId="{35AE77A5-2500-4E46-A727-5E598B08947C}" type="presParOf" srcId="{50E99607-0C1D-4091-A4C0-3A9BF56A194E}" destId="{AE065DDB-57CF-460D-91D4-9DAA35993B24}" srcOrd="1" destOrd="0" presId="urn:microsoft.com/office/officeart/2005/8/layout/orgChart1"/>
    <dgm:cxn modelId="{9523335F-36CD-4EED-9970-A8934E6D8DD7}" type="presParOf" srcId="{234C3579-B17E-40C1-AD29-3707B0AB0E09}" destId="{B246C950-021F-4F6E-A4E0-E599D8F27551}" srcOrd="1" destOrd="0" presId="urn:microsoft.com/office/officeart/2005/8/layout/orgChart1"/>
    <dgm:cxn modelId="{25EF2D5A-B256-469E-B9DC-0B48A12BA3C3}" type="presParOf" srcId="{234C3579-B17E-40C1-AD29-3707B0AB0E09}" destId="{7C612D75-9DA3-4592-84DB-D87404EB7E85}" srcOrd="2" destOrd="0" presId="urn:microsoft.com/office/officeart/2005/8/layout/orgChart1"/>
    <dgm:cxn modelId="{28B2CC02-2538-4299-8C7D-558A5B6A0704}" type="presParOf" srcId="{32193F7D-7221-4656-8335-1CDF49DF2E7C}" destId="{5FAC684C-12DD-4D19-8561-C08D6A18153B}" srcOrd="2" destOrd="0" presId="urn:microsoft.com/office/officeart/2005/8/layout/orgChart1"/>
    <dgm:cxn modelId="{9ED4534E-E963-4FE0-B8CC-0EF942E90677}" type="presParOf" srcId="{F853F93D-A2F5-4DE9-B542-9A02AF78853A}" destId="{B0D2DBBD-74B8-4B48-AB9A-0EE3FE3B1CC5}" srcOrd="2" destOrd="0" presId="urn:microsoft.com/office/officeart/2005/8/layout/orgChart1"/>
    <dgm:cxn modelId="{D5E8BE01-0B74-436B-8E39-D69F2A5DD4BD}" type="presParOf" srcId="{19F86BFE-FBC3-4A06-A080-59F4B9F29F80}" destId="{CE90689D-D1B6-4371-9F2B-5B7236B61678}" srcOrd="2" destOrd="0" presId="urn:microsoft.com/office/officeart/2005/8/layout/orgChart1"/>
    <dgm:cxn modelId="{24AA2AA0-5C10-4A58-9E13-08662F1FF990}" type="presParOf" srcId="{19F86BFE-FBC3-4A06-A080-59F4B9F29F80}" destId="{3F517935-91B7-448A-B7BD-9579D4C8B9B9}" srcOrd="3" destOrd="0" presId="urn:microsoft.com/office/officeart/2005/8/layout/orgChart1"/>
    <dgm:cxn modelId="{B6622347-A3DC-47B3-B6A4-9D77DC271C05}" type="presParOf" srcId="{3F517935-91B7-448A-B7BD-9579D4C8B9B9}" destId="{B6B46690-8105-4272-8621-E17FC85E54F8}" srcOrd="0" destOrd="0" presId="urn:microsoft.com/office/officeart/2005/8/layout/orgChart1"/>
    <dgm:cxn modelId="{438BCA8C-9E1F-411C-94E7-B913663AB405}" type="presParOf" srcId="{B6B46690-8105-4272-8621-E17FC85E54F8}" destId="{5FA9EFE5-F41A-4648-A689-613F12FAF147}" srcOrd="0" destOrd="0" presId="urn:microsoft.com/office/officeart/2005/8/layout/orgChart1"/>
    <dgm:cxn modelId="{E3067635-59AF-4FED-B30C-0D6B61FF546E}" type="presParOf" srcId="{B6B46690-8105-4272-8621-E17FC85E54F8}" destId="{BD056436-E14E-44A2-82F1-0D61515599B5}" srcOrd="1" destOrd="0" presId="urn:microsoft.com/office/officeart/2005/8/layout/orgChart1"/>
    <dgm:cxn modelId="{3C1093D9-B94D-4637-8CDA-4ED7115B8FD3}" type="presParOf" srcId="{3F517935-91B7-448A-B7BD-9579D4C8B9B9}" destId="{1FF3C28E-CE9E-4498-875C-2F80F1177F64}" srcOrd="1" destOrd="0" presId="urn:microsoft.com/office/officeart/2005/8/layout/orgChart1"/>
    <dgm:cxn modelId="{0E24F809-E5C6-4384-B2F2-82F7B20CC780}" type="presParOf" srcId="{1FF3C28E-CE9E-4498-875C-2F80F1177F64}" destId="{1FAA9820-CFCF-4089-80AC-FFB019778A00}" srcOrd="0" destOrd="0" presId="urn:microsoft.com/office/officeart/2005/8/layout/orgChart1"/>
    <dgm:cxn modelId="{75392501-FF81-44FC-8AA7-5EB7B1FD4518}" type="presParOf" srcId="{1FF3C28E-CE9E-4498-875C-2F80F1177F64}" destId="{DD99071B-C506-451C-A99E-94AC0037D21B}" srcOrd="1" destOrd="0" presId="urn:microsoft.com/office/officeart/2005/8/layout/orgChart1"/>
    <dgm:cxn modelId="{D23DC5E5-0100-4382-A539-27B72B73AAEB}" type="presParOf" srcId="{DD99071B-C506-451C-A99E-94AC0037D21B}" destId="{C840035B-31AA-4928-9147-6AA9CB307534}" srcOrd="0" destOrd="0" presId="urn:microsoft.com/office/officeart/2005/8/layout/orgChart1"/>
    <dgm:cxn modelId="{DD3CCC7F-4241-4AA5-9E5A-535F2E7D7DFA}" type="presParOf" srcId="{C840035B-31AA-4928-9147-6AA9CB307534}" destId="{6B8B5308-FE5D-4AE0-984E-07F6D20E9DA5}" srcOrd="0" destOrd="0" presId="urn:microsoft.com/office/officeart/2005/8/layout/orgChart1"/>
    <dgm:cxn modelId="{6B3FA695-054F-47A2-9EC5-EF67648D56DE}" type="presParOf" srcId="{C840035B-31AA-4928-9147-6AA9CB307534}" destId="{8A7DBF97-30CE-4C28-A736-618D01E9C2A6}" srcOrd="1" destOrd="0" presId="urn:microsoft.com/office/officeart/2005/8/layout/orgChart1"/>
    <dgm:cxn modelId="{D918C818-857A-46FB-9BE5-BF7B2AE10172}" type="presParOf" srcId="{DD99071B-C506-451C-A99E-94AC0037D21B}" destId="{33CC78E5-CB4F-4FBE-936A-909779C25FB3}" srcOrd="1" destOrd="0" presId="urn:microsoft.com/office/officeart/2005/8/layout/orgChart1"/>
    <dgm:cxn modelId="{03EFCEEC-EC4E-46FC-9A59-6A46072B7BE3}" type="presParOf" srcId="{DD99071B-C506-451C-A99E-94AC0037D21B}" destId="{46BCCC4C-EF4C-4253-81F1-C49DFA20945E}" srcOrd="2" destOrd="0" presId="urn:microsoft.com/office/officeart/2005/8/layout/orgChart1"/>
    <dgm:cxn modelId="{6E16D0F1-4B23-4427-BA1F-69A1016B7E1F}" type="presParOf" srcId="{3F517935-91B7-448A-B7BD-9579D4C8B9B9}" destId="{A4D666AD-8EB5-4570-87F2-431B044128F4}" srcOrd="2" destOrd="0" presId="urn:microsoft.com/office/officeart/2005/8/layout/orgChart1"/>
    <dgm:cxn modelId="{73A3176F-074C-4A66-A6AA-974AA1C3F5EF}" type="presParOf" srcId="{F5352D5E-D205-4BB1-B22E-D3AF6D7A5F80}" destId="{DF192BDD-396E-481C-B9E1-9111608724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A9820-CFCF-4089-80AC-FFB019778A00}">
      <dsp:nvSpPr>
        <dsp:cNvPr id="0" name=""/>
        <dsp:cNvSpPr/>
      </dsp:nvSpPr>
      <dsp:spPr>
        <a:xfrm>
          <a:off x="3729335" y="1472331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0689D-D1B6-4371-9F2B-5B7236B61678}">
      <dsp:nvSpPr>
        <dsp:cNvPr id="0" name=""/>
        <dsp:cNvSpPr/>
      </dsp:nvSpPr>
      <dsp:spPr>
        <a:xfrm>
          <a:off x="3263958" y="608496"/>
          <a:ext cx="952044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952044" y="127750"/>
              </a:lnTo>
              <a:lnTo>
                <a:pt x="952044" y="25550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40FCD-ADAF-4362-935B-9A9FCF5FB10D}">
      <dsp:nvSpPr>
        <dsp:cNvPr id="0" name=""/>
        <dsp:cNvSpPr/>
      </dsp:nvSpPr>
      <dsp:spPr>
        <a:xfrm>
          <a:off x="2561332" y="2336167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E5E4DE-C85D-4020-B9AE-CA4A45224AF8}">
      <dsp:nvSpPr>
        <dsp:cNvPr id="0" name=""/>
        <dsp:cNvSpPr/>
      </dsp:nvSpPr>
      <dsp:spPr>
        <a:xfrm>
          <a:off x="2561332" y="2336167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A9752-51A9-46C9-BA90-2E790B5921CE}">
      <dsp:nvSpPr>
        <dsp:cNvPr id="0" name=""/>
        <dsp:cNvSpPr/>
      </dsp:nvSpPr>
      <dsp:spPr>
        <a:xfrm>
          <a:off x="2311914" y="1472331"/>
          <a:ext cx="736085" cy="25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50"/>
              </a:lnTo>
              <a:lnTo>
                <a:pt x="736085" y="127750"/>
              </a:lnTo>
              <a:lnTo>
                <a:pt x="736085" y="25550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E60E3-302F-4114-8F3C-1EDD1C38D8B5}">
      <dsp:nvSpPr>
        <dsp:cNvPr id="0" name=""/>
        <dsp:cNvSpPr/>
      </dsp:nvSpPr>
      <dsp:spPr>
        <a:xfrm>
          <a:off x="1089161" y="2336167"/>
          <a:ext cx="182500" cy="1423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503"/>
              </a:lnTo>
              <a:lnTo>
                <a:pt x="182500" y="142350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C9A33-2F32-4FB0-91A0-2BC5EF6252DF}">
      <dsp:nvSpPr>
        <dsp:cNvPr id="0" name=""/>
        <dsp:cNvSpPr/>
      </dsp:nvSpPr>
      <dsp:spPr>
        <a:xfrm>
          <a:off x="1089161" y="2336167"/>
          <a:ext cx="182500" cy="55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668"/>
              </a:lnTo>
              <a:lnTo>
                <a:pt x="182500" y="55966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0EFEF-9F13-4A85-9906-C73DCCE7C5FD}">
      <dsp:nvSpPr>
        <dsp:cNvPr id="0" name=""/>
        <dsp:cNvSpPr/>
      </dsp:nvSpPr>
      <dsp:spPr>
        <a:xfrm>
          <a:off x="1575829" y="1472331"/>
          <a:ext cx="736085" cy="255500"/>
        </a:xfrm>
        <a:custGeom>
          <a:avLst/>
          <a:gdLst/>
          <a:ahLst/>
          <a:cxnLst/>
          <a:rect l="0" t="0" r="0" b="0"/>
          <a:pathLst>
            <a:path>
              <a:moveTo>
                <a:pt x="736085" y="0"/>
              </a:moveTo>
              <a:lnTo>
                <a:pt x="736085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A5618-88C0-42EE-A5E9-0C7D24ADC25E}">
      <dsp:nvSpPr>
        <dsp:cNvPr id="0" name=""/>
        <dsp:cNvSpPr/>
      </dsp:nvSpPr>
      <dsp:spPr>
        <a:xfrm>
          <a:off x="2311914" y="608496"/>
          <a:ext cx="952044" cy="255500"/>
        </a:xfrm>
        <a:custGeom>
          <a:avLst/>
          <a:gdLst/>
          <a:ahLst/>
          <a:cxnLst/>
          <a:rect l="0" t="0" r="0" b="0"/>
          <a:pathLst>
            <a:path>
              <a:moveTo>
                <a:pt x="952044" y="0"/>
              </a:moveTo>
              <a:lnTo>
                <a:pt x="952044" y="127750"/>
              </a:lnTo>
              <a:lnTo>
                <a:pt x="0" y="127750"/>
              </a:lnTo>
              <a:lnTo>
                <a:pt x="0" y="25550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3936E-E5B1-434A-A0F2-11B1944C6931}">
      <dsp:nvSpPr>
        <dsp:cNvPr id="0" name=""/>
        <dsp:cNvSpPr/>
      </dsp:nvSpPr>
      <dsp:spPr>
        <a:xfrm>
          <a:off x="2655623" y="161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Top-level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(Organization)</a:t>
          </a:r>
          <a:endParaRPr lang="en-US" sz="1600" kern="1200" dirty="0"/>
        </a:p>
      </dsp:txBody>
      <dsp:txXfrm>
        <a:off x="2655623" y="161"/>
        <a:ext cx="1216669" cy="608334"/>
      </dsp:txXfrm>
    </dsp:sp>
    <dsp:sp modelId="{F4F73AD3-0897-4C5F-B857-8C9556E57AC9}">
      <dsp:nvSpPr>
        <dsp:cNvPr id="0" name=""/>
        <dsp:cNvSpPr/>
      </dsp:nvSpPr>
      <dsp:spPr>
        <a:xfrm>
          <a:off x="1703579" y="863996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Engineering</a:t>
          </a:r>
          <a:endParaRPr lang="en-US" sz="1600" kern="1200" dirty="0"/>
        </a:p>
      </dsp:txBody>
      <dsp:txXfrm>
        <a:off x="1703579" y="863996"/>
        <a:ext cx="1216669" cy="608334"/>
      </dsp:txXfrm>
    </dsp:sp>
    <dsp:sp modelId="{AF312443-3576-4960-A0DA-6D86A13F1A70}">
      <dsp:nvSpPr>
        <dsp:cNvPr id="0" name=""/>
        <dsp:cNvSpPr/>
      </dsp:nvSpPr>
      <dsp:spPr>
        <a:xfrm>
          <a:off x="967494" y="1727832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Shared</a:t>
          </a:r>
          <a:endParaRPr lang="en-US" sz="1600" kern="1200" dirty="0"/>
        </a:p>
      </dsp:txBody>
      <dsp:txXfrm>
        <a:off x="967494" y="1727832"/>
        <a:ext cx="1216669" cy="608334"/>
      </dsp:txXfrm>
    </dsp:sp>
    <dsp:sp modelId="{2B2A06BC-568B-4B0E-A4C5-195BDFC7B865}">
      <dsp:nvSpPr>
        <dsp:cNvPr id="0" name=""/>
        <dsp:cNvSpPr/>
      </dsp:nvSpPr>
      <dsp:spPr>
        <a:xfrm>
          <a:off x="1271661" y="2591668"/>
          <a:ext cx="1216669" cy="608334"/>
        </a:xfrm>
        <a:prstGeom prst="rect">
          <a:avLst/>
        </a:prstGeom>
        <a:solidFill>
          <a:srgbClr val="FFFF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</a:t>
          </a:r>
          <a:endParaRPr lang="en-US" sz="1600" kern="1200" dirty="0"/>
        </a:p>
      </dsp:txBody>
      <dsp:txXfrm>
        <a:off x="1271661" y="2591668"/>
        <a:ext cx="1216669" cy="608334"/>
      </dsp:txXfrm>
    </dsp:sp>
    <dsp:sp modelId="{184353F5-7E98-47B1-9B9D-A406D008E46F}">
      <dsp:nvSpPr>
        <dsp:cNvPr id="0" name=""/>
        <dsp:cNvSpPr/>
      </dsp:nvSpPr>
      <dsp:spPr>
        <a:xfrm>
          <a:off x="1271661" y="3455503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QA</a:t>
          </a:r>
          <a:endParaRPr lang="en-US" sz="1600" kern="1200" dirty="0"/>
        </a:p>
      </dsp:txBody>
      <dsp:txXfrm>
        <a:off x="1271661" y="3455503"/>
        <a:ext cx="1216669" cy="608334"/>
      </dsp:txXfrm>
    </dsp:sp>
    <dsp:sp modelId="{F1B2F286-A58C-4E68-9BEB-47D59DF516BF}">
      <dsp:nvSpPr>
        <dsp:cNvPr id="0" name=""/>
        <dsp:cNvSpPr/>
      </dsp:nvSpPr>
      <dsp:spPr>
        <a:xfrm>
          <a:off x="2439665" y="1727832"/>
          <a:ext cx="1216669" cy="608334"/>
        </a:xfrm>
        <a:prstGeom prst="rect">
          <a:avLst/>
        </a:prstGeom>
        <a:solidFill>
          <a:srgbClr val="FFFF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Indigo</a:t>
          </a:r>
          <a:endParaRPr lang="en-US" sz="1600" kern="1200" dirty="0"/>
        </a:p>
      </dsp:txBody>
      <dsp:txXfrm>
        <a:off x="2439665" y="1727832"/>
        <a:ext cx="1216669" cy="608334"/>
      </dsp:txXfrm>
    </dsp:sp>
    <dsp:sp modelId="{B4E08758-4090-4EF5-8B1D-BAA30D955159}">
      <dsp:nvSpPr>
        <dsp:cNvPr id="0" name=""/>
        <dsp:cNvSpPr/>
      </dsp:nvSpPr>
      <dsp:spPr>
        <a:xfrm>
          <a:off x="2743832" y="2591668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</a:t>
          </a:r>
          <a:endParaRPr lang="en-US" sz="1600" kern="1200" dirty="0"/>
        </a:p>
      </dsp:txBody>
      <dsp:txXfrm>
        <a:off x="2743832" y="2591668"/>
        <a:ext cx="1216669" cy="608334"/>
      </dsp:txXfrm>
    </dsp:sp>
    <dsp:sp modelId="{33A6167C-7FFB-4A90-A841-19CB66D84CAC}">
      <dsp:nvSpPr>
        <dsp:cNvPr id="0" name=""/>
        <dsp:cNvSpPr/>
      </dsp:nvSpPr>
      <dsp:spPr>
        <a:xfrm>
          <a:off x="2743832" y="3455503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2743832" y="3455503"/>
        <a:ext cx="1216669" cy="608334"/>
      </dsp:txXfrm>
    </dsp:sp>
    <dsp:sp modelId="{5FA9EFE5-F41A-4648-A689-613F12FAF147}">
      <dsp:nvSpPr>
        <dsp:cNvPr id="0" name=""/>
        <dsp:cNvSpPr/>
      </dsp:nvSpPr>
      <dsp:spPr>
        <a:xfrm>
          <a:off x="3607668" y="863996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Sales</a:t>
          </a:r>
          <a:endParaRPr lang="en-US" sz="1600" kern="1200" dirty="0"/>
        </a:p>
      </dsp:txBody>
      <dsp:txXfrm>
        <a:off x="3607668" y="863996"/>
        <a:ext cx="1216669" cy="608334"/>
      </dsp:txXfrm>
    </dsp:sp>
    <dsp:sp modelId="{6B8B5308-FE5D-4AE0-984E-07F6D20E9DA5}">
      <dsp:nvSpPr>
        <dsp:cNvPr id="0" name=""/>
        <dsp:cNvSpPr/>
      </dsp:nvSpPr>
      <dsp:spPr>
        <a:xfrm>
          <a:off x="3911835" y="1727832"/>
          <a:ext cx="1216669" cy="60833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Demos</a:t>
          </a:r>
          <a:endParaRPr lang="en-US" sz="1600" kern="1200" dirty="0"/>
        </a:p>
      </dsp:txBody>
      <dsp:txXfrm>
        <a:off x="3911835" y="1727832"/>
        <a:ext cx="1216669" cy="60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3173-273B-4B5A-AA59-B26DF5C1EBC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C703-4910-4481-A980-0B995FB2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533400" y="2590800"/>
            <a:ext cx="1219200" cy="22098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27432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29845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5800" y="32258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" y="34671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37084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39497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191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1676400" y="2667000"/>
            <a:ext cx="1371600" cy="715398"/>
          </a:xfrm>
          <a:prstGeom prst="righ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1654988" y="3382399"/>
            <a:ext cx="1393012" cy="859664"/>
          </a:xfrm>
          <a:prstGeom prst="rightBrac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0" y="2438400"/>
            <a:ext cx="1219200" cy="943998"/>
            <a:chOff x="2209800" y="2438400"/>
            <a:chExt cx="1219200" cy="943998"/>
          </a:xfrm>
        </p:grpSpPr>
        <p:sp>
          <p:nvSpPr>
            <p:cNvPr id="18" name="Rectangle 17"/>
            <p:cNvSpPr/>
            <p:nvPr/>
          </p:nvSpPr>
          <p:spPr>
            <a:xfrm>
              <a:off x="2209800" y="2438400"/>
              <a:ext cx="1219200" cy="943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050" dirty="0" smtClean="0"/>
                <a:t>Billing Center A</a:t>
              </a:r>
              <a:endParaRPr lang="en-US" sz="105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362200" y="29159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62200" y="30683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62200" y="32207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48000" y="3695700"/>
            <a:ext cx="1219200" cy="943998"/>
            <a:chOff x="2209800" y="2438400"/>
            <a:chExt cx="1219200" cy="943998"/>
          </a:xfrm>
        </p:grpSpPr>
        <p:sp>
          <p:nvSpPr>
            <p:cNvPr id="26" name="Rectangle 25"/>
            <p:cNvSpPr/>
            <p:nvPr/>
          </p:nvSpPr>
          <p:spPr>
            <a:xfrm>
              <a:off x="2209800" y="2438400"/>
              <a:ext cx="1219200" cy="943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050" dirty="0" smtClean="0"/>
                <a:t>Billing Center B</a:t>
              </a:r>
              <a:endParaRPr lang="en-US" sz="105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62200" y="29159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62200" y="30683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62200" y="32207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3200400" y="40386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66950" y="1587290"/>
            <a:ext cx="1409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Org Level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524500" y="1587290"/>
            <a:ext cx="1409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33" name="Right Brace 32"/>
          <p:cNvSpPr/>
          <p:nvPr/>
        </p:nvSpPr>
        <p:spPr>
          <a:xfrm>
            <a:off x="4114800" y="2819400"/>
            <a:ext cx="1524000" cy="304800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621010" y="2286000"/>
            <a:ext cx="1219200" cy="700599"/>
            <a:chOff x="2209800" y="2667000"/>
            <a:chExt cx="1219200" cy="700599"/>
          </a:xfrm>
        </p:grpSpPr>
        <p:sp>
          <p:nvSpPr>
            <p:cNvPr id="35" name="Rectangle 34"/>
            <p:cNvSpPr/>
            <p:nvPr/>
          </p:nvSpPr>
          <p:spPr>
            <a:xfrm>
              <a:off x="2209800" y="2667000"/>
              <a:ext cx="1219200" cy="7005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050" dirty="0" smtClean="0"/>
                <a:t>Billing Center A-1</a:t>
              </a:r>
              <a:endParaRPr lang="en-US" sz="105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62200" y="30683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362200" y="32207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>
            <a:off x="4114800" y="3150335"/>
            <a:ext cx="1524000" cy="152400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5619750" y="3119477"/>
            <a:ext cx="1219200" cy="538124"/>
            <a:chOff x="2209800" y="2667001"/>
            <a:chExt cx="1219200" cy="538124"/>
          </a:xfrm>
        </p:grpSpPr>
        <p:sp>
          <p:nvSpPr>
            <p:cNvPr id="42" name="Rectangle 41"/>
            <p:cNvSpPr/>
            <p:nvPr/>
          </p:nvSpPr>
          <p:spPr>
            <a:xfrm>
              <a:off x="2209800" y="2667001"/>
              <a:ext cx="1219200" cy="5381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050" dirty="0" smtClean="0"/>
                <a:t>Billing Center A-2</a:t>
              </a:r>
              <a:endParaRPr lang="en-US" sz="105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362200" y="30683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Brace 44"/>
          <p:cNvSpPr/>
          <p:nvPr/>
        </p:nvSpPr>
        <p:spPr>
          <a:xfrm>
            <a:off x="4114800" y="3962033"/>
            <a:ext cx="1524000" cy="432430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621010" y="3840700"/>
            <a:ext cx="1219200" cy="883700"/>
            <a:chOff x="2209800" y="2667000"/>
            <a:chExt cx="1219200" cy="883700"/>
          </a:xfrm>
        </p:grpSpPr>
        <p:sp>
          <p:nvSpPr>
            <p:cNvPr id="47" name="Rectangle 46"/>
            <p:cNvSpPr/>
            <p:nvPr/>
          </p:nvSpPr>
          <p:spPr>
            <a:xfrm>
              <a:off x="2209800" y="2667000"/>
              <a:ext cx="1219200" cy="8837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050" dirty="0" smtClean="0"/>
                <a:t>Billing Center B-1</a:t>
              </a:r>
              <a:endParaRPr lang="en-US" sz="105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362200" y="30683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362200" y="3220762"/>
              <a:ext cx="914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5784432" y="45720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08594" y="2101334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Org Level Allocation Rules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4431564" y="2514600"/>
            <a:ext cx="9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Billing Center A Allocation Rules</a:t>
            </a:r>
            <a:endParaRPr lang="en-US" sz="900" dirty="0"/>
          </a:p>
        </p:txBody>
      </p:sp>
      <p:sp>
        <p:nvSpPr>
          <p:cNvPr id="57" name="Rectangle 56"/>
          <p:cNvSpPr/>
          <p:nvPr/>
        </p:nvSpPr>
        <p:spPr>
          <a:xfrm>
            <a:off x="5621010" y="4901299"/>
            <a:ext cx="1219200" cy="523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050" dirty="0" smtClean="0"/>
              <a:t>Unallocated</a:t>
            </a:r>
            <a:endParaRPr lang="en-US" sz="105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5791200" y="525780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7" idx="1"/>
          </p:cNvCxnSpPr>
          <p:nvPr/>
        </p:nvCxnSpPr>
        <p:spPr>
          <a:xfrm>
            <a:off x="3676650" y="4492485"/>
            <a:ext cx="1944360" cy="670476"/>
          </a:xfrm>
          <a:prstGeom prst="bentConnector3">
            <a:avLst>
              <a:gd name="adj1" fmla="val -138"/>
            </a:avLst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31565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Billing Center B Allocation Rule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800100" y="2221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Cloud bill line items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9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74477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59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roleary</dc:creator>
  <cp:lastModifiedBy>roleary</cp:lastModifiedBy>
  <cp:revision>7</cp:revision>
  <dcterms:created xsi:type="dcterms:W3CDTF">2018-05-03T22:34:16Z</dcterms:created>
  <dcterms:modified xsi:type="dcterms:W3CDTF">2018-05-10T18:27:35Z</dcterms:modified>
</cp:coreProperties>
</file>