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00F2-85DC-4ABF-9436-452B0F0FE8E8}" type="datetimeFigureOut">
              <a:rPr lang="en-US" smtClean="0"/>
              <a:t>9/6/13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C8B5-A86A-49EC-A0AD-AA8836672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00F2-85DC-4ABF-9436-452B0F0FE8E8}" type="datetimeFigureOut">
              <a:rPr lang="en-US" smtClean="0"/>
              <a:t>9/6/13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C8B5-A86A-49EC-A0AD-AA8836672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00F2-85DC-4ABF-9436-452B0F0FE8E8}" type="datetimeFigureOut">
              <a:rPr lang="en-US" smtClean="0"/>
              <a:t>9/6/13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C8B5-A86A-49EC-A0AD-AA8836672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00F2-85DC-4ABF-9436-452B0F0FE8E8}" type="datetimeFigureOut">
              <a:rPr lang="en-US" smtClean="0"/>
              <a:t>9/6/13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C8B5-A86A-49EC-A0AD-AA8836672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00F2-85DC-4ABF-9436-452B0F0FE8E8}" type="datetimeFigureOut">
              <a:rPr lang="en-US" smtClean="0"/>
              <a:t>9/6/13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C8B5-A86A-49EC-A0AD-AA8836672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00F2-85DC-4ABF-9436-452B0F0FE8E8}" type="datetimeFigureOut">
              <a:rPr lang="en-US" smtClean="0"/>
              <a:t>9/6/13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C8B5-A86A-49EC-A0AD-AA8836672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00F2-85DC-4ABF-9436-452B0F0FE8E8}" type="datetimeFigureOut">
              <a:rPr lang="en-US" smtClean="0"/>
              <a:t>9/6/13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C8B5-A86A-49EC-A0AD-AA8836672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00F2-85DC-4ABF-9436-452B0F0FE8E8}" type="datetimeFigureOut">
              <a:rPr lang="en-US" smtClean="0"/>
              <a:t>9/6/13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C8B5-A86A-49EC-A0AD-AA8836672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00F2-85DC-4ABF-9436-452B0F0FE8E8}" type="datetimeFigureOut">
              <a:rPr lang="en-US" smtClean="0"/>
              <a:t>9/6/13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C8B5-A86A-49EC-A0AD-AA8836672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00F2-85DC-4ABF-9436-452B0F0FE8E8}" type="datetimeFigureOut">
              <a:rPr lang="en-US" smtClean="0"/>
              <a:t>9/6/13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C8B5-A86A-49EC-A0AD-AA8836672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00F2-85DC-4ABF-9436-452B0F0FE8E8}" type="datetimeFigureOut">
              <a:rPr lang="en-US" smtClean="0"/>
              <a:t>9/6/13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C8B5-A86A-49EC-A0AD-AA8836672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900F2-85DC-4ABF-9436-452B0F0FE8E8}" type="datetimeFigureOut">
              <a:rPr lang="en-US" smtClean="0"/>
              <a:t>9/6/13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AC8B5-A86A-49EC-A0AD-AA883667204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14724" r="59322"/>
          <a:stretch>
            <a:fillRect/>
          </a:stretch>
        </p:blipFill>
        <p:spPr bwMode="auto">
          <a:xfrm>
            <a:off x="0" y="2362200"/>
            <a:ext cx="3048000" cy="353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Model 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91000" y="2819400"/>
            <a:ext cx="4952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Difficulty encountered:</a:t>
            </a:r>
          </a:p>
          <a:p>
            <a:r>
              <a:rPr lang="en-US" dirty="0" smtClean="0"/>
              <a:t>Missing triangle phenomenon </a:t>
            </a:r>
          </a:p>
          <a:p>
            <a:r>
              <a:rPr lang="en-US" sz="1400" dirty="0" smtClean="0"/>
              <a:t>The triangles on the curved surface of Obj1 go through the Obj2 surface completely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33400" y="22098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67000" y="47244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1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752600" y="3505200"/>
            <a:ext cx="7239000" cy="3200400"/>
          </a:xfrm>
          <a:prstGeom prst="roundRect">
            <a:avLst>
              <a:gd name="adj" fmla="val 682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 t="15031" r="17458"/>
          <a:stretch>
            <a:fillRect/>
          </a:stretch>
        </p:blipFill>
        <p:spPr bwMode="auto">
          <a:xfrm>
            <a:off x="2438400" y="3584999"/>
            <a:ext cx="5486400" cy="312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8"/>
          <p:cNvSpPr/>
          <p:nvPr/>
        </p:nvSpPr>
        <p:spPr>
          <a:xfrm>
            <a:off x="1752600" y="152400"/>
            <a:ext cx="7239000" cy="3276600"/>
          </a:xfrm>
          <a:prstGeom prst="roundRect">
            <a:avLst>
              <a:gd name="adj" fmla="val 682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t="14724" r="15593"/>
          <a:stretch>
            <a:fillRect/>
          </a:stretch>
        </p:blipFill>
        <p:spPr bwMode="auto">
          <a:xfrm>
            <a:off x="2362200" y="228601"/>
            <a:ext cx="5638800" cy="314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413250" y="396189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Object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95800" y="59436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Object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1752600"/>
            <a:ext cx="1509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in contact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5029200"/>
            <a:ext cx="111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contact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343400" y="5181600"/>
            <a:ext cx="15240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95800" y="25908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Object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43400" y="6858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Object 1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Macintosh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Model 1</vt:lpstr>
      <vt:lpstr>PowerPoint Presentation</vt:lpstr>
    </vt:vector>
  </TitlesOfParts>
  <Company>Altair Engineering,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1</dc:title>
  <dc:creator>Tanuj Kush</dc:creator>
  <cp:lastModifiedBy>Dinesh Manocha</cp:lastModifiedBy>
  <cp:revision>1</cp:revision>
  <dcterms:created xsi:type="dcterms:W3CDTF">2013-09-04T18:27:28Z</dcterms:created>
  <dcterms:modified xsi:type="dcterms:W3CDTF">2013-09-06T21:09:14Z</dcterms:modified>
</cp:coreProperties>
</file>