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2F"/>
    <a:srgbClr val="FFE85F"/>
    <a:srgbClr val="FF8D2F"/>
    <a:srgbClr val="FF9443"/>
    <a:srgbClr val="FFA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1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895DDE-2923-2D8F-36C5-D9798C339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6208AE-B6E1-783E-C75F-3DB16C0A2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7AFF81-10CE-D336-292E-6C877EAD1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F524-1F0D-482E-A8D4-F5045835012C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8C947D-0922-702F-F563-3F997A0F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B1BFE3-061E-2321-6154-E8BA1E34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1231-9984-4511-9318-DA3574FC83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92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ADC52-6C85-B56E-4800-D4D3A4E0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B6E6D4-5423-CC0F-A387-5F0FF3F19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540418-FE34-123A-9755-07FF7DAB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F524-1F0D-482E-A8D4-F5045835012C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3E2949-949F-4558-DB27-76E5827B7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9D2D4D-386C-62D1-1E8B-02B74E01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1231-9984-4511-9318-DA3574FC83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694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630E0D4-3E47-4CD3-0F84-DE220E900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62423A-590E-A701-214C-E55698A94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14F49-AC0C-360F-8C14-9B440ABE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F524-1F0D-482E-A8D4-F5045835012C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1960BC-8EB3-7299-05A2-39AF3E15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8FB1A-2C64-BD42-04E7-0DFD5DE5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1231-9984-4511-9318-DA3574FC83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72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8206C-290F-889F-1ACD-03FE5D08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09567-90D4-1C6A-324C-729ED78B1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92CC5-9615-E195-BEE7-2A060BEE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F524-1F0D-482E-A8D4-F5045835012C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FD7DE-8A6D-B0FC-FB6E-8F362E75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B0B56C-C01B-5017-9C7E-2D982D15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1231-9984-4511-9318-DA3574FC83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6140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7FAE92-1F3E-571F-31FC-B79DE60A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2B1784-C257-4F3F-E9E4-A29BB72A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B2764D-3023-580F-02F1-68057056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F524-1F0D-482E-A8D4-F5045835012C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9E86B3-3637-B5EB-5576-D828BB1E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3D5BC6-3525-2BE4-723A-FC48CB82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1231-9984-4511-9318-DA3574FC83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246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5B58A-3E2C-F36C-1B37-809506C2D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A9AEA3-935F-D390-EBE3-79EC7DDAA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C2BE10-97C8-E1B0-246D-73292565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0BC326-497A-F58B-5B55-B5809818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F524-1F0D-482E-A8D4-F5045835012C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360A03-61AB-2076-A174-952E9F2A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BE7E1A-940F-B792-3106-C4044657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1231-9984-4511-9318-DA3574FC83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132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BCE4F-5FD8-C383-5812-98E1CBC6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73136D-F7F5-7D32-23CC-690028CD1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93BA83-4323-E8C8-CF80-D931B103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188DC5-3084-12FB-DEF7-6577C4924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D1950C9-9A4D-3B91-EF3E-D32ED0BC3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23F9988-71A1-966C-3018-E222DBE8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F524-1F0D-482E-A8D4-F5045835012C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FCF847-2FBF-8BEE-2410-3F62AE40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2DC35A-DADF-FD1F-F302-FA21134C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1231-9984-4511-9318-DA3574FC83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49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A8439-043D-2A24-E273-BD6E2DA3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AA16A4-9077-85BE-A868-88D0A30BF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F524-1F0D-482E-A8D4-F5045835012C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7A9C0B-85D0-E3F5-4BD4-46495D008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8252A7-C937-99BB-9077-E7A2E161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1231-9984-4511-9318-DA3574FC83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260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89C11A-1794-BF26-D910-4AE6EFD9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F524-1F0D-482E-A8D4-F5045835012C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98DE26-9164-C36E-8B93-E907F6D1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95AAD7-5F9D-57CA-88F0-86DE5289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1231-9984-4511-9318-DA3574FC83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58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8DC32-DF76-2D70-3228-EB0610CC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A3CCF-8744-D237-D12E-BDEDF6569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7B911E8-F1FC-66B6-45B5-A5991BA8F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FC55EB-2F35-B0EA-F8BA-0F5BBFCC3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F524-1F0D-482E-A8D4-F5045835012C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027A1C-7AB2-B99A-AF8B-41D16A98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B77F6D-F042-4642-CECE-C1CA06FFC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1231-9984-4511-9318-DA3574FC83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47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B98EB-3198-7205-0A9C-60C07600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7CE6DF2-8A91-977A-121C-5544297D9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24C55D-26EE-9723-E9DE-9C78B065F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86D684-3989-E2D6-5CD7-F335B338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F524-1F0D-482E-A8D4-F5045835012C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460BC5-E2CC-B130-A87A-207ED503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68F660-1486-9830-2B3B-8BDFE1EFD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81231-9984-4511-9318-DA3574FC83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27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DD40EF-A190-E7D7-DE43-029BA6D4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7CD4D3-BBB2-0822-B8DB-6A7CF5795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9E1A2-DEBF-F009-9F39-190C9E3A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6F524-1F0D-482E-A8D4-F5045835012C}" type="datetimeFigureOut">
              <a:rPr lang="de-DE" smtClean="0"/>
              <a:t>06.09.2025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1D2603-AFF8-938C-494F-639CB7090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0BB9CD-746D-F9D6-36D1-758D4EA08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81231-9984-4511-9318-DA3574FC83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429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618DE2B7-1D6C-C435-ACD0-1FFFE17BF0CD}"/>
              </a:ext>
            </a:extLst>
          </p:cNvPr>
          <p:cNvSpPr/>
          <p:nvPr/>
        </p:nvSpPr>
        <p:spPr>
          <a:xfrm>
            <a:off x="4048122" y="1599562"/>
            <a:ext cx="3015618" cy="30156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Harter Zeilenumbruch mit einfarbiger Füllung">
            <a:extLst>
              <a:ext uri="{FF2B5EF4-FFF2-40B4-BE49-F238E27FC236}">
                <a16:creationId xmlns:a16="http://schemas.microsoft.com/office/drawing/2014/main" id="{ACD30D01-47EF-ACF2-0FE9-C15CB0B4D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52937" y="2114550"/>
            <a:ext cx="1762125" cy="2305050"/>
          </a:xfrm>
          <a:prstGeom prst="rect">
            <a:avLst/>
          </a:prstGeom>
        </p:spPr>
      </p:pic>
      <p:sp>
        <p:nvSpPr>
          <p:cNvPr id="11" name="Grafik 6" descr="Harter Zeilenumbruch mit einfarbiger Füllung">
            <a:extLst>
              <a:ext uri="{FF2B5EF4-FFF2-40B4-BE49-F238E27FC236}">
                <a16:creationId xmlns:a16="http://schemas.microsoft.com/office/drawing/2014/main" id="{E93F8ABD-0500-1728-216E-11B69614C9AB}"/>
              </a:ext>
            </a:extLst>
          </p:cNvPr>
          <p:cNvSpPr/>
          <p:nvPr/>
        </p:nvSpPr>
        <p:spPr>
          <a:xfrm>
            <a:off x="5203128" y="2031008"/>
            <a:ext cx="1395015" cy="1632743"/>
          </a:xfrm>
          <a:custGeom>
            <a:avLst/>
            <a:gdLst>
              <a:gd name="connsiteX0" fmla="*/ 1395016 w 1395015"/>
              <a:gd name="connsiteY0" fmla="*/ 511433 h 1632743"/>
              <a:gd name="connsiteX1" fmla="*/ 1004044 w 1395015"/>
              <a:gd name="connsiteY1" fmla="*/ 0 h 1632743"/>
              <a:gd name="connsiteX2" fmla="*/ 624086 w 1395015"/>
              <a:gd name="connsiteY2" fmla="*/ 494625 h 1632743"/>
              <a:gd name="connsiteX3" fmla="*/ 864543 w 1395015"/>
              <a:gd name="connsiteY3" fmla="*/ 499427 h 1632743"/>
              <a:gd name="connsiteX4" fmla="*/ 864543 w 1395015"/>
              <a:gd name="connsiteY4" fmla="*/ 1255772 h 1632743"/>
              <a:gd name="connsiteX5" fmla="*/ 288181 w 1395015"/>
              <a:gd name="connsiteY5" fmla="*/ 1255772 h 1632743"/>
              <a:gd name="connsiteX6" fmla="*/ 288181 w 1395015"/>
              <a:gd name="connsiteY6" fmla="*/ 972443 h 1632743"/>
              <a:gd name="connsiteX7" fmla="*/ 0 w 1395015"/>
              <a:gd name="connsiteY7" fmla="*/ 972443 h 1632743"/>
              <a:gd name="connsiteX8" fmla="*/ 0 w 1395015"/>
              <a:gd name="connsiteY8" fmla="*/ 1632744 h 1632743"/>
              <a:gd name="connsiteX9" fmla="*/ 1152724 w 1395015"/>
              <a:gd name="connsiteY9" fmla="*/ 1632744 h 1632743"/>
              <a:gd name="connsiteX10" fmla="*/ 1152724 w 1395015"/>
              <a:gd name="connsiteY10" fmla="*/ 506631 h 163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95015" h="1632743">
                <a:moveTo>
                  <a:pt x="1395016" y="511433"/>
                </a:moveTo>
                <a:lnTo>
                  <a:pt x="1004044" y="0"/>
                </a:lnTo>
                <a:lnTo>
                  <a:pt x="624086" y="494625"/>
                </a:lnTo>
                <a:lnTo>
                  <a:pt x="864543" y="499427"/>
                </a:lnTo>
                <a:lnTo>
                  <a:pt x="864543" y="1255772"/>
                </a:lnTo>
                <a:lnTo>
                  <a:pt x="288181" y="1255772"/>
                </a:lnTo>
                <a:lnTo>
                  <a:pt x="288181" y="972443"/>
                </a:lnTo>
                <a:lnTo>
                  <a:pt x="0" y="972443"/>
                </a:lnTo>
                <a:lnTo>
                  <a:pt x="0" y="1632744"/>
                </a:lnTo>
                <a:lnTo>
                  <a:pt x="1152724" y="1632744"/>
                </a:lnTo>
                <a:lnTo>
                  <a:pt x="1152724" y="506631"/>
                </a:lnTo>
                <a:close/>
              </a:path>
            </a:pathLst>
          </a:custGeom>
          <a:solidFill>
            <a:srgbClr val="FF7E2F"/>
          </a:solidFill>
          <a:ln w="18355" cap="flat">
            <a:noFill/>
            <a:prstDash val="solid"/>
            <a:miter/>
          </a:ln>
        </p:spPr>
        <p:txBody>
          <a:bodyPr rtlCol="0" anchor="ctr"/>
          <a:lstStyle/>
          <a:p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B6C1336-1FD5-6C3F-A653-9DC99DC73DED}"/>
              </a:ext>
            </a:extLst>
          </p:cNvPr>
          <p:cNvSpPr/>
          <p:nvPr/>
        </p:nvSpPr>
        <p:spPr>
          <a:xfrm>
            <a:off x="4111622" y="1668462"/>
            <a:ext cx="2873378" cy="2873378"/>
          </a:xfrm>
          <a:prstGeom prst="ellipse">
            <a:avLst/>
          </a:prstGeom>
          <a:noFill/>
          <a:ln w="203200">
            <a:gradFill>
              <a:gsLst>
                <a:gs pos="0">
                  <a:srgbClr val="FFA45F"/>
                </a:gs>
                <a:gs pos="26000">
                  <a:srgbClr val="FFFF00"/>
                </a:gs>
                <a:gs pos="58000">
                  <a:srgbClr val="FF8D2F"/>
                </a:gs>
                <a:gs pos="100000">
                  <a:srgbClr val="FFFF00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52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Lehmann</dc:creator>
  <cp:lastModifiedBy>Felix Lehmann</cp:lastModifiedBy>
  <cp:revision>1</cp:revision>
  <dcterms:created xsi:type="dcterms:W3CDTF">2025-09-06T12:02:41Z</dcterms:created>
  <dcterms:modified xsi:type="dcterms:W3CDTF">2025-09-06T12:18:21Z</dcterms:modified>
</cp:coreProperties>
</file>