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36"/>
  </p:notesMasterIdLst>
  <p:sldIdLst>
    <p:sldId id="256" r:id="rId14"/>
    <p:sldId id="301" r:id="rId15"/>
    <p:sldId id="300" r:id="rId16"/>
    <p:sldId id="311" r:id="rId17"/>
    <p:sldId id="312" r:id="rId18"/>
    <p:sldId id="317" r:id="rId19"/>
    <p:sldId id="310" r:id="rId20"/>
    <p:sldId id="303" r:id="rId21"/>
    <p:sldId id="316" r:id="rId22"/>
    <p:sldId id="307" r:id="rId23"/>
    <p:sldId id="314" r:id="rId24"/>
    <p:sldId id="322" r:id="rId25"/>
    <p:sldId id="315" r:id="rId26"/>
    <p:sldId id="323" r:id="rId27"/>
    <p:sldId id="313" r:id="rId28"/>
    <p:sldId id="318" r:id="rId29"/>
    <p:sldId id="320" r:id="rId30"/>
    <p:sldId id="321" r:id="rId31"/>
    <p:sldId id="319" r:id="rId32"/>
    <p:sldId id="302" r:id="rId33"/>
    <p:sldId id="324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89638" autoAdjust="0"/>
  </p:normalViewPr>
  <p:slideViewPr>
    <p:cSldViewPr snapToGrid="0">
      <p:cViewPr varScale="1">
        <p:scale>
          <a:sx n="61" d="100"/>
          <a:sy n="61" d="100"/>
        </p:scale>
        <p:origin x="13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theme" Target="theme/theme1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Imperial" userId="c5118018-74d5-4421-be4d-7197191e5b08" providerId="ADAL" clId="{5F29A3C6-E3C9-4434-BAEB-B5692980688C}"/>
    <pc:docChg chg="modSld">
      <pc:chgData name="Joseph Marvin Imperial" userId="c5118018-74d5-4421-be4d-7197191e5b08" providerId="ADAL" clId="{5F29A3C6-E3C9-4434-BAEB-B5692980688C}" dt="2020-10-02T07:44:05.905" v="5" actId="20577"/>
      <pc:docMkLst>
        <pc:docMk/>
      </pc:docMkLst>
      <pc:sldChg chg="modSp">
        <pc:chgData name="Joseph Marvin Imperial" userId="c5118018-74d5-4421-be4d-7197191e5b08" providerId="ADAL" clId="{5F29A3C6-E3C9-4434-BAEB-B5692980688C}" dt="2020-10-02T07:44:05.905" v="5" actId="20577"/>
        <pc:sldMkLst>
          <pc:docMk/>
          <pc:sldMk cId="4176933744" sldId="300"/>
        </pc:sldMkLst>
        <pc:spChg chg="mod">
          <ac:chgData name="Joseph Marvin Imperial" userId="c5118018-74d5-4421-be4d-7197191e5b08" providerId="ADAL" clId="{5F29A3C6-E3C9-4434-BAEB-B5692980688C}" dt="2020-10-02T07:44:05.905" v="5" actId="20577"/>
          <ac:spMkLst>
            <pc:docMk/>
            <pc:sldMk cId="4176933744" sldId="300"/>
            <ac:spMk id="4" creationId="{6529869D-B2A9-4ED3-87FC-901FADCF732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10-10T01:36:30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8861 11594 265 0,'-13'0'805'0,"0"-2"95"0,1-3-177 16,-2 2-137-16,1-1-61 0,0 4 3 0,0 0 9 15,0 0 24-15,0 0 14 0,7 0 1 16,-1 0-62-16,0 0-97 0,7 0-63 0,7 0-29 15,0 0-325-15,-1 0 0 0,14 4 0 16,6-4 0-16,7 3 0 0,12 2 0 16,1-3 0-16,19 2 0 0,6-1 0 0,14-3 0 15,13 0 0-15,13-3 0 0,12-3 0 16,14-6 0-16,20-3 0 0,12 1 0 0,7-5 0 16,0 1 0-16,6 0 0 0,7-5 0 15,0 1 0-15,0 5 0 0,-7-2 0 0,-6 4 0 16,-12 1 0-16,-14 3 0 0,-14 0 0 15,-12 7 0-15,-13 1 0 0,-14 6 0 0,-12 1 0 16,-7 0 0-16,-13 3 0 0,-6-3 0 0,-13 3 0 16,-1 0 0-16,-13 0 0 0,-5-2 0 15,-1-3 0-15,-6 2 0 0,-8 0 0 16,-5-4 0-16,0 0 0 0,-7 0 0 0,0-4 0 16,-7 0 0-16,0 2 0 0,-5-3 0 15,5-2 0-15,-6 3 0 0,7 1 0 0,-7-4 0 16,-1 3 0-16,2 0 0 0,4-3-32 15,-11 7-1431-15,6 0-353 0,-12 0 82 16,5 0 358-16,0 0 539 0,1 4 326 0,-7-1 200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907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5712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5547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1944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2755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846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7915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808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4460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3910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33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5335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7553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5077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9246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06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210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6050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9454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8484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895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19/09/2023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eue_(abstract_data_type)" TargetMode="External"/><Relationship Id="rId2" Type="http://schemas.openxmlformats.org/officeDocument/2006/relationships/hyperlink" Target="https://brilliant.org/wiki/abstract-data-ty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udytonight.com/data-structures/queue-data-structu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57149" y="1824286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Queues</a:t>
            </a:r>
            <a:endParaRPr lang="en-PH" sz="24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4354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6" name="ezgif-6-14642de444d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5714" y="352406"/>
            <a:ext cx="10513332" cy="59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6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Enqueue</a:t>
            </a:r>
            <a:r>
              <a:rPr lang="en-US" b="1" dirty="0">
                <a:latin typeface="+mn-lt"/>
              </a:rPr>
              <a:t> (insertion)</a:t>
            </a:r>
          </a:p>
        </p:txBody>
      </p:sp>
      <p:pic>
        <p:nvPicPr>
          <p:cNvPr id="4100" name="Picture 4" descr="insert date in queu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8" y="1521392"/>
            <a:ext cx="8144467" cy="453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98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23" y="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Enqueue</a:t>
            </a:r>
            <a:r>
              <a:rPr lang="en-US" b="1" dirty="0">
                <a:latin typeface="+mn-lt"/>
              </a:rPr>
              <a:t> (insertion)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4448" y="1325563"/>
            <a:ext cx="7773276" cy="46983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3140640" y="4088520"/>
              <a:ext cx="1424520" cy="88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4440" y="4071600"/>
                <a:ext cx="1457280" cy="1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85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4098" name="Picture 2" descr="Queue in C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18" y="1544090"/>
            <a:ext cx="8293240" cy="465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Dequeue</a:t>
            </a:r>
            <a:r>
              <a:rPr lang="en-US" b="1" dirty="0">
                <a:latin typeface="+mn-lt"/>
              </a:rPr>
              <a:t> (deletion)</a:t>
            </a:r>
          </a:p>
        </p:txBody>
      </p:sp>
    </p:spTree>
    <p:extLst>
      <p:ext uri="{BB962C8B-B14F-4D97-AF65-F5344CB8AC3E}">
        <p14:creationId xmlns:p14="http://schemas.microsoft.com/office/powerpoint/2010/main" val="286662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23" y="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Dequeue</a:t>
            </a:r>
            <a:r>
              <a:rPr lang="en-US" b="1" dirty="0">
                <a:latin typeface="+mn-lt"/>
              </a:rPr>
              <a:t> (deletion)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7404" y="1325563"/>
            <a:ext cx="8537192" cy="48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0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7257"/>
            <a:ext cx="10515600" cy="2265491"/>
          </a:xfrm>
        </p:spPr>
        <p:txBody>
          <a:bodyPr>
            <a:normAutofit/>
          </a:bodyPr>
          <a:lstStyle/>
          <a:p>
            <a:r>
              <a:rPr lang="en-PH" dirty="0"/>
              <a:t>From the scenario above, the indexes 0 and 1 can only be used after the queue is reset when all the elements have been </a:t>
            </a:r>
            <a:r>
              <a:rPr lang="en-PH" dirty="0" err="1"/>
              <a:t>dequeued</a:t>
            </a:r>
            <a:r>
              <a:rPr lang="en-PH" dirty="0"/>
              <a:t>.</a:t>
            </a:r>
            <a:endParaRPr lang="en-PH" sz="3200" dirty="0"/>
          </a:p>
        </p:txBody>
      </p:sp>
      <p:pic>
        <p:nvPicPr>
          <p:cNvPr id="7170" name="Picture 2" descr="the empty spaces at front cannot be used after dequeing from a full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236" y="1126365"/>
            <a:ext cx="5067527" cy="267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22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Circular Queues / Buffer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79"/>
            <a:ext cx="7173686" cy="4521269"/>
          </a:xfrm>
        </p:spPr>
        <p:txBody>
          <a:bodyPr>
            <a:normAutofit/>
          </a:bodyPr>
          <a:lstStyle/>
          <a:p>
            <a:r>
              <a:rPr lang="en-PH" dirty="0"/>
              <a:t>Circular queue is a data structure that uses a single, fixed-size buffer as if it were connected end-to-end. </a:t>
            </a:r>
          </a:p>
          <a:p>
            <a:r>
              <a:rPr lang="en-PH" dirty="0"/>
              <a:t>It works by the process of </a:t>
            </a:r>
            <a:r>
              <a:rPr lang="en-PH" b="1" dirty="0"/>
              <a:t>circular increment</a:t>
            </a:r>
            <a:r>
              <a:rPr lang="en-PH" dirty="0"/>
              <a:t>. When we try to increment the pointer and we reach the end of the queue, we start from the beginning of the queue.</a:t>
            </a:r>
            <a:endParaRPr lang="en-PH" sz="3200" dirty="0"/>
          </a:p>
        </p:txBody>
      </p:sp>
      <p:pic>
        <p:nvPicPr>
          <p:cNvPr id="8194" name="Picture 2" descr="Circular Queue Data Structure -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6" r="9484"/>
          <a:stretch/>
        </p:blipFill>
        <p:spPr bwMode="auto">
          <a:xfrm>
            <a:off x="8011886" y="1181881"/>
            <a:ext cx="3715658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14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23" y="0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Circular Queues / Buffer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2537"/>
          <a:stretch/>
        </p:blipFill>
        <p:spPr>
          <a:xfrm>
            <a:off x="7125" y="1562112"/>
            <a:ext cx="4245562" cy="3419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828" y="1562112"/>
            <a:ext cx="3657600" cy="3571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301" y="1562112"/>
            <a:ext cx="3591774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19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65" y="232229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Inserting in a circular queue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1212" y="1716313"/>
            <a:ext cx="669577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1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Restricted access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79"/>
            <a:ext cx="10515600" cy="4521269"/>
          </a:xfrm>
        </p:spPr>
        <p:txBody>
          <a:bodyPr>
            <a:normAutofit/>
          </a:bodyPr>
          <a:lstStyle/>
          <a:p>
            <a:r>
              <a:rPr lang="en-PH" dirty="0"/>
              <a:t>The interface of these structures is designed to enforce this restricted access. Access to other items is (in theory) not allowed.</a:t>
            </a:r>
          </a:p>
          <a:p>
            <a:r>
              <a:rPr lang="en-PH" dirty="0"/>
              <a:t>Queues</a:t>
            </a:r>
            <a:r>
              <a:rPr lang="en-PH" sz="3200" dirty="0"/>
              <a:t> </a:t>
            </a:r>
            <a:r>
              <a:rPr lang="en-PH" dirty="0"/>
              <a:t>allow only one item can be inserted or removed at a given time, unless you cheat</a:t>
            </a:r>
            <a:r>
              <a:rPr lang="en-PH" sz="3200" dirty="0"/>
              <a:t>.</a:t>
            </a:r>
          </a:p>
          <a:p>
            <a:pPr algn="just"/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68234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Abstracting data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79"/>
            <a:ext cx="10515600" cy="4521269"/>
          </a:xfrm>
        </p:spPr>
        <p:txBody>
          <a:bodyPr>
            <a:normAutofit/>
          </a:bodyPr>
          <a:lstStyle/>
          <a:p>
            <a:pPr algn="just"/>
            <a:r>
              <a:rPr lang="en-PH" sz="3200" dirty="0"/>
              <a:t>Stacks, queues, and priority queues are more abstract entities than arrays, list and other data storage structures. </a:t>
            </a:r>
          </a:p>
          <a:p>
            <a:pPr algn="just"/>
            <a:r>
              <a:rPr lang="en-PH" sz="3200" dirty="0"/>
              <a:t>They’re defined primarily by their interface: </a:t>
            </a:r>
            <a:r>
              <a:rPr lang="en-PH" sz="3200" b="1" dirty="0"/>
              <a:t>the permissible operations</a:t>
            </a:r>
            <a:r>
              <a:rPr lang="en-PH" sz="3200" dirty="0"/>
              <a:t> that can be carried out on them. </a:t>
            </a:r>
          </a:p>
          <a:p>
            <a:pPr algn="just"/>
            <a:r>
              <a:rPr lang="en-PH" sz="3200" dirty="0"/>
              <a:t>The underlying mechanism used to implement them is typically </a:t>
            </a:r>
            <a:r>
              <a:rPr lang="en-PH" sz="3200" b="1" dirty="0"/>
              <a:t>not visible </a:t>
            </a:r>
            <a:r>
              <a:rPr lang="en-PH" sz="3200" dirty="0"/>
              <a:t>to their user.</a:t>
            </a:r>
          </a:p>
        </p:txBody>
      </p:sp>
    </p:spTree>
    <p:extLst>
      <p:ext uri="{BB962C8B-B14F-4D97-AF65-F5344CB8AC3E}">
        <p14:creationId xmlns:p14="http://schemas.microsoft.com/office/powerpoint/2010/main" val="127872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Applications of queues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79"/>
            <a:ext cx="10515600" cy="4521269"/>
          </a:xfrm>
        </p:spPr>
        <p:txBody>
          <a:bodyPr>
            <a:normAutofit/>
          </a:bodyPr>
          <a:lstStyle/>
          <a:p>
            <a:pPr algn="just"/>
            <a:r>
              <a:rPr lang="en-PH" sz="3200" dirty="0"/>
              <a:t>Serving requests on a single shared resource, like a printer, CPU task scheduling etc.</a:t>
            </a:r>
          </a:p>
          <a:p>
            <a:pPr algn="just"/>
            <a:r>
              <a:rPr lang="en-PH" sz="3200" dirty="0"/>
              <a:t>Call Center phone systems uses Queues to hold people calling them in an order, until a service representative is free.</a:t>
            </a:r>
          </a:p>
          <a:p>
            <a:pPr algn="just"/>
            <a:r>
              <a:rPr lang="en-PH" sz="3200" dirty="0"/>
              <a:t>Handling of interrupts in real-time systems. The interrupts are handled in the same order as they arrive </a:t>
            </a:r>
            <a:r>
              <a:rPr lang="en-PH" sz="3200" dirty="0" err="1"/>
              <a:t>i.e</a:t>
            </a:r>
            <a:r>
              <a:rPr lang="en-PH" sz="3200" dirty="0"/>
              <a:t> First come first served.</a:t>
            </a:r>
          </a:p>
          <a:p>
            <a:pPr algn="just"/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749608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026" name="Picture 2" descr="Computer Systems Engineering/Queueing system models - Wikibooks, open books  for an open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84" y="495754"/>
            <a:ext cx="8192918" cy="226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Queu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1" y="3160773"/>
            <a:ext cx="5119913" cy="28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8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209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57351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PH" dirty="0"/>
              <a:t>Brilliant - </a:t>
            </a:r>
            <a:r>
              <a:rPr lang="en-US" dirty="0">
                <a:hlinkClick r:id="rId2"/>
              </a:rPr>
              <a:t>https://brilliant.org/wiki/abstract-data-types/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Queue - </a:t>
            </a:r>
            <a:r>
              <a:rPr lang="en-US" dirty="0">
                <a:hlinkClick r:id="rId3"/>
              </a:rPr>
              <a:t>https://en.wikipedia.org/wiki/Queue_(abstract_data_type)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Queue 2 - </a:t>
            </a:r>
            <a:r>
              <a:rPr lang="en-US" dirty="0">
                <a:hlinkClick r:id="rId4"/>
              </a:rPr>
              <a:t>https://www.studytonight.com/data-structures/queue-data-structure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8873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Queues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79"/>
            <a:ext cx="10515600" cy="47667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PH" sz="2600" dirty="0"/>
              <a:t>Queue is an abstract data type or a linear data structure in which the first element is inserted from one end called the </a:t>
            </a:r>
            <a:r>
              <a:rPr lang="en-PH" sz="2600" b="1" dirty="0"/>
              <a:t>rear</a:t>
            </a:r>
            <a:r>
              <a:rPr lang="en-PH" sz="2600" dirty="0"/>
              <a:t> (also called </a:t>
            </a:r>
            <a:r>
              <a:rPr lang="en-PH" sz="2600" b="1" dirty="0"/>
              <a:t>tail</a:t>
            </a:r>
            <a:r>
              <a:rPr lang="en-PH" sz="2600" dirty="0"/>
              <a:t>), and the removal of existing element takes place from the other end called as </a:t>
            </a:r>
            <a:r>
              <a:rPr lang="en-PH" sz="2600" b="1" dirty="0"/>
              <a:t>front</a:t>
            </a:r>
            <a:r>
              <a:rPr lang="en-PH" sz="2600" dirty="0"/>
              <a:t> (also called </a:t>
            </a:r>
            <a:r>
              <a:rPr lang="en-PH" sz="2600" b="1" dirty="0"/>
              <a:t>head</a:t>
            </a:r>
            <a:r>
              <a:rPr lang="en-PH" sz="2600" dirty="0"/>
              <a:t>).</a:t>
            </a:r>
          </a:p>
          <a:p>
            <a:pPr marL="0" indent="0" algn="just">
              <a:buNone/>
            </a:pPr>
            <a:endParaRPr lang="en-PH" sz="2600" dirty="0"/>
          </a:p>
          <a:p>
            <a:pPr marL="0" indent="0">
              <a:buNone/>
            </a:pPr>
            <a:r>
              <a:rPr lang="en-PH" sz="2600" dirty="0"/>
              <a:t>The queue has two principal operations: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sz="2600" b="1" dirty="0" err="1"/>
              <a:t>enqueue</a:t>
            </a:r>
            <a:r>
              <a:rPr lang="en-PH" sz="2600" dirty="0"/>
              <a:t> - add an element into queue via the tail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sz="2600" b="1" dirty="0" err="1"/>
              <a:t>dequeue</a:t>
            </a:r>
            <a:r>
              <a:rPr lang="en-PH" sz="2600" dirty="0"/>
              <a:t> - removal of an element from queue via the head</a:t>
            </a:r>
          </a:p>
          <a:p>
            <a:pPr marL="971550" lvl="1" indent="-514350">
              <a:buFont typeface="+mj-lt"/>
              <a:buAutoNum type="arabicPeriod"/>
            </a:pPr>
            <a:endParaRPr lang="en-PH" sz="2600" dirty="0"/>
          </a:p>
          <a:p>
            <a:pPr marL="0" indent="0">
              <a:buNone/>
            </a:pPr>
            <a:r>
              <a:rPr lang="en-PH" sz="2600" dirty="0"/>
              <a:t>This makes queue as </a:t>
            </a:r>
            <a:r>
              <a:rPr lang="en-PH" sz="2600" b="1" dirty="0"/>
              <a:t>FIFO </a:t>
            </a:r>
            <a:r>
              <a:rPr lang="en-PH" sz="2600" dirty="0"/>
              <a:t>(First in First Out) data structure, which means that element inserted first will be removed first.</a:t>
            </a:r>
          </a:p>
        </p:txBody>
      </p:sp>
    </p:spTree>
    <p:extLst>
      <p:ext uri="{BB962C8B-B14F-4D97-AF65-F5344CB8AC3E}">
        <p14:creationId xmlns:p14="http://schemas.microsoft.com/office/powerpoint/2010/main" val="417693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14" y="132897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Queues</a:t>
            </a:r>
          </a:p>
        </p:txBody>
      </p:sp>
      <p:pic>
        <p:nvPicPr>
          <p:cNvPr id="1026" name="Picture 2" descr="https://upload.wikimedia.org/wikipedia/commons/thumb/5/52/Data_Queue.svg/1024px-Data_Queu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33" y="928914"/>
            <a:ext cx="7767875" cy="508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40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14" y="132897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Queues</a:t>
            </a:r>
          </a:p>
        </p:txBody>
      </p:sp>
      <p:pic>
        <p:nvPicPr>
          <p:cNvPr id="2050" name="Picture 2" descr="Data Structure and Algorithms - Queue - Tutorials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374" y="531448"/>
            <a:ext cx="8182453" cy="199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eue and Queue Applic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09" y="2764400"/>
            <a:ext cx="5666920" cy="345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36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14" y="132897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Queues</a:t>
            </a:r>
          </a:p>
        </p:txBody>
      </p:sp>
      <p:pic>
        <p:nvPicPr>
          <p:cNvPr id="614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23" y="1051606"/>
            <a:ext cx="10191750" cy="50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84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557486"/>
          </a:xfrm>
        </p:spPr>
        <p:txBody>
          <a:bodyPr>
            <a:noAutofit/>
          </a:bodyPr>
          <a:lstStyle/>
          <a:p>
            <a:pPr algn="just"/>
            <a:r>
              <a:rPr lang="en-PH" dirty="0"/>
              <a:t>Queues usually don’t have specific capacity. However, if you are to use an array, you will need to declare a </a:t>
            </a:r>
            <a:r>
              <a:rPr lang="en-PH" b="1" dirty="0"/>
              <a:t>MAXSIZE</a:t>
            </a:r>
            <a:r>
              <a:rPr lang="en-PH" dirty="0"/>
              <a:t>. A </a:t>
            </a:r>
            <a:r>
              <a:rPr lang="en-PH" b="1" dirty="0"/>
              <a:t>bounded queue </a:t>
            </a:r>
            <a:r>
              <a:rPr lang="en-PH" dirty="0"/>
              <a:t>is a queue limited to a fixed number of items.</a:t>
            </a:r>
          </a:p>
          <a:p>
            <a:pPr algn="just"/>
            <a:r>
              <a:rPr lang="en-PH" b="1" dirty="0"/>
              <a:t>Overflow</a:t>
            </a:r>
            <a:r>
              <a:rPr lang="en-PH" dirty="0"/>
              <a:t> results from trying to add an element onto a full queue and </a:t>
            </a:r>
            <a:r>
              <a:rPr lang="en-PH" b="1" dirty="0"/>
              <a:t>underflow</a:t>
            </a:r>
            <a:r>
              <a:rPr lang="en-PH" dirty="0"/>
              <a:t> happens when trying to remove an element from an empty queue.</a:t>
            </a:r>
          </a:p>
          <a:p>
            <a:pPr algn="just"/>
            <a:r>
              <a:rPr lang="en-PH" dirty="0"/>
              <a:t>A queue can be implemented using dynamic arrays, double-ended linked lists, doubly linked lists.</a:t>
            </a:r>
          </a:p>
        </p:txBody>
      </p:sp>
    </p:spTree>
    <p:extLst>
      <p:ext uri="{BB962C8B-B14F-4D97-AF65-F5344CB8AC3E}">
        <p14:creationId xmlns:p14="http://schemas.microsoft.com/office/powerpoint/2010/main" val="8145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Queue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79"/>
            <a:ext cx="10515600" cy="452126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PH" b="1" dirty="0" err="1"/>
              <a:t>enqueue</a:t>
            </a:r>
            <a:r>
              <a:rPr lang="en-PH" b="1" dirty="0"/>
              <a:t>()</a:t>
            </a:r>
            <a:r>
              <a:rPr lang="en-PH" dirty="0"/>
              <a:t> − add (store) an item to the queue.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b="1" dirty="0" err="1"/>
              <a:t>dequeue</a:t>
            </a:r>
            <a:r>
              <a:rPr lang="en-PH" b="1" dirty="0"/>
              <a:t>() </a:t>
            </a:r>
            <a:r>
              <a:rPr lang="en-PH" dirty="0"/>
              <a:t>− remove (access) an item from the queue.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b="1" dirty="0"/>
              <a:t>peek() </a:t>
            </a:r>
            <a:r>
              <a:rPr lang="en-PH" dirty="0"/>
              <a:t>− Gets the element at the front of the queue without removing it.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b="1" dirty="0" err="1"/>
              <a:t>isfull</a:t>
            </a:r>
            <a:r>
              <a:rPr lang="en-PH" b="1" dirty="0"/>
              <a:t>() </a:t>
            </a:r>
            <a:r>
              <a:rPr lang="en-PH" dirty="0"/>
              <a:t>− Checks if the queue is full, if queue is implemented using  static arrays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b="1" dirty="0" err="1"/>
              <a:t>isempty</a:t>
            </a:r>
            <a:r>
              <a:rPr lang="en-PH" b="1" dirty="0"/>
              <a:t>() </a:t>
            </a:r>
            <a:r>
              <a:rPr lang="en-PH" dirty="0"/>
              <a:t>− Checks if the queue is empty.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b="1" dirty="0"/>
              <a:t>d</a:t>
            </a:r>
            <a:r>
              <a:rPr lang="en-PH" sz="2800" b="1" dirty="0"/>
              <a:t>isplay() </a:t>
            </a:r>
            <a:r>
              <a:rPr lang="en-PH" sz="2800" dirty="0"/>
              <a:t>– display the contents of the queue</a:t>
            </a:r>
          </a:p>
        </p:txBody>
      </p:sp>
    </p:spTree>
    <p:extLst>
      <p:ext uri="{BB962C8B-B14F-4D97-AF65-F5344CB8AC3E}">
        <p14:creationId xmlns:p14="http://schemas.microsoft.com/office/powerpoint/2010/main" val="424397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Queue implementation conditions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55874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PH" dirty="0"/>
              <a:t>two pointers FRONT and REAR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The FRONT pointer tracks the first element of the queue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The REAR pointer tracks the last elements of the queue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initially, set value of FRONT and REAR to -1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215179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0CE39D574A784D942067646DFBB081" ma:contentTypeVersion="4" ma:contentTypeDescription="Create a new document." ma:contentTypeScope="" ma:versionID="3e9e798473b5981f5ad547fdb18b03c9">
  <xsd:schema xmlns:xsd="http://www.w3.org/2001/XMLSchema" xmlns:xs="http://www.w3.org/2001/XMLSchema" xmlns:p="http://schemas.microsoft.com/office/2006/metadata/properties" xmlns:ns2="a792dc56-2359-422c-9c9c-1b9fbea8d6f1" targetNamespace="http://schemas.microsoft.com/office/2006/metadata/properties" ma:root="true" ma:fieldsID="7003fc22a67bf6a9cc5103c2cea8792a" ns2:_="">
    <xsd:import namespace="a792dc56-2359-422c-9c9c-1b9fbea8d6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2dc56-2359-422c-9c9c-1b9fbea8d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7970D4-F554-469B-8BE1-C24F481755FB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9AC273A-18E3-427F-92A2-C00752C34DA2}"/>
</file>

<file path=customXml/itemProps7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89A0E98-BC6B-48C5-A7D1-D8B92CA62D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1123</Words>
  <Application>Microsoft Office PowerPoint</Application>
  <PresentationFormat>Widescreen</PresentationFormat>
  <Paragraphs>168</Paragraphs>
  <Slides>22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Abadi</vt:lpstr>
      <vt:lpstr>Arial</vt:lpstr>
      <vt:lpstr>Book Antiqua</vt:lpstr>
      <vt:lpstr>Calibri</vt:lpstr>
      <vt:lpstr>Calibri Light</vt:lpstr>
      <vt:lpstr>Office Theme</vt:lpstr>
      <vt:lpstr>Storyboard Layouts</vt:lpstr>
      <vt:lpstr>PowerPoint Presentation</vt:lpstr>
      <vt:lpstr>Abstracting data structures</vt:lpstr>
      <vt:lpstr>Queues</vt:lpstr>
      <vt:lpstr>Queues</vt:lpstr>
      <vt:lpstr>Queues</vt:lpstr>
      <vt:lpstr>Queues</vt:lpstr>
      <vt:lpstr>Notes</vt:lpstr>
      <vt:lpstr>Queue operations</vt:lpstr>
      <vt:lpstr>Queue implementation conditions</vt:lpstr>
      <vt:lpstr>PowerPoint Presentation</vt:lpstr>
      <vt:lpstr>Enqueue (insertion)</vt:lpstr>
      <vt:lpstr>Enqueue (insertion)</vt:lpstr>
      <vt:lpstr>Dequeue (deletion)</vt:lpstr>
      <vt:lpstr>Dequeue (deletion)</vt:lpstr>
      <vt:lpstr>Limitations</vt:lpstr>
      <vt:lpstr>Circular Queues / Buffer</vt:lpstr>
      <vt:lpstr>Circular Queues / Buffer</vt:lpstr>
      <vt:lpstr>Inserting in a circular queue</vt:lpstr>
      <vt:lpstr>Restricted access</vt:lpstr>
      <vt:lpstr>Applications of queues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Jensen A. Santillan</cp:lastModifiedBy>
  <cp:revision>308</cp:revision>
  <dcterms:created xsi:type="dcterms:W3CDTF">2018-06-03T15:07:43Z</dcterms:created>
  <dcterms:modified xsi:type="dcterms:W3CDTF">2023-09-19T00:31:52Z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0x010100400CE39D574A784D942067646DFBB081</vt:lpwstr>
  </property>
</Properties>
</file>