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1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32"/>
  </p:notesMasterIdLst>
  <p:sldIdLst>
    <p:sldId id="256" r:id="rId11"/>
    <p:sldId id="302" r:id="rId12"/>
    <p:sldId id="317" r:id="rId13"/>
    <p:sldId id="321" r:id="rId14"/>
    <p:sldId id="318" r:id="rId15"/>
    <p:sldId id="319" r:id="rId16"/>
    <p:sldId id="316" r:id="rId17"/>
    <p:sldId id="303" r:id="rId18"/>
    <p:sldId id="304" r:id="rId19"/>
    <p:sldId id="322" r:id="rId20"/>
    <p:sldId id="305" r:id="rId21"/>
    <p:sldId id="306" r:id="rId22"/>
    <p:sldId id="307" r:id="rId23"/>
    <p:sldId id="308" r:id="rId24"/>
    <p:sldId id="312" r:id="rId25"/>
    <p:sldId id="313" r:id="rId26"/>
    <p:sldId id="314" r:id="rId27"/>
    <p:sldId id="311" r:id="rId28"/>
    <p:sldId id="309" r:id="rId29"/>
    <p:sldId id="310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AA6D-FDCE-417C-AC1A-5665536A0E58}" v="8" dt="2020-10-13T03:22:41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38" autoAdjust="0"/>
  </p:normalViewPr>
  <p:slideViewPr>
    <p:cSldViewPr snapToGrid="0">
      <p:cViewPr varScale="1">
        <p:scale>
          <a:sx n="66" d="100"/>
          <a:sy n="66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microsoft.com/office/2015/10/relationships/revisionInfo" Target="revisionInfo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42" Type="http://schemas.openxmlformats.org/officeDocument/2006/relationships/customXml" Target="../customXml/item1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customXml" Target="../customXml/item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40" Type="http://schemas.openxmlformats.org/officeDocument/2006/relationships/customXml" Target="../customXml/item9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025D1C41-BF4E-4404-8CDA-683DCB7D102F}"/>
  </pc:docChgLst>
  <pc:docChgLst>
    <pc:chgData name="Joseph Marvin Imperial" userId="c5118018-74d5-4421-be4d-7197191e5b08" providerId="ADAL" clId="{71964066-FB99-4ADC-A771-C5C135704C3C}"/>
  </pc:docChgLst>
  <pc:docChgLst>
    <pc:chgData name="Joseph Marvin Imperial" userId="c5118018-74d5-4421-be4d-7197191e5b08" providerId="ADAL" clId="{1693FB53-7745-4D0F-846B-2C21778EF6D5}"/>
  </pc:docChgLst>
  <pc:docChgLst>
    <pc:chgData name="Joseph Marvin R. Imperial" userId="c5118018-74d5-4421-be4d-7197191e5b08" providerId="ADAL" clId="{D2DABBDC-3AD1-422E-A765-AB374CD404D6}"/>
  </pc:docChgLst>
  <pc:docChgLst>
    <pc:chgData name="Joseph Marvin Imperial" userId="c5118018-74d5-4421-be4d-7197191e5b08" providerId="ADAL" clId="{F3FBAA6D-FDCE-417C-AC1A-5665536A0E58}"/>
    <pc:docChg chg="undo custSel addSld delSld modSld sldOrd">
      <pc:chgData name="Joseph Marvin Imperial" userId="c5118018-74d5-4421-be4d-7197191e5b08" providerId="ADAL" clId="{F3FBAA6D-FDCE-417C-AC1A-5665536A0E58}" dt="2020-10-13T03:23:06.084" v="303" actId="1076"/>
      <pc:docMkLst>
        <pc:docMk/>
      </pc:docMkLst>
      <pc:sldChg chg="modSp">
        <pc:chgData name="Joseph Marvin Imperial" userId="c5118018-74d5-4421-be4d-7197191e5b08" providerId="ADAL" clId="{F3FBAA6D-FDCE-417C-AC1A-5665536A0E58}" dt="2020-10-13T01:26:23.475" v="16" actId="20577"/>
        <pc:sldMkLst>
          <pc:docMk/>
          <pc:sldMk cId="769809006" sldId="256"/>
        </pc:sldMkLst>
        <pc:spChg chg="mod">
          <ac:chgData name="Joseph Marvin Imperial" userId="c5118018-74d5-4421-be4d-7197191e5b08" providerId="ADAL" clId="{F3FBAA6D-FDCE-417C-AC1A-5665536A0E58}" dt="2020-10-13T01:26:23.475" v="1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">
        <pc:chgData name="Joseph Marvin Imperial" userId="c5118018-74d5-4421-be4d-7197191e5b08" providerId="ADAL" clId="{F3FBAA6D-FDCE-417C-AC1A-5665536A0E58}" dt="2020-10-13T01:32:18.582" v="108" actId="113"/>
        <pc:sldMkLst>
          <pc:docMk/>
          <pc:sldMk cId="2188731513" sldId="302"/>
        </pc:sldMkLst>
        <pc:spChg chg="mod">
          <ac:chgData name="Joseph Marvin Imperial" userId="c5118018-74d5-4421-be4d-7197191e5b08" providerId="ADAL" clId="{F3FBAA6D-FDCE-417C-AC1A-5665536A0E58}" dt="2020-10-13T01:27:53.789" v="24" actId="20577"/>
          <ac:spMkLst>
            <pc:docMk/>
            <pc:sldMk cId="2188731513" sldId="302"/>
            <ac:spMk id="3" creationId="{1D9C307D-0745-439D-8A4E-9CE2D5F7FC1D}"/>
          </ac:spMkLst>
        </pc:spChg>
        <pc:spChg chg="mod">
          <ac:chgData name="Joseph Marvin Imperial" userId="c5118018-74d5-4421-be4d-7197191e5b08" providerId="ADAL" clId="{F3FBAA6D-FDCE-417C-AC1A-5665536A0E58}" dt="2020-10-13T01:32:18.582" v="108" actId="113"/>
          <ac:spMkLst>
            <pc:docMk/>
            <pc:sldMk cId="2188731513" sldId="302"/>
            <ac:spMk id="4" creationId="{6529869D-B2A9-4ED3-87FC-901FADCF7323}"/>
          </ac:spMkLst>
        </pc:spChg>
      </pc:sldChg>
      <pc:sldChg chg="add">
        <pc:chgData name="Joseph Marvin Imperial" userId="c5118018-74d5-4421-be4d-7197191e5b08" providerId="ADAL" clId="{F3FBAA6D-FDCE-417C-AC1A-5665536A0E58}" dt="2020-10-13T01:26:38.525" v="18"/>
        <pc:sldMkLst>
          <pc:docMk/>
          <pc:sldMk cId="4254574033" sldId="316"/>
        </pc:sldMkLst>
      </pc:sldChg>
      <pc:sldChg chg="addSp delSp modSp add">
        <pc:chgData name="Joseph Marvin Imperial" userId="c5118018-74d5-4421-be4d-7197191e5b08" providerId="ADAL" clId="{F3FBAA6D-FDCE-417C-AC1A-5665536A0E58}" dt="2020-10-13T02:06:41.048" v="234" actId="1076"/>
        <pc:sldMkLst>
          <pc:docMk/>
          <pc:sldMk cId="1719431208" sldId="317"/>
        </pc:sldMkLst>
        <pc:spChg chg="del">
          <ac:chgData name="Joseph Marvin Imperial" userId="c5118018-74d5-4421-be4d-7197191e5b08" providerId="ADAL" clId="{F3FBAA6D-FDCE-417C-AC1A-5665536A0E58}" dt="2020-10-13T01:28:31.727" v="28" actId="478"/>
          <ac:spMkLst>
            <pc:docMk/>
            <pc:sldMk cId="1719431208" sldId="317"/>
            <ac:spMk id="4" creationId="{6529869D-B2A9-4ED3-87FC-901FADCF7323}"/>
          </ac:spMkLst>
        </pc:spChg>
        <pc:picChg chg="add del mod">
          <ac:chgData name="Joseph Marvin Imperial" userId="c5118018-74d5-4421-be4d-7197191e5b08" providerId="ADAL" clId="{F3FBAA6D-FDCE-417C-AC1A-5665536A0E58}" dt="2020-10-13T02:05:05.200" v="168" actId="478"/>
          <ac:picMkLst>
            <pc:docMk/>
            <pc:sldMk cId="1719431208" sldId="317"/>
            <ac:picMk id="1026" creationId="{F0E382C2-39E2-4FE2-8A25-267FCC4CAF2D}"/>
          </ac:picMkLst>
        </pc:picChg>
        <pc:picChg chg="add del mod">
          <ac:chgData name="Joseph Marvin Imperial" userId="c5118018-74d5-4421-be4d-7197191e5b08" providerId="ADAL" clId="{F3FBAA6D-FDCE-417C-AC1A-5665536A0E58}" dt="2020-10-13T02:06:33.565" v="229" actId="478"/>
          <ac:picMkLst>
            <pc:docMk/>
            <pc:sldMk cId="1719431208" sldId="317"/>
            <ac:picMk id="1028" creationId="{56831D27-C2F0-4444-B867-432B1EE12511}"/>
          </ac:picMkLst>
        </pc:picChg>
        <pc:picChg chg="add mod">
          <ac:chgData name="Joseph Marvin Imperial" userId="c5118018-74d5-4421-be4d-7197191e5b08" providerId="ADAL" clId="{F3FBAA6D-FDCE-417C-AC1A-5665536A0E58}" dt="2020-10-13T02:06:41.048" v="234" actId="1076"/>
          <ac:picMkLst>
            <pc:docMk/>
            <pc:sldMk cId="1719431208" sldId="317"/>
            <ac:picMk id="1030" creationId="{88D5345F-09E3-41F6-8AC1-9DA695CEC82A}"/>
          </ac:picMkLst>
        </pc:picChg>
      </pc:sldChg>
      <pc:sldChg chg="addSp modSp add">
        <pc:chgData name="Joseph Marvin Imperial" userId="c5118018-74d5-4421-be4d-7197191e5b08" providerId="ADAL" clId="{F3FBAA6D-FDCE-417C-AC1A-5665536A0E58}" dt="2020-10-13T01:34:54.827" v="139" actId="1076"/>
        <pc:sldMkLst>
          <pc:docMk/>
          <pc:sldMk cId="2292980306" sldId="318"/>
        </pc:sldMkLst>
        <pc:spChg chg="add mod">
          <ac:chgData name="Joseph Marvin Imperial" userId="c5118018-74d5-4421-be4d-7197191e5b08" providerId="ADAL" clId="{F3FBAA6D-FDCE-417C-AC1A-5665536A0E58}" dt="2020-10-13T01:34:29.951" v="116" actId="208"/>
          <ac:spMkLst>
            <pc:docMk/>
            <pc:sldMk cId="2292980306" sldId="318"/>
            <ac:spMk id="2" creationId="{D3C869E5-A806-49E5-BD5C-170297685B6B}"/>
          </ac:spMkLst>
        </pc:spChg>
        <pc:spChg chg="add mod">
          <ac:chgData name="Joseph Marvin Imperial" userId="c5118018-74d5-4421-be4d-7197191e5b08" providerId="ADAL" clId="{F3FBAA6D-FDCE-417C-AC1A-5665536A0E58}" dt="2020-10-13T01:34:54.827" v="139" actId="1076"/>
          <ac:spMkLst>
            <pc:docMk/>
            <pc:sldMk cId="2292980306" sldId="318"/>
            <ac:spMk id="4" creationId="{A9544D67-2EED-49C6-8350-FB3E912323AC}"/>
          </ac:spMkLst>
        </pc:spChg>
      </pc:sldChg>
      <pc:sldChg chg="modSp add">
        <pc:chgData name="Joseph Marvin Imperial" userId="c5118018-74d5-4421-be4d-7197191e5b08" providerId="ADAL" clId="{F3FBAA6D-FDCE-417C-AC1A-5665536A0E58}" dt="2020-10-13T01:35:11.843" v="151" actId="1076"/>
        <pc:sldMkLst>
          <pc:docMk/>
          <pc:sldMk cId="3912253565" sldId="319"/>
        </pc:sldMkLst>
        <pc:spChg chg="mod">
          <ac:chgData name="Joseph Marvin Imperial" userId="c5118018-74d5-4421-be4d-7197191e5b08" providerId="ADAL" clId="{F3FBAA6D-FDCE-417C-AC1A-5665536A0E58}" dt="2020-10-13T01:35:00.340" v="142" actId="1076"/>
          <ac:spMkLst>
            <pc:docMk/>
            <pc:sldMk cId="3912253565" sldId="319"/>
            <ac:spMk id="2" creationId="{D3C869E5-A806-49E5-BD5C-170297685B6B}"/>
          </ac:spMkLst>
        </pc:spChg>
        <pc:spChg chg="mod">
          <ac:chgData name="Joseph Marvin Imperial" userId="c5118018-74d5-4421-be4d-7197191e5b08" providerId="ADAL" clId="{F3FBAA6D-FDCE-417C-AC1A-5665536A0E58}" dt="2020-10-13T01:35:11.843" v="151" actId="1076"/>
          <ac:spMkLst>
            <pc:docMk/>
            <pc:sldMk cId="3912253565" sldId="319"/>
            <ac:spMk id="4" creationId="{A9544D67-2EED-49C6-8350-FB3E912323AC}"/>
          </ac:spMkLst>
        </pc:spChg>
      </pc:sldChg>
      <pc:sldChg chg="addSp delSp modSp add del">
        <pc:chgData name="Joseph Marvin Imperial" userId="c5118018-74d5-4421-be4d-7197191e5b08" providerId="ADAL" clId="{F3FBAA6D-FDCE-417C-AC1A-5665536A0E58}" dt="2020-10-13T02:20:00.633" v="263" actId="47"/>
        <pc:sldMkLst>
          <pc:docMk/>
          <pc:sldMk cId="4141488784" sldId="320"/>
        </pc:sldMkLst>
        <pc:spChg chg="del">
          <ac:chgData name="Joseph Marvin Imperial" userId="c5118018-74d5-4421-be4d-7197191e5b08" providerId="ADAL" clId="{F3FBAA6D-FDCE-417C-AC1A-5665536A0E58}" dt="2020-10-13T01:56:47.866" v="155" actId="478"/>
          <ac:spMkLst>
            <pc:docMk/>
            <pc:sldMk cId="4141488784" sldId="320"/>
            <ac:spMk id="2" creationId="{D3C869E5-A806-49E5-BD5C-170297685B6B}"/>
          </ac:spMkLst>
        </pc:spChg>
        <pc:spChg chg="mod">
          <ac:chgData name="Joseph Marvin Imperial" userId="c5118018-74d5-4421-be4d-7197191e5b08" providerId="ADAL" clId="{F3FBAA6D-FDCE-417C-AC1A-5665536A0E58}" dt="2020-10-13T01:56:56.584" v="160" actId="1076"/>
          <ac:spMkLst>
            <pc:docMk/>
            <pc:sldMk cId="4141488784" sldId="320"/>
            <ac:spMk id="3" creationId="{1D9C307D-0745-439D-8A4E-9CE2D5F7FC1D}"/>
          </ac:spMkLst>
        </pc:spChg>
        <pc:spChg chg="del">
          <ac:chgData name="Joseph Marvin Imperial" userId="c5118018-74d5-4421-be4d-7197191e5b08" providerId="ADAL" clId="{F3FBAA6D-FDCE-417C-AC1A-5665536A0E58}" dt="2020-10-13T01:56:47.866" v="155" actId="478"/>
          <ac:spMkLst>
            <pc:docMk/>
            <pc:sldMk cId="4141488784" sldId="320"/>
            <ac:spMk id="4" creationId="{A9544D67-2EED-49C6-8350-FB3E912323AC}"/>
          </ac:spMkLst>
        </pc:spChg>
        <pc:picChg chg="del">
          <ac:chgData name="Joseph Marvin Imperial" userId="c5118018-74d5-4421-be4d-7197191e5b08" providerId="ADAL" clId="{F3FBAA6D-FDCE-417C-AC1A-5665536A0E58}" dt="2020-10-13T01:56:45.285" v="154" actId="478"/>
          <ac:picMkLst>
            <pc:docMk/>
            <pc:sldMk cId="4141488784" sldId="320"/>
            <ac:picMk id="1026" creationId="{F0E382C2-39E2-4FE2-8A25-267FCC4CAF2D}"/>
          </ac:picMkLst>
        </pc:picChg>
        <pc:picChg chg="add del mod ord">
          <ac:chgData name="Joseph Marvin Imperial" userId="c5118018-74d5-4421-be4d-7197191e5b08" providerId="ADAL" clId="{F3FBAA6D-FDCE-417C-AC1A-5665536A0E58}" dt="2020-10-13T01:57:09.142" v="165" actId="478"/>
          <ac:picMkLst>
            <pc:docMk/>
            <pc:sldMk cId="4141488784" sldId="320"/>
            <ac:picMk id="2050" creationId="{2793FFB0-2CC5-45C0-80AB-2D04757A8CEE}"/>
          </ac:picMkLst>
        </pc:picChg>
      </pc:sldChg>
      <pc:sldChg chg="modSp add">
        <pc:chgData name="Joseph Marvin Imperial" userId="c5118018-74d5-4421-be4d-7197191e5b08" providerId="ADAL" clId="{F3FBAA6D-FDCE-417C-AC1A-5665536A0E58}" dt="2020-10-13T02:06:07.681" v="228" actId="1076"/>
        <pc:sldMkLst>
          <pc:docMk/>
          <pc:sldMk cId="3044822801" sldId="321"/>
        </pc:sldMkLst>
        <pc:spChg chg="mod">
          <ac:chgData name="Joseph Marvin Imperial" userId="c5118018-74d5-4421-be4d-7197191e5b08" providerId="ADAL" clId="{F3FBAA6D-FDCE-417C-AC1A-5665536A0E58}" dt="2020-10-13T02:06:07.681" v="228" actId="1076"/>
          <ac:spMkLst>
            <pc:docMk/>
            <pc:sldMk cId="3044822801" sldId="321"/>
            <ac:spMk id="3" creationId="{1D9C307D-0745-439D-8A4E-9CE2D5F7FC1D}"/>
          </ac:spMkLst>
        </pc:spChg>
        <pc:picChg chg="mod">
          <ac:chgData name="Joseph Marvin Imperial" userId="c5118018-74d5-4421-be4d-7197191e5b08" providerId="ADAL" clId="{F3FBAA6D-FDCE-417C-AC1A-5665536A0E58}" dt="2020-10-13T02:05:57.013" v="224" actId="1076"/>
          <ac:picMkLst>
            <pc:docMk/>
            <pc:sldMk cId="3044822801" sldId="321"/>
            <ac:picMk id="1026" creationId="{F0E382C2-39E2-4FE2-8A25-267FCC4CAF2D}"/>
          </ac:picMkLst>
        </pc:picChg>
      </pc:sldChg>
      <pc:sldChg chg="addSp delSp modSp add ord">
        <pc:chgData name="Joseph Marvin Imperial" userId="c5118018-74d5-4421-be4d-7197191e5b08" providerId="ADAL" clId="{F3FBAA6D-FDCE-417C-AC1A-5665536A0E58}" dt="2020-10-13T03:23:06.084" v="303" actId="1076"/>
        <pc:sldMkLst>
          <pc:docMk/>
          <pc:sldMk cId="3923850249" sldId="322"/>
        </pc:sldMkLst>
        <pc:spChg chg="mod">
          <ac:chgData name="Joseph Marvin Imperial" userId="c5118018-74d5-4421-be4d-7197191e5b08" providerId="ADAL" clId="{F3FBAA6D-FDCE-417C-AC1A-5665536A0E58}" dt="2020-10-13T03:22:55.513" v="300" actId="20577"/>
          <ac:spMkLst>
            <pc:docMk/>
            <pc:sldMk cId="3923850249" sldId="322"/>
            <ac:spMk id="3" creationId="{1D9C307D-0745-439D-8A4E-9CE2D5F7FC1D}"/>
          </ac:spMkLst>
        </pc:spChg>
        <pc:spChg chg="del mod">
          <ac:chgData name="Joseph Marvin Imperial" userId="c5118018-74d5-4421-be4d-7197191e5b08" providerId="ADAL" clId="{F3FBAA6D-FDCE-417C-AC1A-5665536A0E58}" dt="2020-10-13T02:18:42.648" v="259" actId="478"/>
          <ac:spMkLst>
            <pc:docMk/>
            <pc:sldMk cId="3923850249" sldId="322"/>
            <ac:spMk id="4" creationId="{6529869D-B2A9-4ED3-87FC-901FADCF7323}"/>
          </ac:spMkLst>
        </pc:spChg>
        <pc:picChg chg="del">
          <ac:chgData name="Joseph Marvin Imperial" userId="c5118018-74d5-4421-be4d-7197191e5b08" providerId="ADAL" clId="{F3FBAA6D-FDCE-417C-AC1A-5665536A0E58}" dt="2020-10-13T02:18:24.492" v="238" actId="478"/>
          <ac:picMkLst>
            <pc:docMk/>
            <pc:sldMk cId="3923850249" sldId="322"/>
            <ac:picMk id="2050" creationId="{00000000-0000-0000-0000-000000000000}"/>
          </ac:picMkLst>
        </pc:picChg>
        <pc:picChg chg="add mod">
          <ac:chgData name="Joseph Marvin Imperial" userId="c5118018-74d5-4421-be4d-7197191e5b08" providerId="ADAL" clId="{F3FBAA6D-FDCE-417C-AC1A-5665536A0E58}" dt="2020-10-13T03:23:06.084" v="303" actId="1076"/>
          <ac:picMkLst>
            <pc:docMk/>
            <pc:sldMk cId="3923850249" sldId="322"/>
            <ac:picMk id="3074" creationId="{896B660E-7B40-4550-B469-A1E03BDF97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087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1123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830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238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993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582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272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7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4459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59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010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811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097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8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46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67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84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0501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79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15/10/2020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evel-order-tree-traversal/" TargetMode="External"/><Relationship Id="rId2" Type="http://schemas.openxmlformats.org/officeDocument/2006/relationships/hyperlink" Target="http://www.cs.cmu.edu/~clo/www/CMU/DataStructures/Lessons/lesson4_1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readth-first_search" TargetMode="External"/><Relationship Id="rId4" Type="http://schemas.openxmlformats.org/officeDocument/2006/relationships/hyperlink" Target="https://en.wikipedia.org/wiki/Tree_traversal#Depth-first_sear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57149" y="1824286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Binary Trees and Tree Traversals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35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Depth First Search Traversals </a:t>
            </a:r>
          </a:p>
        </p:txBody>
      </p:sp>
      <p:pic>
        <p:nvPicPr>
          <p:cNvPr id="3074" name="Picture 2" descr="https://www.cs.cmu.edu/~adamchik/15-121/lectures/Trees/pix/traversals.bmp">
            <a:extLst>
              <a:ext uri="{FF2B5EF4-FFF2-40B4-BE49-F238E27FC236}">
                <a16:creationId xmlns:a16="http://schemas.microsoft.com/office/drawing/2014/main" id="{896B660E-7B40-4550-B469-A1E03BDF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4" y="1594995"/>
            <a:ext cx="10041171" cy="428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5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Pre-order traversal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542"/>
            <a:ext cx="6037490" cy="451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Follows the convention: </a:t>
            </a:r>
            <a:r>
              <a:rPr lang="en-PH" b="1" dirty="0"/>
              <a:t>root, left, right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Algorithm for pre-order traversal </a:t>
            </a:r>
          </a:p>
          <a:p>
            <a:pPr marL="0" indent="0">
              <a:buNone/>
            </a:pPr>
            <a:r>
              <a:rPr lang="en-PH" dirty="0"/>
              <a:t>1. Visit the root.</a:t>
            </a:r>
          </a:p>
          <a:p>
            <a:pPr marL="0" indent="0">
              <a:buNone/>
            </a:pPr>
            <a:r>
              <a:rPr lang="en-PH" dirty="0"/>
              <a:t>2. Traverse the left subtree, i.e., call preorder(node)</a:t>
            </a:r>
          </a:p>
          <a:p>
            <a:pPr marL="0" indent="0">
              <a:buNone/>
            </a:pPr>
            <a:r>
              <a:rPr lang="en-PH" dirty="0"/>
              <a:t> 3. Traverse the right subtree, i.e., call preorder(node) </a:t>
            </a:r>
          </a:p>
        </p:txBody>
      </p:sp>
      <p:pic>
        <p:nvPicPr>
          <p:cNvPr id="1027" name="Picture 3" descr="https://upload.wikimedia.org/wikipedia/commons/thumb/d/d4/Sorted_binary_tree_preorder.svg/800px-Sorted_binary_tree_pre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89" y="1186681"/>
            <a:ext cx="4677682" cy="399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6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In-order traversal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542"/>
            <a:ext cx="6037490" cy="451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Follows the convention: </a:t>
            </a:r>
            <a:r>
              <a:rPr lang="en-PH" b="1" dirty="0"/>
              <a:t>left, root, right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Algorithm for  in-order traversal</a:t>
            </a:r>
          </a:p>
          <a:p>
            <a:pPr marL="0" indent="0">
              <a:buNone/>
            </a:pPr>
            <a:r>
              <a:rPr lang="en-PH" dirty="0"/>
              <a:t>1. Traverse the left subtree, i.e., call </a:t>
            </a:r>
            <a:r>
              <a:rPr lang="en-PH" dirty="0" err="1"/>
              <a:t>inorder</a:t>
            </a:r>
            <a:r>
              <a:rPr lang="en-PH" dirty="0"/>
              <a:t>(node)</a:t>
            </a:r>
          </a:p>
          <a:p>
            <a:pPr marL="0" indent="0">
              <a:buNone/>
            </a:pPr>
            <a:r>
              <a:rPr lang="en-PH" dirty="0"/>
              <a:t>2. Visit the root.</a:t>
            </a:r>
          </a:p>
          <a:p>
            <a:pPr marL="0" indent="0">
              <a:buNone/>
            </a:pPr>
            <a:r>
              <a:rPr lang="en-PH" dirty="0"/>
              <a:t>3. Traverse the right subtree, i.e., call </a:t>
            </a:r>
            <a:r>
              <a:rPr lang="en-PH" dirty="0" err="1"/>
              <a:t>Inorder</a:t>
            </a:r>
            <a:r>
              <a:rPr lang="en-PH" dirty="0"/>
              <a:t>(node)</a:t>
            </a:r>
          </a:p>
        </p:txBody>
      </p:sp>
      <p:pic>
        <p:nvPicPr>
          <p:cNvPr id="3075" name="Picture 3" descr="https://upload.wikimedia.org/wikipedia/commons/thumb/7/77/Sorted_binary_tree_inorder.svg/800px-Sorted_binary_tree_in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7" y="1567542"/>
            <a:ext cx="4354284" cy="371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79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Post-order traversal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542"/>
            <a:ext cx="6037490" cy="451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dirty="0"/>
              <a:t>Follows the convention: </a:t>
            </a:r>
            <a:r>
              <a:rPr lang="en-PH" b="1" dirty="0"/>
              <a:t>left, right, root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Algorithm for post-order traversal </a:t>
            </a:r>
          </a:p>
          <a:p>
            <a:pPr marL="0" indent="0">
              <a:buNone/>
            </a:pPr>
            <a:r>
              <a:rPr lang="en-PH" dirty="0"/>
              <a:t>1. Traverse the left subtree, i.e., call </a:t>
            </a:r>
            <a:r>
              <a:rPr lang="en-PH" dirty="0" err="1"/>
              <a:t>Postorder</a:t>
            </a:r>
            <a:r>
              <a:rPr lang="en-PH" dirty="0"/>
              <a:t>(node)</a:t>
            </a:r>
          </a:p>
          <a:p>
            <a:pPr marL="0" indent="0">
              <a:buNone/>
            </a:pPr>
            <a:r>
              <a:rPr lang="en-PH" dirty="0"/>
              <a:t>2. Traverse the right subtree, i.e., call </a:t>
            </a:r>
            <a:r>
              <a:rPr lang="en-PH" dirty="0" err="1"/>
              <a:t>Postorder</a:t>
            </a:r>
            <a:r>
              <a:rPr lang="en-PH" dirty="0"/>
              <a:t>(node)</a:t>
            </a:r>
          </a:p>
          <a:p>
            <a:pPr marL="0" indent="0">
              <a:buNone/>
            </a:pPr>
            <a:r>
              <a:rPr lang="en-PH" dirty="0"/>
              <a:t>3. Visit the root.</a:t>
            </a:r>
          </a:p>
        </p:txBody>
      </p:sp>
      <p:pic>
        <p:nvPicPr>
          <p:cNvPr id="2050" name="Picture 2" descr="https://upload.wikimedia.org/wikipedia/commons/thumb/9/9d/Sorted_binary_tree_postorder.svg/800px-Sorted_binary_tree_postord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89" y="1186681"/>
            <a:ext cx="4857132" cy="41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5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4914"/>
            <a:ext cx="10515600" cy="159657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Pre-order Traversal: </a:t>
            </a:r>
            <a:r>
              <a:rPr lang="en-US" dirty="0"/>
              <a:t>1 2 4 5 3</a:t>
            </a:r>
            <a:endParaRPr lang="en-PH" dirty="0"/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In-order Traversal: </a:t>
            </a:r>
            <a:r>
              <a:rPr lang="en-US" dirty="0"/>
              <a:t> 4 2 5 1 3</a:t>
            </a:r>
            <a:endParaRPr lang="en-PH" dirty="0"/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Post-order Traversal: </a:t>
            </a:r>
            <a:r>
              <a:rPr lang="en-US" dirty="0"/>
              <a:t>4 5 2 3 1</a:t>
            </a:r>
            <a:endParaRPr lang="en-PH" dirty="0"/>
          </a:p>
        </p:txBody>
      </p:sp>
      <p:pic>
        <p:nvPicPr>
          <p:cNvPr id="4098" name="Picture 2" descr="Example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141" y="719471"/>
            <a:ext cx="5573557" cy="335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4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this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4914"/>
            <a:ext cx="10515600" cy="159657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Pre-order Traversal: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In-order Traversal: </a:t>
            </a:r>
            <a:r>
              <a:rPr lang="en-US" dirty="0"/>
              <a:t>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Post-order Traversal: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16" y="1056144"/>
            <a:ext cx="6193309" cy="50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this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4914"/>
            <a:ext cx="10515600" cy="159657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Pre-order Traversal: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In-order Traversal: </a:t>
            </a:r>
            <a:r>
              <a:rPr lang="en-US" dirty="0"/>
              <a:t>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Post-order Traversal: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696" t="8776"/>
          <a:stretch/>
        </p:blipFill>
        <p:spPr>
          <a:xfrm>
            <a:off x="5689600" y="648254"/>
            <a:ext cx="5399314" cy="50994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8400" y="365125"/>
            <a:ext cx="2108201" cy="18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2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this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4914"/>
            <a:ext cx="10515600" cy="159657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Pre-order Traversal: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In-order Traversal: </a:t>
            </a:r>
            <a:r>
              <a:rPr lang="en-US" dirty="0"/>
              <a:t> 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Post-order Traversal: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0" y="365125"/>
            <a:ext cx="2108201" cy="18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34" y="493962"/>
            <a:ext cx="5866266" cy="55875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1899" y="1232239"/>
            <a:ext cx="2108201" cy="18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Use recursion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The simplest way to carry out a traversal is the use of </a:t>
            </a:r>
            <a:r>
              <a:rPr lang="en-PH" b="1" dirty="0"/>
              <a:t>recursion</a:t>
            </a:r>
            <a:r>
              <a:rPr lang="en-PH" dirty="0"/>
              <a:t>. A recursive method to traverse the entire tree is called with a node as an argument. Initially, this node is the root. 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The method needs to do only three things:</a:t>
            </a:r>
          </a:p>
          <a:p>
            <a:pPr marL="0" indent="0" algn="just">
              <a:buNone/>
            </a:pPr>
            <a:r>
              <a:rPr lang="en-PH" dirty="0"/>
              <a:t>1. Call itself to traverse the node's left subtree</a:t>
            </a:r>
          </a:p>
          <a:p>
            <a:pPr marL="0" indent="0" algn="just">
              <a:buNone/>
            </a:pPr>
            <a:r>
              <a:rPr lang="en-PH" dirty="0"/>
              <a:t>2. Visit the node</a:t>
            </a:r>
          </a:p>
          <a:p>
            <a:pPr marL="0" indent="0" algn="just">
              <a:buNone/>
            </a:pPr>
            <a:r>
              <a:rPr lang="en-PH" dirty="0"/>
              <a:t>3. Call itself to traverse the node's right subtree</a:t>
            </a:r>
          </a:p>
        </p:txBody>
      </p:sp>
    </p:spTree>
    <p:extLst>
      <p:ext uri="{BB962C8B-B14F-4D97-AF65-F5344CB8AC3E}">
        <p14:creationId xmlns:p14="http://schemas.microsoft.com/office/powerpoint/2010/main" val="545381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Breadth First Traversal / Search (DFS)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Breadth-first search (BFS) is an algorithm for traversing or searching tree or graph data structures. </a:t>
            </a:r>
          </a:p>
          <a:p>
            <a:pPr marL="0" indent="0" algn="just">
              <a:buNone/>
            </a:pPr>
            <a:r>
              <a:rPr lang="en-PH" dirty="0"/>
              <a:t>It starts at the tree root and </a:t>
            </a:r>
            <a:r>
              <a:rPr lang="en-PH" b="1" dirty="0"/>
              <a:t>explores all of the neighbor nodes </a:t>
            </a:r>
            <a:r>
              <a:rPr lang="en-PH" dirty="0"/>
              <a:t>at the present depth prior to moving on to the nodes at the next depth level.</a:t>
            </a:r>
          </a:p>
        </p:txBody>
      </p:sp>
    </p:spTree>
    <p:extLst>
      <p:ext uri="{BB962C8B-B14F-4D97-AF65-F5344CB8AC3E}">
        <p14:creationId xmlns:p14="http://schemas.microsoft.com/office/powerpoint/2010/main" val="26180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binary tree is made of nodes, where each node contains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left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right pointer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 data 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pointer points to the topmost node in the tree. The left and right pointers recursively point to smaller "subtrees" on either side.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null</a:t>
            </a:r>
            <a:r>
              <a:rPr lang="en-US" dirty="0"/>
              <a:t> pointer represents a binary tree with no elements -- the empty tree.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8731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3"/>
            <a:ext cx="10515600" cy="8563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Level order traversal of the above tree is 1 2 3 4 5</a:t>
            </a:r>
          </a:p>
        </p:txBody>
      </p:sp>
      <p:pic>
        <p:nvPicPr>
          <p:cNvPr id="5122" name="Picture 2" descr="https://media.geeksforgeeks.org/wp-content/cdn-uploads/level_order_travers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20" y="971731"/>
            <a:ext cx="5102818" cy="38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3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209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573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Carnegie Mellon University – Data Structures: </a:t>
            </a:r>
            <a:r>
              <a:rPr lang="en-US" dirty="0">
                <a:hlinkClick r:id="rId2"/>
              </a:rPr>
              <a:t>http://www.cs.cmu.edu/~clo/www/CMU/DataStructures/Lessons/lesson4_1.htm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GeeksForGeeks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https://www.geeksforgeeks.org/level-order-tree-traversal/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DFS Wikipedia - </a:t>
            </a:r>
            <a:r>
              <a:rPr lang="en-US" dirty="0">
                <a:hlinkClick r:id="rId4"/>
              </a:rPr>
              <a:t>https://en.wikipedia.org/wiki/Tree_traversal#Depth-first_search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BFS Wikipedia - </a:t>
            </a:r>
            <a:r>
              <a:rPr lang="en-US" dirty="0">
                <a:hlinkClick r:id="rId5"/>
              </a:rPr>
              <a:t>https://en.wikipedia.org/wiki/Breadth-first_search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873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Trees</a:t>
            </a:r>
          </a:p>
        </p:txBody>
      </p:sp>
      <p:pic>
        <p:nvPicPr>
          <p:cNvPr id="1030" name="Picture 6" descr="https://www.cs.cmu.edu/~adamchik/15-121/lectures/Trees/pix/binaryTree.bmp">
            <a:extLst>
              <a:ext uri="{FF2B5EF4-FFF2-40B4-BE49-F238E27FC236}">
                <a16:creationId xmlns:a16="http://schemas.microsoft.com/office/drawing/2014/main" id="{88D5345F-09E3-41F6-8AC1-9DA695CE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84" y="1134282"/>
            <a:ext cx="5581871" cy="437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3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8" y="178520"/>
            <a:ext cx="10515600" cy="1325563"/>
          </a:xfrm>
        </p:spPr>
        <p:txBody>
          <a:bodyPr>
            <a:normAutofit/>
          </a:bodyPr>
          <a:lstStyle/>
          <a:p>
            <a:r>
              <a:rPr lang="en-PH" b="1" dirty="0">
                <a:latin typeface="+mn-lt"/>
              </a:rPr>
              <a:t>Binary Trees</a:t>
            </a:r>
          </a:p>
        </p:txBody>
      </p:sp>
      <p:pic>
        <p:nvPicPr>
          <p:cNvPr id="1026" name="Picture 2" descr="a drawing of a little binary tree">
            <a:extLst>
              <a:ext uri="{FF2B5EF4-FFF2-40B4-BE49-F238E27FC236}">
                <a16:creationId xmlns:a16="http://schemas.microsoft.com/office/drawing/2014/main" id="{F0E382C2-39E2-4FE2-8A25-267FCC4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64" y="1287869"/>
            <a:ext cx="7523138" cy="47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2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Trees</a:t>
            </a:r>
          </a:p>
        </p:txBody>
      </p:sp>
      <p:pic>
        <p:nvPicPr>
          <p:cNvPr id="1026" name="Picture 2" descr="a drawing of a little binary tree">
            <a:extLst>
              <a:ext uri="{FF2B5EF4-FFF2-40B4-BE49-F238E27FC236}">
                <a16:creationId xmlns:a16="http://schemas.microsoft.com/office/drawing/2014/main" id="{F0E382C2-39E2-4FE2-8A25-267FCC4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64" y="1064585"/>
            <a:ext cx="7523138" cy="47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3C869E5-A806-49E5-BD5C-170297685B6B}"/>
              </a:ext>
            </a:extLst>
          </p:cNvPr>
          <p:cNvSpPr/>
          <p:nvPr/>
        </p:nvSpPr>
        <p:spPr>
          <a:xfrm>
            <a:off x="3700129" y="3356541"/>
            <a:ext cx="3306726" cy="29239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4D67-2EED-49C6-8350-FB3E912323AC}"/>
              </a:ext>
            </a:extLst>
          </p:cNvPr>
          <p:cNvSpPr txBox="1"/>
          <p:nvPr/>
        </p:nvSpPr>
        <p:spPr>
          <a:xfrm>
            <a:off x="2316126" y="3845684"/>
            <a:ext cx="153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C00000"/>
                </a:solidFill>
              </a:rPr>
              <a:t>A subtree</a:t>
            </a:r>
          </a:p>
        </p:txBody>
      </p:sp>
    </p:spTree>
    <p:extLst>
      <p:ext uri="{BB962C8B-B14F-4D97-AF65-F5344CB8AC3E}">
        <p14:creationId xmlns:p14="http://schemas.microsoft.com/office/powerpoint/2010/main" val="229298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Trees</a:t>
            </a:r>
          </a:p>
        </p:txBody>
      </p:sp>
      <p:pic>
        <p:nvPicPr>
          <p:cNvPr id="1026" name="Picture 2" descr="a drawing of a little binary tree">
            <a:extLst>
              <a:ext uri="{FF2B5EF4-FFF2-40B4-BE49-F238E27FC236}">
                <a16:creationId xmlns:a16="http://schemas.microsoft.com/office/drawing/2014/main" id="{F0E382C2-39E2-4FE2-8A25-267FCC4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64" y="1064585"/>
            <a:ext cx="7523138" cy="47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3C869E5-A806-49E5-BD5C-170297685B6B}"/>
              </a:ext>
            </a:extLst>
          </p:cNvPr>
          <p:cNvSpPr/>
          <p:nvPr/>
        </p:nvSpPr>
        <p:spPr>
          <a:xfrm>
            <a:off x="6719776" y="3324644"/>
            <a:ext cx="3306726" cy="29239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4D67-2EED-49C6-8350-FB3E912323AC}"/>
              </a:ext>
            </a:extLst>
          </p:cNvPr>
          <p:cNvSpPr txBox="1"/>
          <p:nvPr/>
        </p:nvSpPr>
        <p:spPr>
          <a:xfrm>
            <a:off x="9732334" y="5721532"/>
            <a:ext cx="230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C00000"/>
                </a:solidFill>
              </a:rPr>
              <a:t>Another subtree</a:t>
            </a:r>
          </a:p>
        </p:txBody>
      </p:sp>
    </p:spTree>
    <p:extLst>
      <p:ext uri="{BB962C8B-B14F-4D97-AF65-F5344CB8AC3E}">
        <p14:creationId xmlns:p14="http://schemas.microsoft.com/office/powerpoint/2010/main" val="391225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Tree Traversals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Traversal is a </a:t>
            </a:r>
            <a:r>
              <a:rPr lang="en-PH" b="1" dirty="0"/>
              <a:t>process to visit all the nodes of a tree </a:t>
            </a:r>
            <a:r>
              <a:rPr lang="en-PH" dirty="0"/>
              <a:t>(</a:t>
            </a:r>
            <a:r>
              <a:rPr lang="en-PH"/>
              <a:t>exactly once)</a:t>
            </a:r>
            <a:r>
              <a:rPr lang="en-PH" b="1"/>
              <a:t> </a:t>
            </a:r>
            <a:r>
              <a:rPr lang="en-PH" dirty="0"/>
              <a:t>and may print their values too. Because, all nodes are connected via edges (links) we always start from the root (head) node. That is, we cannot randomly access a node in a tree. </a:t>
            </a:r>
          </a:p>
          <a:p>
            <a:pPr marL="0" indent="0" algn="just">
              <a:buNone/>
            </a:pPr>
            <a:endParaRPr lang="en-PH" dirty="0"/>
          </a:p>
          <a:p>
            <a:pPr marL="0" indent="0" algn="just">
              <a:buNone/>
            </a:pPr>
            <a:r>
              <a:rPr lang="en-PH" dirty="0"/>
              <a:t>There are two ways which we use to traverse a tree: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Depth First Traversal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Breadth 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425457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Depth First Traversal / Search (DFS)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PH" dirty="0"/>
              <a:t>Depth-first search (DFS) is an algorithm for traversing or searching tree or graph data structures. </a:t>
            </a:r>
          </a:p>
          <a:p>
            <a:pPr marL="0" indent="0" algn="just">
              <a:buNone/>
            </a:pPr>
            <a:r>
              <a:rPr lang="en-PH" dirty="0"/>
              <a:t>The algorithm starts at the root node (selecting some arbitrary node as the root node in the case of a graph) and explores as far as possible along each branch before backtracking.</a:t>
            </a:r>
          </a:p>
          <a:p>
            <a:pPr marL="0" indent="0" algn="just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489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39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Depth First Search Traversals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451394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PH" dirty="0"/>
              <a:t>Pre-order Traversal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In-order Traversal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PH" dirty="0"/>
              <a:t>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37190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34E264-60B0-4202-B9FA-414D39088236}"/>
</file>

<file path=customXml/itemProps11.xml><?xml version="1.0" encoding="utf-8"?>
<ds:datastoreItem xmlns:ds="http://schemas.openxmlformats.org/officeDocument/2006/customXml" ds:itemID="{DFE58954-6E9E-4050-A038-A1786BDC98FE}"/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EDBDDFA-0D46-4ED7-A063-8D292EC025B2}"/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1054</Words>
  <Application>Microsoft Office PowerPoint</Application>
  <PresentationFormat>Widescreen</PresentationFormat>
  <Paragraphs>194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</vt:lpstr>
      <vt:lpstr>Aharoni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Binary Trees</vt:lpstr>
      <vt:lpstr>Binary Trees</vt:lpstr>
      <vt:lpstr>Binary Trees</vt:lpstr>
      <vt:lpstr>Binary Trees</vt:lpstr>
      <vt:lpstr>Binary Trees</vt:lpstr>
      <vt:lpstr>Binary Tree Traversals</vt:lpstr>
      <vt:lpstr>Depth First Traversal / Search (DFS)</vt:lpstr>
      <vt:lpstr>Depth First Search Traversals</vt:lpstr>
      <vt:lpstr>Depth First Search Traversals </vt:lpstr>
      <vt:lpstr>Pre-order traversal</vt:lpstr>
      <vt:lpstr>In-order traversal</vt:lpstr>
      <vt:lpstr>Post-order traversal</vt:lpstr>
      <vt:lpstr>Example</vt:lpstr>
      <vt:lpstr>Try this</vt:lpstr>
      <vt:lpstr>Try this</vt:lpstr>
      <vt:lpstr>Try this</vt:lpstr>
      <vt:lpstr>Use recursion</vt:lpstr>
      <vt:lpstr>Breadth First Traversal / Search (DFS)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373</cp:revision>
  <dcterms:created xsi:type="dcterms:W3CDTF">2018-06-03T15:07:43Z</dcterms:created>
  <dcterms:modified xsi:type="dcterms:W3CDTF">2020-10-14T23:16:33Z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