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slides/slide1.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6.xml" ContentType="application/vnd.openxmlformats-officedocument.presentationml.slide+xml"/>
  <Override PartName="/ppt/slides/slide2.xml" ContentType="application/vnd.openxmlformats-officedocument.presentationml.slide+xml"/>
  <Override PartName="/ppt/presentation.xml" ContentType="application/vnd.openxmlformats-officedocument.presentationml.presentation.main+xml"/>
  <Override PartName="/ppt/slideMasters/slideMaster2.xml" ContentType="application/vnd.openxmlformats-officedocument.presentationml.slideMaster+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13.xml" ContentType="application/vnd.openxmlformats-officedocument.presentationml.slideLayout+xml"/>
  <Override PartName="/ppt/notesSlides/notesSlide1.xml" ContentType="application/vnd.openxmlformats-officedocument.presentationml.notesSlide+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theme/theme2.xml" ContentType="application/vnd.openxmlformats-officedocument.theme+xml"/>
  <Override PartName="/ppt/notesMasters/notesMaster1.xml" ContentType="application/vnd.openxmlformats-officedocument.presentationml.notesMaster+xml"/>
  <Override PartName="/ppt/theme/theme1.xml" ContentType="application/vnd.openxmlformats-officedocument.theme+xml"/>
  <Override PartName="/ppt/theme/theme3.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customXml/itemProps3.xml" ContentType="application/vnd.openxmlformats-officedocument.customXmlProperties+xml"/>
  <Override PartName="/customXml/itemProps2.xml" ContentType="application/vnd.openxmlformats-officedocument.customXmlProperties+xml"/>
  <Override PartName="/customXml/itemProps1.xml" ContentType="application/vnd.openxmlformats-officedocument.customXmlProperties+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changesInfos/changesInfo1.xml" ContentType="application/vnd.ms-powerpoint.changesinfo+xml"/>
  <Override PartName="/customXml/itemProps10.xml" ContentType="application/vnd.openxmlformats-officedocument.customXmlProperties+xml"/>
  <Override PartName="/customXml/itemProps9.xml" ContentType="application/vnd.openxmlformats-officedocument.customXmlProperties+xml"/>
  <Override PartName="/customXml/itemProps11.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9"/>
    <p:sldMasterId id="2147483660" r:id="rId10"/>
  </p:sldMasterIdLst>
  <p:notesMasterIdLst>
    <p:notesMasterId r:id="rId19"/>
  </p:notesMasterIdLst>
  <p:sldIdLst>
    <p:sldId id="256" r:id="rId11"/>
    <p:sldId id="258" r:id="rId12"/>
    <p:sldId id="260" r:id="rId13"/>
    <p:sldId id="279" r:id="rId14"/>
    <p:sldId id="283" r:id="rId15"/>
    <p:sldId id="280" r:id="rId16"/>
    <p:sldId id="281" r:id="rId17"/>
    <p:sldId id="28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6600"/>
    <a:srgbClr val="CC6600"/>
    <a:srgbClr val="A47D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79" autoAdjust="0"/>
    <p:restoredTop sz="89638" autoAdjust="0"/>
  </p:normalViewPr>
  <p:slideViewPr>
    <p:cSldViewPr snapToGrid="0">
      <p:cViewPr varScale="1">
        <p:scale>
          <a:sx n="66" d="100"/>
          <a:sy n="66" d="100"/>
        </p:scale>
        <p:origin x="110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customXml" Target="../customXml/item8.xml"/><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customXml" Target="../customXml/item10.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customXml" Target="../customXml/item7.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customXml" Target="../customXml/item9.xml"/><Relationship Id="rId2" Type="http://schemas.openxmlformats.org/officeDocument/2006/relationships/customXml" Target="../customXml/item2.xml"/><Relationship Id="rId16" Type="http://schemas.openxmlformats.org/officeDocument/2006/relationships/slide" Target="slides/slide6.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slide" Target="slides/slide1.xml"/><Relationship Id="rId24" Type="http://schemas.microsoft.com/office/2016/11/relationships/changesInfo" Target="changesInfos/changesInfo1.xml"/><Relationship Id="rId5" Type="http://schemas.openxmlformats.org/officeDocument/2006/relationships/customXml" Target="../customXml/item5.xml"/><Relationship Id="rId15" Type="http://schemas.openxmlformats.org/officeDocument/2006/relationships/slide" Target="slides/slide5.xml"/><Relationship Id="rId23" Type="http://schemas.openxmlformats.org/officeDocument/2006/relationships/tableStyles" Target="tableStyles.xml"/><Relationship Id="rId10" Type="http://schemas.openxmlformats.org/officeDocument/2006/relationships/slideMaster" Target="slideMasters/slideMaster2.xml"/><Relationship Id="rId19" Type="http://schemas.openxmlformats.org/officeDocument/2006/relationships/notesMaster" Target="notesMasters/notesMaster1.xml"/><Relationship Id="rId4" Type="http://schemas.openxmlformats.org/officeDocument/2006/relationships/customXml" Target="../customXml/item4.xml"/><Relationship Id="rId9" Type="http://schemas.openxmlformats.org/officeDocument/2006/relationships/slideMaster" Target="slideMasters/slideMaster1.xml"/><Relationship Id="rId14" Type="http://schemas.openxmlformats.org/officeDocument/2006/relationships/slide" Target="slides/slide4.xml"/><Relationship Id="rId22" Type="http://schemas.openxmlformats.org/officeDocument/2006/relationships/theme" Target="theme/theme1.xml"/><Relationship Id="rId27" Type="http://schemas.openxmlformats.org/officeDocument/2006/relationships/customXml" Target="../customXml/item1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seph Marvin Imperial" userId="c5118018-74d5-4421-be4d-7197191e5b08" providerId="ADAL" clId="{E8C3D40E-E524-4600-928F-1F47AD4D23CA}"/>
    <pc:docChg chg="delSld">
      <pc:chgData name="Joseph Marvin Imperial" userId="c5118018-74d5-4421-be4d-7197191e5b08" providerId="ADAL" clId="{E8C3D40E-E524-4600-928F-1F47AD4D23CA}" dt="2020-10-20T01:50:47.996" v="1" actId="47"/>
      <pc:docMkLst>
        <pc:docMk/>
      </pc:docMkLst>
      <pc:sldChg chg="del">
        <pc:chgData name="Joseph Marvin Imperial" userId="c5118018-74d5-4421-be4d-7197191e5b08" providerId="ADAL" clId="{E8C3D40E-E524-4600-928F-1F47AD4D23CA}" dt="2020-10-20T01:50:47.591" v="0" actId="47"/>
        <pc:sldMkLst>
          <pc:docMk/>
          <pc:sldMk cId="2215452621" sldId="283"/>
        </pc:sldMkLst>
      </pc:sldChg>
      <pc:sldChg chg="del">
        <pc:chgData name="Joseph Marvin Imperial" userId="c5118018-74d5-4421-be4d-7197191e5b08" providerId="ADAL" clId="{E8C3D40E-E524-4600-928F-1F47AD4D23CA}" dt="2020-10-20T01:50:47.996" v="1" actId="47"/>
        <pc:sldMkLst>
          <pc:docMk/>
          <pc:sldMk cId="1570748448" sldId="284"/>
        </pc:sldMkLst>
      </pc:sldChg>
    </pc:docChg>
  </pc:docChgLst>
  <pc:docChgLst>
    <pc:chgData name="Joseph Marvin Imperial" userId="c5118018-74d5-4421-be4d-7197191e5b08" providerId="ADAL" clId="{1693FB53-7745-4D0F-846B-2C21778EF6D5}"/>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EEA480-FAED-44A7-B0CF-D7F3DF7642EB}" type="datetimeFigureOut">
              <a:rPr lang="en-PH" smtClean="0"/>
              <a:t>22/10/2020</a:t>
            </a:fld>
            <a:endParaRPr lang="en-P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5F1461-96C2-4222-BBBB-83024B2ACE35}" type="slidenum">
              <a:rPr lang="en-PH" smtClean="0"/>
              <a:t>‹#›</a:t>
            </a:fld>
            <a:endParaRPr lang="en-PH"/>
          </a:p>
        </p:txBody>
      </p:sp>
    </p:spTree>
    <p:extLst>
      <p:ext uri="{BB962C8B-B14F-4D97-AF65-F5344CB8AC3E}">
        <p14:creationId xmlns:p14="http://schemas.microsoft.com/office/powerpoint/2010/main" val="4148616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465F1461-96C2-4222-BBBB-83024B2ACE35}" type="slidenum">
              <a:rPr lang="en-PH" smtClean="0"/>
              <a:t>1</a:t>
            </a:fld>
            <a:endParaRPr lang="en-PH"/>
          </a:p>
        </p:txBody>
      </p:sp>
    </p:spTree>
    <p:extLst>
      <p:ext uri="{BB962C8B-B14F-4D97-AF65-F5344CB8AC3E}">
        <p14:creationId xmlns:p14="http://schemas.microsoft.com/office/powerpoint/2010/main" val="3529079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4B25D-D692-4F23-B4ED-47BAC79057F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H"/>
          </a:p>
        </p:txBody>
      </p:sp>
      <p:sp>
        <p:nvSpPr>
          <p:cNvPr id="3" name="Subtitle 2">
            <a:extLst>
              <a:ext uri="{FF2B5EF4-FFF2-40B4-BE49-F238E27FC236}">
                <a16:creationId xmlns:a16="http://schemas.microsoft.com/office/drawing/2014/main" id="{D28687E1-5839-4483-9223-97E95F831B3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H"/>
          </a:p>
        </p:txBody>
      </p:sp>
      <p:sp>
        <p:nvSpPr>
          <p:cNvPr id="4" name="Date Placeholder 3">
            <a:extLst>
              <a:ext uri="{FF2B5EF4-FFF2-40B4-BE49-F238E27FC236}">
                <a16:creationId xmlns:a16="http://schemas.microsoft.com/office/drawing/2014/main" id="{A6F3144D-0DAF-4A95-8CE3-9E3003B58632}"/>
              </a:ext>
            </a:extLst>
          </p:cNvPr>
          <p:cNvSpPr>
            <a:spLocks noGrp="1"/>
          </p:cNvSpPr>
          <p:nvPr>
            <p:ph type="dt" sz="half" idx="10"/>
          </p:nvPr>
        </p:nvSpPr>
        <p:spPr/>
        <p:txBody>
          <a:bodyPr/>
          <a:lstStyle/>
          <a:p>
            <a:fld id="{E3F2C046-3488-4271-867B-6B64A28EF1DF}" type="datetimeFigureOut">
              <a:rPr lang="en-PH" smtClean="0"/>
              <a:t>22/10/2020</a:t>
            </a:fld>
            <a:endParaRPr lang="en-PH"/>
          </a:p>
        </p:txBody>
      </p:sp>
      <p:sp>
        <p:nvSpPr>
          <p:cNvPr id="5" name="Footer Placeholder 4">
            <a:extLst>
              <a:ext uri="{FF2B5EF4-FFF2-40B4-BE49-F238E27FC236}">
                <a16:creationId xmlns:a16="http://schemas.microsoft.com/office/drawing/2014/main" id="{1440FA10-0CB8-463A-B120-7085F89FD6BE}"/>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9F404D1B-ADA8-4916-AA04-BC9ECA7216EE}"/>
              </a:ext>
            </a:extLst>
          </p:cNvPr>
          <p:cNvSpPr>
            <a:spLocks noGrp="1"/>
          </p:cNvSpPr>
          <p:nvPr>
            <p:ph type="sldNum" sz="quarter" idx="12"/>
          </p:nvPr>
        </p:nvSpPr>
        <p:spPr/>
        <p:txBody>
          <a:bodyPr/>
          <a:lstStyle/>
          <a:p>
            <a:fld id="{DC8B5B55-255C-4B50-9FAA-ACBE42363FF9}" type="slidenum">
              <a:rPr lang="en-PH" smtClean="0"/>
              <a:t>‹#›</a:t>
            </a:fld>
            <a:endParaRPr lang="en-PH"/>
          </a:p>
        </p:txBody>
      </p:sp>
    </p:spTree>
    <p:extLst>
      <p:ext uri="{BB962C8B-B14F-4D97-AF65-F5344CB8AC3E}">
        <p14:creationId xmlns:p14="http://schemas.microsoft.com/office/powerpoint/2010/main" val="16778789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9F04A-7FA5-4E9F-8B54-DB8594A0E13A}"/>
              </a:ext>
            </a:extLst>
          </p:cNvPr>
          <p:cNvSpPr>
            <a:spLocks noGrp="1"/>
          </p:cNvSpPr>
          <p:nvPr>
            <p:ph type="title"/>
          </p:nvPr>
        </p:nvSpPr>
        <p:spPr/>
        <p:txBody>
          <a:bodyPr/>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AE752A62-44D3-4EA0-9A11-16784DE8A6A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DFBA7854-ACC6-4C73-AA94-A6705D06947E}"/>
              </a:ext>
            </a:extLst>
          </p:cNvPr>
          <p:cNvSpPr>
            <a:spLocks noGrp="1"/>
          </p:cNvSpPr>
          <p:nvPr>
            <p:ph type="dt" sz="half" idx="10"/>
          </p:nvPr>
        </p:nvSpPr>
        <p:spPr/>
        <p:txBody>
          <a:bodyPr/>
          <a:lstStyle/>
          <a:p>
            <a:fld id="{E3F2C046-3488-4271-867B-6B64A28EF1DF}" type="datetimeFigureOut">
              <a:rPr lang="en-PH" smtClean="0"/>
              <a:t>22/10/2020</a:t>
            </a:fld>
            <a:endParaRPr lang="en-PH"/>
          </a:p>
        </p:txBody>
      </p:sp>
      <p:sp>
        <p:nvSpPr>
          <p:cNvPr id="5" name="Footer Placeholder 4">
            <a:extLst>
              <a:ext uri="{FF2B5EF4-FFF2-40B4-BE49-F238E27FC236}">
                <a16:creationId xmlns:a16="http://schemas.microsoft.com/office/drawing/2014/main" id="{E439F258-510E-4F79-A669-ECAFF6D0F8CC}"/>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2D0B6444-D35A-4886-BE14-D09825C7B4AE}"/>
              </a:ext>
            </a:extLst>
          </p:cNvPr>
          <p:cNvSpPr>
            <a:spLocks noGrp="1"/>
          </p:cNvSpPr>
          <p:nvPr>
            <p:ph type="sldNum" sz="quarter" idx="12"/>
          </p:nvPr>
        </p:nvSpPr>
        <p:spPr/>
        <p:txBody>
          <a:bodyPr/>
          <a:lstStyle/>
          <a:p>
            <a:fld id="{DC8B5B55-255C-4B50-9FAA-ACBE42363FF9}" type="slidenum">
              <a:rPr lang="en-PH" smtClean="0"/>
              <a:t>‹#›</a:t>
            </a:fld>
            <a:endParaRPr lang="en-PH"/>
          </a:p>
        </p:txBody>
      </p:sp>
    </p:spTree>
    <p:extLst>
      <p:ext uri="{BB962C8B-B14F-4D97-AF65-F5344CB8AC3E}">
        <p14:creationId xmlns:p14="http://schemas.microsoft.com/office/powerpoint/2010/main" val="30333966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02A6291-21AA-4EB6-88CB-52D2FD4E8E6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80A5A1BE-4462-46EC-BBAE-1AC39802F35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11F6E3CE-84E3-455D-901C-8474EE8B8BB3}"/>
              </a:ext>
            </a:extLst>
          </p:cNvPr>
          <p:cNvSpPr>
            <a:spLocks noGrp="1"/>
          </p:cNvSpPr>
          <p:nvPr>
            <p:ph type="dt" sz="half" idx="10"/>
          </p:nvPr>
        </p:nvSpPr>
        <p:spPr/>
        <p:txBody>
          <a:bodyPr/>
          <a:lstStyle/>
          <a:p>
            <a:fld id="{E3F2C046-3488-4271-867B-6B64A28EF1DF}" type="datetimeFigureOut">
              <a:rPr lang="en-PH" smtClean="0"/>
              <a:t>22/10/2020</a:t>
            </a:fld>
            <a:endParaRPr lang="en-PH"/>
          </a:p>
        </p:txBody>
      </p:sp>
      <p:sp>
        <p:nvSpPr>
          <p:cNvPr id="5" name="Footer Placeholder 4">
            <a:extLst>
              <a:ext uri="{FF2B5EF4-FFF2-40B4-BE49-F238E27FC236}">
                <a16:creationId xmlns:a16="http://schemas.microsoft.com/office/drawing/2014/main" id="{FBC4235A-3059-4AF8-B00F-C53C6D1BDF5B}"/>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54A69A31-7A88-401C-A0EF-3B18D0EEE241}"/>
              </a:ext>
            </a:extLst>
          </p:cNvPr>
          <p:cNvSpPr>
            <a:spLocks noGrp="1"/>
          </p:cNvSpPr>
          <p:nvPr>
            <p:ph type="sldNum" sz="quarter" idx="12"/>
          </p:nvPr>
        </p:nvSpPr>
        <p:spPr/>
        <p:txBody>
          <a:bodyPr/>
          <a:lstStyle/>
          <a:p>
            <a:fld id="{DC8B5B55-255C-4B50-9FAA-ACBE42363FF9}" type="slidenum">
              <a:rPr lang="en-PH" smtClean="0"/>
              <a:t>‹#›</a:t>
            </a:fld>
            <a:endParaRPr lang="en-PH"/>
          </a:p>
        </p:txBody>
      </p:sp>
    </p:spTree>
    <p:extLst>
      <p:ext uri="{BB962C8B-B14F-4D97-AF65-F5344CB8AC3E}">
        <p14:creationId xmlns:p14="http://schemas.microsoft.com/office/powerpoint/2010/main" val="22799369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29731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NU">
    <p:spTree>
      <p:nvGrpSpPr>
        <p:cNvPr id="1" name=""/>
        <p:cNvGrpSpPr/>
        <p:nvPr/>
      </p:nvGrpSpPr>
      <p:grpSpPr>
        <a:xfrm>
          <a:off x="0" y="0"/>
          <a:ext cx="0" cy="0"/>
          <a:chOff x="0" y="0"/>
          <a:chExt cx="0" cy="0"/>
        </a:xfrm>
      </p:grpSpPr>
    </p:spTree>
    <p:extLst>
      <p:ext uri="{BB962C8B-B14F-4D97-AF65-F5344CB8AC3E}">
        <p14:creationId xmlns:p14="http://schemas.microsoft.com/office/powerpoint/2010/main" val="27791317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90C6F-7F93-42EE-B39A-AE4EC9E83982}"/>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A827BF09-21A7-4F3B-9ED9-BBFB5DF9BA3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DDBED02A-4EC0-48FB-8CC7-FD15A51ADEC5}"/>
              </a:ext>
            </a:extLst>
          </p:cNvPr>
          <p:cNvSpPr>
            <a:spLocks noGrp="1"/>
          </p:cNvSpPr>
          <p:nvPr>
            <p:ph type="dt" sz="half" idx="10"/>
          </p:nvPr>
        </p:nvSpPr>
        <p:spPr/>
        <p:txBody>
          <a:bodyPr/>
          <a:lstStyle/>
          <a:p>
            <a:fld id="{E3F2C046-3488-4271-867B-6B64A28EF1DF}" type="datetimeFigureOut">
              <a:rPr lang="en-PH" smtClean="0"/>
              <a:t>22/10/2020</a:t>
            </a:fld>
            <a:endParaRPr lang="en-PH"/>
          </a:p>
        </p:txBody>
      </p:sp>
      <p:sp>
        <p:nvSpPr>
          <p:cNvPr id="5" name="Footer Placeholder 4">
            <a:extLst>
              <a:ext uri="{FF2B5EF4-FFF2-40B4-BE49-F238E27FC236}">
                <a16:creationId xmlns:a16="http://schemas.microsoft.com/office/drawing/2014/main" id="{5EE19106-9346-479F-9187-1273A35FB60A}"/>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9FD9AAD7-8F1C-4DC4-B4E8-C650E496A1B2}"/>
              </a:ext>
            </a:extLst>
          </p:cNvPr>
          <p:cNvSpPr>
            <a:spLocks noGrp="1"/>
          </p:cNvSpPr>
          <p:nvPr>
            <p:ph type="sldNum" sz="quarter" idx="12"/>
          </p:nvPr>
        </p:nvSpPr>
        <p:spPr/>
        <p:txBody>
          <a:bodyPr/>
          <a:lstStyle/>
          <a:p>
            <a:fld id="{DC8B5B55-255C-4B50-9FAA-ACBE42363FF9}" type="slidenum">
              <a:rPr lang="en-PH" smtClean="0"/>
              <a:t>‹#›</a:t>
            </a:fld>
            <a:endParaRPr lang="en-PH"/>
          </a:p>
        </p:txBody>
      </p:sp>
    </p:spTree>
    <p:extLst>
      <p:ext uri="{BB962C8B-B14F-4D97-AF65-F5344CB8AC3E}">
        <p14:creationId xmlns:p14="http://schemas.microsoft.com/office/powerpoint/2010/main" val="3657977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BFF23-F845-44D8-95A6-53382C98C21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H"/>
          </a:p>
        </p:txBody>
      </p:sp>
      <p:sp>
        <p:nvSpPr>
          <p:cNvPr id="3" name="Text Placeholder 2">
            <a:extLst>
              <a:ext uri="{FF2B5EF4-FFF2-40B4-BE49-F238E27FC236}">
                <a16:creationId xmlns:a16="http://schemas.microsoft.com/office/drawing/2014/main" id="{F668B851-0B9E-4142-9412-01762C257C9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347C1D1-3809-4770-A127-61D443BC4A6D}"/>
              </a:ext>
            </a:extLst>
          </p:cNvPr>
          <p:cNvSpPr>
            <a:spLocks noGrp="1"/>
          </p:cNvSpPr>
          <p:nvPr>
            <p:ph type="dt" sz="half" idx="10"/>
          </p:nvPr>
        </p:nvSpPr>
        <p:spPr/>
        <p:txBody>
          <a:bodyPr/>
          <a:lstStyle/>
          <a:p>
            <a:fld id="{E3F2C046-3488-4271-867B-6B64A28EF1DF}" type="datetimeFigureOut">
              <a:rPr lang="en-PH" smtClean="0"/>
              <a:t>22/10/2020</a:t>
            </a:fld>
            <a:endParaRPr lang="en-PH"/>
          </a:p>
        </p:txBody>
      </p:sp>
      <p:sp>
        <p:nvSpPr>
          <p:cNvPr id="5" name="Footer Placeholder 4">
            <a:extLst>
              <a:ext uri="{FF2B5EF4-FFF2-40B4-BE49-F238E27FC236}">
                <a16:creationId xmlns:a16="http://schemas.microsoft.com/office/drawing/2014/main" id="{2BC2AA6E-CAA1-423C-8CB2-8EB9E2A2E5B1}"/>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B39D1F0F-5C32-45A5-AD00-FC1E0FF3CFD7}"/>
              </a:ext>
            </a:extLst>
          </p:cNvPr>
          <p:cNvSpPr>
            <a:spLocks noGrp="1"/>
          </p:cNvSpPr>
          <p:nvPr>
            <p:ph type="sldNum" sz="quarter" idx="12"/>
          </p:nvPr>
        </p:nvSpPr>
        <p:spPr/>
        <p:txBody>
          <a:bodyPr/>
          <a:lstStyle/>
          <a:p>
            <a:fld id="{DC8B5B55-255C-4B50-9FAA-ACBE42363FF9}" type="slidenum">
              <a:rPr lang="en-PH" smtClean="0"/>
              <a:t>‹#›</a:t>
            </a:fld>
            <a:endParaRPr lang="en-PH"/>
          </a:p>
        </p:txBody>
      </p:sp>
    </p:spTree>
    <p:extLst>
      <p:ext uri="{BB962C8B-B14F-4D97-AF65-F5344CB8AC3E}">
        <p14:creationId xmlns:p14="http://schemas.microsoft.com/office/powerpoint/2010/main" val="8819777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A8E55-EF63-4434-AA4C-090F91E413CD}"/>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5ACC52D9-9114-49E6-B66B-5CBFB9990A7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Content Placeholder 3">
            <a:extLst>
              <a:ext uri="{FF2B5EF4-FFF2-40B4-BE49-F238E27FC236}">
                <a16:creationId xmlns:a16="http://schemas.microsoft.com/office/drawing/2014/main" id="{1F6EB7E5-308F-4FD2-AEBC-550EB1B0157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Date Placeholder 4">
            <a:extLst>
              <a:ext uri="{FF2B5EF4-FFF2-40B4-BE49-F238E27FC236}">
                <a16:creationId xmlns:a16="http://schemas.microsoft.com/office/drawing/2014/main" id="{D4E8DAF4-52A1-4F4A-8D14-39793A6B984C}"/>
              </a:ext>
            </a:extLst>
          </p:cNvPr>
          <p:cNvSpPr>
            <a:spLocks noGrp="1"/>
          </p:cNvSpPr>
          <p:nvPr>
            <p:ph type="dt" sz="half" idx="10"/>
          </p:nvPr>
        </p:nvSpPr>
        <p:spPr/>
        <p:txBody>
          <a:bodyPr/>
          <a:lstStyle/>
          <a:p>
            <a:fld id="{E3F2C046-3488-4271-867B-6B64A28EF1DF}" type="datetimeFigureOut">
              <a:rPr lang="en-PH" smtClean="0"/>
              <a:t>22/10/2020</a:t>
            </a:fld>
            <a:endParaRPr lang="en-PH"/>
          </a:p>
        </p:txBody>
      </p:sp>
      <p:sp>
        <p:nvSpPr>
          <p:cNvPr id="6" name="Footer Placeholder 5">
            <a:extLst>
              <a:ext uri="{FF2B5EF4-FFF2-40B4-BE49-F238E27FC236}">
                <a16:creationId xmlns:a16="http://schemas.microsoft.com/office/drawing/2014/main" id="{11653C25-A0D0-4BDC-BCAD-219E77A2F0E9}"/>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AB5E2776-3ABF-4D50-B5D8-CE9CA13ECA38}"/>
              </a:ext>
            </a:extLst>
          </p:cNvPr>
          <p:cNvSpPr>
            <a:spLocks noGrp="1"/>
          </p:cNvSpPr>
          <p:nvPr>
            <p:ph type="sldNum" sz="quarter" idx="12"/>
          </p:nvPr>
        </p:nvSpPr>
        <p:spPr/>
        <p:txBody>
          <a:bodyPr/>
          <a:lstStyle/>
          <a:p>
            <a:fld id="{DC8B5B55-255C-4B50-9FAA-ACBE42363FF9}" type="slidenum">
              <a:rPr lang="en-PH" smtClean="0"/>
              <a:t>‹#›</a:t>
            </a:fld>
            <a:endParaRPr lang="en-PH"/>
          </a:p>
        </p:txBody>
      </p:sp>
    </p:spTree>
    <p:extLst>
      <p:ext uri="{BB962C8B-B14F-4D97-AF65-F5344CB8AC3E}">
        <p14:creationId xmlns:p14="http://schemas.microsoft.com/office/powerpoint/2010/main" val="2747223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1218C-D2A6-4541-BA52-49CC08D47919}"/>
              </a:ext>
            </a:extLst>
          </p:cNvPr>
          <p:cNvSpPr>
            <a:spLocks noGrp="1"/>
          </p:cNvSpPr>
          <p:nvPr>
            <p:ph type="title"/>
          </p:nvPr>
        </p:nvSpPr>
        <p:spPr>
          <a:xfrm>
            <a:off x="839788" y="365125"/>
            <a:ext cx="10515600" cy="1325563"/>
          </a:xfrm>
        </p:spPr>
        <p:txBody>
          <a:bodyPr/>
          <a:lstStyle/>
          <a:p>
            <a:r>
              <a:rPr lang="en-US"/>
              <a:t>Click to edit Master title style</a:t>
            </a:r>
            <a:endParaRPr lang="en-PH"/>
          </a:p>
        </p:txBody>
      </p:sp>
      <p:sp>
        <p:nvSpPr>
          <p:cNvPr id="3" name="Text Placeholder 2">
            <a:extLst>
              <a:ext uri="{FF2B5EF4-FFF2-40B4-BE49-F238E27FC236}">
                <a16:creationId xmlns:a16="http://schemas.microsoft.com/office/drawing/2014/main" id="{54F4D3EF-4885-41BD-B1DA-2D8DB5ABCDE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F3403D4-9B77-4EB5-B0A1-E79D4B3BF79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Text Placeholder 4">
            <a:extLst>
              <a:ext uri="{FF2B5EF4-FFF2-40B4-BE49-F238E27FC236}">
                <a16:creationId xmlns:a16="http://schemas.microsoft.com/office/drawing/2014/main" id="{B3B31272-9211-4F78-8C0C-1AC0EF66E6A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EB597C7-3D5D-4E45-BF5C-1EB7CC473AC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7" name="Date Placeholder 6">
            <a:extLst>
              <a:ext uri="{FF2B5EF4-FFF2-40B4-BE49-F238E27FC236}">
                <a16:creationId xmlns:a16="http://schemas.microsoft.com/office/drawing/2014/main" id="{69EBA75E-EEDC-4E95-B13D-2B00DB81F02A}"/>
              </a:ext>
            </a:extLst>
          </p:cNvPr>
          <p:cNvSpPr>
            <a:spLocks noGrp="1"/>
          </p:cNvSpPr>
          <p:nvPr>
            <p:ph type="dt" sz="half" idx="10"/>
          </p:nvPr>
        </p:nvSpPr>
        <p:spPr/>
        <p:txBody>
          <a:bodyPr/>
          <a:lstStyle/>
          <a:p>
            <a:fld id="{E3F2C046-3488-4271-867B-6B64A28EF1DF}" type="datetimeFigureOut">
              <a:rPr lang="en-PH" smtClean="0"/>
              <a:t>22/10/2020</a:t>
            </a:fld>
            <a:endParaRPr lang="en-PH"/>
          </a:p>
        </p:txBody>
      </p:sp>
      <p:sp>
        <p:nvSpPr>
          <p:cNvPr id="8" name="Footer Placeholder 7">
            <a:extLst>
              <a:ext uri="{FF2B5EF4-FFF2-40B4-BE49-F238E27FC236}">
                <a16:creationId xmlns:a16="http://schemas.microsoft.com/office/drawing/2014/main" id="{97E97B82-93EE-4E13-8EB8-FA0123C52514}"/>
              </a:ext>
            </a:extLst>
          </p:cNvPr>
          <p:cNvSpPr>
            <a:spLocks noGrp="1"/>
          </p:cNvSpPr>
          <p:nvPr>
            <p:ph type="ftr" sz="quarter" idx="11"/>
          </p:nvPr>
        </p:nvSpPr>
        <p:spPr/>
        <p:txBody>
          <a:bodyPr/>
          <a:lstStyle/>
          <a:p>
            <a:endParaRPr lang="en-PH"/>
          </a:p>
        </p:txBody>
      </p:sp>
      <p:sp>
        <p:nvSpPr>
          <p:cNvPr id="9" name="Slide Number Placeholder 8">
            <a:extLst>
              <a:ext uri="{FF2B5EF4-FFF2-40B4-BE49-F238E27FC236}">
                <a16:creationId xmlns:a16="http://schemas.microsoft.com/office/drawing/2014/main" id="{2F4C9F01-7154-49DA-9509-D8FB6BC4A12B}"/>
              </a:ext>
            </a:extLst>
          </p:cNvPr>
          <p:cNvSpPr>
            <a:spLocks noGrp="1"/>
          </p:cNvSpPr>
          <p:nvPr>
            <p:ph type="sldNum" sz="quarter" idx="12"/>
          </p:nvPr>
        </p:nvSpPr>
        <p:spPr/>
        <p:txBody>
          <a:bodyPr/>
          <a:lstStyle/>
          <a:p>
            <a:fld id="{DC8B5B55-255C-4B50-9FAA-ACBE42363FF9}" type="slidenum">
              <a:rPr lang="en-PH" smtClean="0"/>
              <a:t>‹#›</a:t>
            </a:fld>
            <a:endParaRPr lang="en-PH"/>
          </a:p>
        </p:txBody>
      </p:sp>
    </p:spTree>
    <p:extLst>
      <p:ext uri="{BB962C8B-B14F-4D97-AF65-F5344CB8AC3E}">
        <p14:creationId xmlns:p14="http://schemas.microsoft.com/office/powerpoint/2010/main" val="5041193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C5756-F873-4E3C-8E36-49E269096F31}"/>
              </a:ext>
            </a:extLst>
          </p:cNvPr>
          <p:cNvSpPr>
            <a:spLocks noGrp="1"/>
          </p:cNvSpPr>
          <p:nvPr>
            <p:ph type="title"/>
          </p:nvPr>
        </p:nvSpPr>
        <p:spPr/>
        <p:txBody>
          <a:bodyPr/>
          <a:lstStyle/>
          <a:p>
            <a:r>
              <a:rPr lang="en-US"/>
              <a:t>Click to edit Master title style</a:t>
            </a:r>
            <a:endParaRPr lang="en-PH"/>
          </a:p>
        </p:txBody>
      </p:sp>
      <p:sp>
        <p:nvSpPr>
          <p:cNvPr id="3" name="Date Placeholder 2">
            <a:extLst>
              <a:ext uri="{FF2B5EF4-FFF2-40B4-BE49-F238E27FC236}">
                <a16:creationId xmlns:a16="http://schemas.microsoft.com/office/drawing/2014/main" id="{5651333D-8F2A-4056-A85B-26F02495FBBD}"/>
              </a:ext>
            </a:extLst>
          </p:cNvPr>
          <p:cNvSpPr>
            <a:spLocks noGrp="1"/>
          </p:cNvSpPr>
          <p:nvPr>
            <p:ph type="dt" sz="half" idx="10"/>
          </p:nvPr>
        </p:nvSpPr>
        <p:spPr/>
        <p:txBody>
          <a:bodyPr/>
          <a:lstStyle/>
          <a:p>
            <a:fld id="{E3F2C046-3488-4271-867B-6B64A28EF1DF}" type="datetimeFigureOut">
              <a:rPr lang="en-PH" smtClean="0"/>
              <a:t>22/10/2020</a:t>
            </a:fld>
            <a:endParaRPr lang="en-PH"/>
          </a:p>
        </p:txBody>
      </p:sp>
      <p:sp>
        <p:nvSpPr>
          <p:cNvPr id="4" name="Footer Placeholder 3">
            <a:extLst>
              <a:ext uri="{FF2B5EF4-FFF2-40B4-BE49-F238E27FC236}">
                <a16:creationId xmlns:a16="http://schemas.microsoft.com/office/drawing/2014/main" id="{6020A59F-1B80-466C-998F-47AB3BC52E59}"/>
              </a:ext>
            </a:extLst>
          </p:cNvPr>
          <p:cNvSpPr>
            <a:spLocks noGrp="1"/>
          </p:cNvSpPr>
          <p:nvPr>
            <p:ph type="ftr" sz="quarter" idx="11"/>
          </p:nvPr>
        </p:nvSpPr>
        <p:spPr/>
        <p:txBody>
          <a:bodyPr/>
          <a:lstStyle/>
          <a:p>
            <a:endParaRPr lang="en-PH"/>
          </a:p>
        </p:txBody>
      </p:sp>
      <p:sp>
        <p:nvSpPr>
          <p:cNvPr id="5" name="Slide Number Placeholder 4">
            <a:extLst>
              <a:ext uri="{FF2B5EF4-FFF2-40B4-BE49-F238E27FC236}">
                <a16:creationId xmlns:a16="http://schemas.microsoft.com/office/drawing/2014/main" id="{682A4FA4-34A3-49C3-B62F-8BBA35A65B39}"/>
              </a:ext>
            </a:extLst>
          </p:cNvPr>
          <p:cNvSpPr>
            <a:spLocks noGrp="1"/>
          </p:cNvSpPr>
          <p:nvPr>
            <p:ph type="sldNum" sz="quarter" idx="12"/>
          </p:nvPr>
        </p:nvSpPr>
        <p:spPr/>
        <p:txBody>
          <a:bodyPr/>
          <a:lstStyle/>
          <a:p>
            <a:fld id="{DC8B5B55-255C-4B50-9FAA-ACBE42363FF9}" type="slidenum">
              <a:rPr lang="en-PH" smtClean="0"/>
              <a:t>‹#›</a:t>
            </a:fld>
            <a:endParaRPr lang="en-PH"/>
          </a:p>
        </p:txBody>
      </p:sp>
    </p:spTree>
    <p:extLst>
      <p:ext uri="{BB962C8B-B14F-4D97-AF65-F5344CB8AC3E}">
        <p14:creationId xmlns:p14="http://schemas.microsoft.com/office/powerpoint/2010/main" val="40682259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7D6E71D-5EF8-41D8-8F71-44DE718DDD67}"/>
              </a:ext>
            </a:extLst>
          </p:cNvPr>
          <p:cNvSpPr>
            <a:spLocks noGrp="1"/>
          </p:cNvSpPr>
          <p:nvPr>
            <p:ph type="dt" sz="half" idx="10"/>
          </p:nvPr>
        </p:nvSpPr>
        <p:spPr/>
        <p:txBody>
          <a:bodyPr/>
          <a:lstStyle/>
          <a:p>
            <a:fld id="{E3F2C046-3488-4271-867B-6B64A28EF1DF}" type="datetimeFigureOut">
              <a:rPr lang="en-PH" smtClean="0"/>
              <a:t>22/10/2020</a:t>
            </a:fld>
            <a:endParaRPr lang="en-PH"/>
          </a:p>
        </p:txBody>
      </p:sp>
      <p:sp>
        <p:nvSpPr>
          <p:cNvPr id="3" name="Footer Placeholder 2">
            <a:extLst>
              <a:ext uri="{FF2B5EF4-FFF2-40B4-BE49-F238E27FC236}">
                <a16:creationId xmlns:a16="http://schemas.microsoft.com/office/drawing/2014/main" id="{71A605E6-2121-4175-9B02-84F3D524BD84}"/>
              </a:ext>
            </a:extLst>
          </p:cNvPr>
          <p:cNvSpPr>
            <a:spLocks noGrp="1"/>
          </p:cNvSpPr>
          <p:nvPr>
            <p:ph type="ftr" sz="quarter" idx="11"/>
          </p:nvPr>
        </p:nvSpPr>
        <p:spPr/>
        <p:txBody>
          <a:bodyPr/>
          <a:lstStyle/>
          <a:p>
            <a:endParaRPr lang="en-PH"/>
          </a:p>
        </p:txBody>
      </p:sp>
      <p:sp>
        <p:nvSpPr>
          <p:cNvPr id="4" name="Slide Number Placeholder 3">
            <a:extLst>
              <a:ext uri="{FF2B5EF4-FFF2-40B4-BE49-F238E27FC236}">
                <a16:creationId xmlns:a16="http://schemas.microsoft.com/office/drawing/2014/main" id="{08253DA1-42CA-434F-84BC-9424C17CEF49}"/>
              </a:ext>
            </a:extLst>
          </p:cNvPr>
          <p:cNvSpPr>
            <a:spLocks noGrp="1"/>
          </p:cNvSpPr>
          <p:nvPr>
            <p:ph type="sldNum" sz="quarter" idx="12"/>
          </p:nvPr>
        </p:nvSpPr>
        <p:spPr/>
        <p:txBody>
          <a:bodyPr/>
          <a:lstStyle/>
          <a:p>
            <a:fld id="{DC8B5B55-255C-4B50-9FAA-ACBE42363FF9}" type="slidenum">
              <a:rPr lang="en-PH" smtClean="0"/>
              <a:t>‹#›</a:t>
            </a:fld>
            <a:endParaRPr lang="en-PH"/>
          </a:p>
        </p:txBody>
      </p:sp>
    </p:spTree>
    <p:extLst>
      <p:ext uri="{BB962C8B-B14F-4D97-AF65-F5344CB8AC3E}">
        <p14:creationId xmlns:p14="http://schemas.microsoft.com/office/powerpoint/2010/main" val="36797614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ADEB3-3A48-4208-8510-7575BA8CE8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Content Placeholder 2">
            <a:extLst>
              <a:ext uri="{FF2B5EF4-FFF2-40B4-BE49-F238E27FC236}">
                <a16:creationId xmlns:a16="http://schemas.microsoft.com/office/drawing/2014/main" id="{3FA8C4E7-8664-43D0-B26A-C8A6293E0C5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Text Placeholder 3">
            <a:extLst>
              <a:ext uri="{FF2B5EF4-FFF2-40B4-BE49-F238E27FC236}">
                <a16:creationId xmlns:a16="http://schemas.microsoft.com/office/drawing/2014/main" id="{E32F92C1-E474-4315-B1B5-9363CD24F6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963FAF5-9312-48A5-9A2B-4353DCBF7B56}"/>
              </a:ext>
            </a:extLst>
          </p:cNvPr>
          <p:cNvSpPr>
            <a:spLocks noGrp="1"/>
          </p:cNvSpPr>
          <p:nvPr>
            <p:ph type="dt" sz="half" idx="10"/>
          </p:nvPr>
        </p:nvSpPr>
        <p:spPr/>
        <p:txBody>
          <a:bodyPr/>
          <a:lstStyle/>
          <a:p>
            <a:fld id="{E3F2C046-3488-4271-867B-6B64A28EF1DF}" type="datetimeFigureOut">
              <a:rPr lang="en-PH" smtClean="0"/>
              <a:t>22/10/2020</a:t>
            </a:fld>
            <a:endParaRPr lang="en-PH"/>
          </a:p>
        </p:txBody>
      </p:sp>
      <p:sp>
        <p:nvSpPr>
          <p:cNvPr id="6" name="Footer Placeholder 5">
            <a:extLst>
              <a:ext uri="{FF2B5EF4-FFF2-40B4-BE49-F238E27FC236}">
                <a16:creationId xmlns:a16="http://schemas.microsoft.com/office/drawing/2014/main" id="{150E88E7-F31D-4B91-BC88-289190D65D7C}"/>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83F66E6A-69C3-4540-90D0-9CD6D517A585}"/>
              </a:ext>
            </a:extLst>
          </p:cNvPr>
          <p:cNvSpPr>
            <a:spLocks noGrp="1"/>
          </p:cNvSpPr>
          <p:nvPr>
            <p:ph type="sldNum" sz="quarter" idx="12"/>
          </p:nvPr>
        </p:nvSpPr>
        <p:spPr/>
        <p:txBody>
          <a:bodyPr/>
          <a:lstStyle/>
          <a:p>
            <a:fld id="{DC8B5B55-255C-4B50-9FAA-ACBE42363FF9}" type="slidenum">
              <a:rPr lang="en-PH" smtClean="0"/>
              <a:t>‹#›</a:t>
            </a:fld>
            <a:endParaRPr lang="en-PH"/>
          </a:p>
        </p:txBody>
      </p:sp>
    </p:spTree>
    <p:extLst>
      <p:ext uri="{BB962C8B-B14F-4D97-AF65-F5344CB8AC3E}">
        <p14:creationId xmlns:p14="http://schemas.microsoft.com/office/powerpoint/2010/main" val="1830865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559D-55C6-463C-B812-0BBE76CFC4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Picture Placeholder 2">
            <a:extLst>
              <a:ext uri="{FF2B5EF4-FFF2-40B4-BE49-F238E27FC236}">
                <a16:creationId xmlns:a16="http://schemas.microsoft.com/office/drawing/2014/main" id="{E527B1D3-29E0-4BE4-B89B-4F7CA99049E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H"/>
          </a:p>
        </p:txBody>
      </p:sp>
      <p:sp>
        <p:nvSpPr>
          <p:cNvPr id="4" name="Text Placeholder 3">
            <a:extLst>
              <a:ext uri="{FF2B5EF4-FFF2-40B4-BE49-F238E27FC236}">
                <a16:creationId xmlns:a16="http://schemas.microsoft.com/office/drawing/2014/main" id="{E19587EC-458B-497B-AA07-6533097DE8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2E6B5F2-B204-41C8-A514-EA4AFD931031}"/>
              </a:ext>
            </a:extLst>
          </p:cNvPr>
          <p:cNvSpPr>
            <a:spLocks noGrp="1"/>
          </p:cNvSpPr>
          <p:nvPr>
            <p:ph type="dt" sz="half" idx="10"/>
          </p:nvPr>
        </p:nvSpPr>
        <p:spPr/>
        <p:txBody>
          <a:bodyPr/>
          <a:lstStyle/>
          <a:p>
            <a:fld id="{E3F2C046-3488-4271-867B-6B64A28EF1DF}" type="datetimeFigureOut">
              <a:rPr lang="en-PH" smtClean="0"/>
              <a:t>22/10/2020</a:t>
            </a:fld>
            <a:endParaRPr lang="en-PH"/>
          </a:p>
        </p:txBody>
      </p:sp>
      <p:sp>
        <p:nvSpPr>
          <p:cNvPr id="6" name="Footer Placeholder 5">
            <a:extLst>
              <a:ext uri="{FF2B5EF4-FFF2-40B4-BE49-F238E27FC236}">
                <a16:creationId xmlns:a16="http://schemas.microsoft.com/office/drawing/2014/main" id="{4ED1BCF4-8179-42AF-9620-F0F4F926E6FA}"/>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DDD3AC17-18F8-4FDF-9574-4F95B403D89D}"/>
              </a:ext>
            </a:extLst>
          </p:cNvPr>
          <p:cNvSpPr>
            <a:spLocks noGrp="1"/>
          </p:cNvSpPr>
          <p:nvPr>
            <p:ph type="sldNum" sz="quarter" idx="12"/>
          </p:nvPr>
        </p:nvSpPr>
        <p:spPr/>
        <p:txBody>
          <a:bodyPr/>
          <a:lstStyle/>
          <a:p>
            <a:fld id="{DC8B5B55-255C-4B50-9FAA-ACBE42363FF9}" type="slidenum">
              <a:rPr lang="en-PH" smtClean="0"/>
              <a:t>‹#›</a:t>
            </a:fld>
            <a:endParaRPr lang="en-PH"/>
          </a:p>
        </p:txBody>
      </p:sp>
    </p:spTree>
    <p:extLst>
      <p:ext uri="{BB962C8B-B14F-4D97-AF65-F5344CB8AC3E}">
        <p14:creationId xmlns:p14="http://schemas.microsoft.com/office/powerpoint/2010/main" val="696653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61D338B-0952-4892-A4B2-4C538D51A1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H"/>
          </a:p>
        </p:txBody>
      </p:sp>
      <p:sp>
        <p:nvSpPr>
          <p:cNvPr id="3" name="Text Placeholder 2">
            <a:extLst>
              <a:ext uri="{FF2B5EF4-FFF2-40B4-BE49-F238E27FC236}">
                <a16:creationId xmlns:a16="http://schemas.microsoft.com/office/drawing/2014/main" id="{7D315304-8128-4E9F-9978-526D692877E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DC6EE1AF-429D-4481-9F12-F226EC8CE2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F2C046-3488-4271-867B-6B64A28EF1DF}" type="datetimeFigureOut">
              <a:rPr lang="en-PH" smtClean="0"/>
              <a:t>22/10/2020</a:t>
            </a:fld>
            <a:endParaRPr lang="en-PH"/>
          </a:p>
        </p:txBody>
      </p:sp>
      <p:sp>
        <p:nvSpPr>
          <p:cNvPr id="5" name="Footer Placeholder 4">
            <a:extLst>
              <a:ext uri="{FF2B5EF4-FFF2-40B4-BE49-F238E27FC236}">
                <a16:creationId xmlns:a16="http://schemas.microsoft.com/office/drawing/2014/main" id="{D079E95B-93B1-4DBA-9E1D-9311EF3E3D1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H"/>
          </a:p>
        </p:txBody>
      </p:sp>
      <p:sp>
        <p:nvSpPr>
          <p:cNvPr id="6" name="Slide Number Placeholder 5">
            <a:extLst>
              <a:ext uri="{FF2B5EF4-FFF2-40B4-BE49-F238E27FC236}">
                <a16:creationId xmlns:a16="http://schemas.microsoft.com/office/drawing/2014/main" id="{D88A94E2-C76D-4DE0-94E9-24E315B2784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8B5B55-255C-4B50-9FAA-ACBE42363FF9}" type="slidenum">
              <a:rPr lang="en-PH" smtClean="0"/>
              <a:t>‹#›</a:t>
            </a:fld>
            <a:endParaRPr lang="en-PH"/>
          </a:p>
        </p:txBody>
      </p:sp>
    </p:spTree>
    <p:extLst>
      <p:ext uri="{BB962C8B-B14F-4D97-AF65-F5344CB8AC3E}">
        <p14:creationId xmlns:p14="http://schemas.microsoft.com/office/powerpoint/2010/main" val="8047518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98008444"/>
      </p:ext>
    </p:extLst>
  </p:cSld>
  <p:clrMap bg1="lt1" tx1="dk1" bg2="lt2" tx2="dk2" accent1="accent1" accent2="accent2" accent3="accent3" accent4="accent4" accent5="accent5" accent6="accent6" hlink="hlink" folHlink="folHlink"/>
  <p:sldLayoutIdLst>
    <p:sldLayoutId id="2147483661" r:id="rId1"/>
    <p:sldLayoutId id="2147483662"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33CA7EB-D821-4578-A186-D330E9178EDE}"/>
              </a:ext>
            </a:extLst>
          </p:cNvPr>
          <p:cNvSpPr txBox="1"/>
          <p:nvPr/>
        </p:nvSpPr>
        <p:spPr>
          <a:xfrm>
            <a:off x="87923" y="28551"/>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INTRODUCTION TO COMPUTING</a:t>
            </a:r>
          </a:p>
        </p:txBody>
      </p:sp>
      <p:sp>
        <p:nvSpPr>
          <p:cNvPr id="7" name="TextBox 6">
            <a:extLst>
              <a:ext uri="{FF2B5EF4-FFF2-40B4-BE49-F238E27FC236}">
                <a16:creationId xmlns:a16="http://schemas.microsoft.com/office/drawing/2014/main" id="{9B128FD4-EE77-4086-837E-5EAF83B0DDD1}"/>
              </a:ext>
            </a:extLst>
          </p:cNvPr>
          <p:cNvSpPr txBox="1"/>
          <p:nvPr/>
        </p:nvSpPr>
        <p:spPr>
          <a:xfrm>
            <a:off x="9182099" y="13190"/>
            <a:ext cx="2948354" cy="338554"/>
          </a:xfrm>
          <a:prstGeom prst="rect">
            <a:avLst/>
          </a:prstGeom>
          <a:noFill/>
        </p:spPr>
        <p:txBody>
          <a:bodyPr wrap="square" rtlCol="0">
            <a:spAutoFit/>
          </a:bodyPr>
          <a:lstStyle/>
          <a:p>
            <a:pPr algn="r"/>
            <a:r>
              <a:rPr lang="en-US" sz="1600" dirty="0">
                <a:solidFill>
                  <a:schemeClr val="bg1"/>
                </a:solidFill>
              </a:rPr>
              <a:t>Course Code: CCINCOM/L</a:t>
            </a:r>
            <a:endParaRPr lang="en-PH" sz="1600" dirty="0">
              <a:solidFill>
                <a:schemeClr val="bg1"/>
              </a:solidFill>
              <a:latin typeface="Abadi" panose="020B0604020202020204" pitchFamily="34" charset="0"/>
            </a:endParaRPr>
          </a:p>
        </p:txBody>
      </p:sp>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1" name="Rectangle: Rounded Corners 10">
            <a:extLst>
              <a:ext uri="{FF2B5EF4-FFF2-40B4-BE49-F238E27FC236}">
                <a16:creationId xmlns:a16="http://schemas.microsoft.com/office/drawing/2014/main" id="{FC0E6401-2C04-467C-AAEB-D904A2EAFC7C}"/>
              </a:ext>
            </a:extLst>
          </p:cNvPr>
          <p:cNvSpPr/>
          <p:nvPr/>
        </p:nvSpPr>
        <p:spPr>
          <a:xfrm>
            <a:off x="2726346" y="1536398"/>
            <a:ext cx="6603023" cy="1037442"/>
          </a:xfrm>
          <a:prstGeom prst="round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 name="TextBox 11">
            <a:extLst>
              <a:ext uri="{FF2B5EF4-FFF2-40B4-BE49-F238E27FC236}">
                <a16:creationId xmlns:a16="http://schemas.microsoft.com/office/drawing/2014/main" id="{3B95F0FF-3312-4F15-A3FC-1E4D0A0C4CA3}"/>
              </a:ext>
            </a:extLst>
          </p:cNvPr>
          <p:cNvSpPr txBox="1"/>
          <p:nvPr/>
        </p:nvSpPr>
        <p:spPr>
          <a:xfrm>
            <a:off x="2915382" y="1788138"/>
            <a:ext cx="6224950" cy="523220"/>
          </a:xfrm>
          <a:prstGeom prst="rect">
            <a:avLst/>
          </a:prstGeom>
          <a:noFill/>
        </p:spPr>
        <p:txBody>
          <a:bodyPr wrap="square" rtlCol="0">
            <a:spAutoFit/>
          </a:bodyPr>
          <a:lstStyle/>
          <a:p>
            <a:pPr algn="ctr"/>
            <a:r>
              <a:rPr lang="en-PH" sz="2800" b="1" dirty="0">
                <a:solidFill>
                  <a:schemeClr val="bg1"/>
                </a:solidFill>
                <a:latin typeface="Abadi" panose="020B0604020104020204" pitchFamily="34" charset="0"/>
              </a:rPr>
              <a:t>Coding Binary Trees</a:t>
            </a:r>
          </a:p>
        </p:txBody>
      </p:sp>
      <p:sp>
        <p:nvSpPr>
          <p:cNvPr id="2" name="TextBox 1">
            <a:extLst>
              <a:ext uri="{FF2B5EF4-FFF2-40B4-BE49-F238E27FC236}">
                <a16:creationId xmlns:a16="http://schemas.microsoft.com/office/drawing/2014/main" id="{23C7CA10-DCF9-4EDB-8E1E-32C3B0F020E9}"/>
              </a:ext>
            </a:extLst>
          </p:cNvPr>
          <p:cNvSpPr txBox="1"/>
          <p:nvPr/>
        </p:nvSpPr>
        <p:spPr>
          <a:xfrm>
            <a:off x="3710355" y="2798965"/>
            <a:ext cx="4369777" cy="707886"/>
          </a:xfrm>
          <a:prstGeom prst="rect">
            <a:avLst/>
          </a:prstGeom>
          <a:noFill/>
        </p:spPr>
        <p:txBody>
          <a:bodyPr wrap="square" rtlCol="0">
            <a:spAutoFit/>
          </a:bodyPr>
          <a:lstStyle/>
          <a:p>
            <a:pPr algn="ctr"/>
            <a:r>
              <a:rPr lang="en-PH" sz="2400" b="1" dirty="0">
                <a:solidFill>
                  <a:schemeClr val="tx1">
                    <a:lumMod val="95000"/>
                    <a:lumOff val="5000"/>
                  </a:schemeClr>
                </a:solidFill>
                <a:latin typeface="Book Antiqua" panose="02040602050305030304" pitchFamily="18" charset="0"/>
              </a:rPr>
              <a:t>Joseph Marvin R. Imperial</a:t>
            </a:r>
          </a:p>
          <a:p>
            <a:pPr algn="ctr"/>
            <a:r>
              <a:rPr lang="en-PH" sz="1600" dirty="0">
                <a:solidFill>
                  <a:schemeClr val="tx1">
                    <a:lumMod val="95000"/>
                    <a:lumOff val="5000"/>
                  </a:schemeClr>
                </a:solidFill>
                <a:latin typeface="Book Antiqua" panose="02040602050305030304" pitchFamily="18" charset="0"/>
              </a:rPr>
              <a:t>Faculty</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DATA STRUCTURES AND ALGORITHMS</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CCDATRCL</a:t>
            </a:r>
            <a:endParaRPr lang="en-PH" sz="1600" dirty="0">
              <a:solidFill>
                <a:schemeClr val="bg1"/>
              </a:solidFill>
              <a:latin typeface="Abadi" panose="020B0604020104020204" pitchFamily="34" charset="0"/>
            </a:endParaRPr>
          </a:p>
        </p:txBody>
      </p:sp>
      <p:sp>
        <p:nvSpPr>
          <p:cNvPr id="16" name="TextBox 15">
            <a:extLst>
              <a:ext uri="{FF2B5EF4-FFF2-40B4-BE49-F238E27FC236}">
                <a16:creationId xmlns:a16="http://schemas.microsoft.com/office/drawing/2014/main" id="{54DB2FD2-DBDA-4BB9-96A3-9CCAACFDF96D}"/>
              </a:ext>
            </a:extLst>
          </p:cNvPr>
          <p:cNvSpPr txBox="1"/>
          <p:nvPr/>
        </p:nvSpPr>
        <p:spPr>
          <a:xfrm>
            <a:off x="2741002" y="3731976"/>
            <a:ext cx="6308482" cy="861774"/>
          </a:xfrm>
          <a:prstGeom prst="rect">
            <a:avLst/>
          </a:prstGeom>
          <a:noFill/>
        </p:spPr>
        <p:txBody>
          <a:bodyPr wrap="square" rtlCol="0">
            <a:spAutoFit/>
          </a:bodyPr>
          <a:lstStyle/>
          <a:p>
            <a:pPr algn="ctr"/>
            <a:r>
              <a:rPr lang="en-PH" sz="1600" b="1" dirty="0">
                <a:solidFill>
                  <a:schemeClr val="tx1">
                    <a:lumMod val="95000"/>
                    <a:lumOff val="5000"/>
                  </a:schemeClr>
                </a:solidFill>
                <a:latin typeface="Book Antiqua" panose="02040602050305030304" pitchFamily="18" charset="0"/>
              </a:rPr>
              <a:t>Department of Computer Science</a:t>
            </a:r>
          </a:p>
          <a:p>
            <a:pPr algn="ctr"/>
            <a:r>
              <a:rPr lang="en-PH" sz="1600" dirty="0">
                <a:solidFill>
                  <a:schemeClr val="tx1">
                    <a:lumMod val="95000"/>
                    <a:lumOff val="5000"/>
                  </a:schemeClr>
                </a:solidFill>
                <a:latin typeface="Book Antiqua" panose="02040602050305030304" pitchFamily="18" charset="0"/>
              </a:rPr>
              <a:t>College of Computing and Information Technologies (CCIT)</a:t>
            </a:r>
          </a:p>
          <a:p>
            <a:pPr algn="ctr"/>
            <a:r>
              <a:rPr lang="en-PH" sz="1600" dirty="0">
                <a:solidFill>
                  <a:schemeClr val="tx1">
                    <a:lumMod val="95000"/>
                    <a:lumOff val="5000"/>
                  </a:schemeClr>
                </a:solidFill>
                <a:latin typeface="Book Antiqua" panose="02040602050305030304" pitchFamily="18" charset="0"/>
              </a:rPr>
              <a:t>National University</a:t>
            </a:r>
          </a:p>
        </p:txBody>
      </p:sp>
    </p:spTree>
    <p:extLst>
      <p:ext uri="{BB962C8B-B14F-4D97-AF65-F5344CB8AC3E}">
        <p14:creationId xmlns:p14="http://schemas.microsoft.com/office/powerpoint/2010/main" val="7698090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DATA STRUCTURES AND ALGORITHMS</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CCDATRCL</a:t>
            </a:r>
            <a:endParaRPr lang="en-PH" sz="1600" dirty="0">
              <a:solidFill>
                <a:schemeClr val="bg1"/>
              </a:solidFill>
              <a:latin typeface="Abadi" panose="020B0604020104020204" pitchFamily="34" charset="0"/>
            </a:endParaRPr>
          </a:p>
        </p:txBody>
      </p:sp>
      <p:sp>
        <p:nvSpPr>
          <p:cNvPr id="3" name="Title 2">
            <a:extLst>
              <a:ext uri="{FF2B5EF4-FFF2-40B4-BE49-F238E27FC236}">
                <a16:creationId xmlns:a16="http://schemas.microsoft.com/office/drawing/2014/main" id="{1D9C307D-0745-439D-8A4E-9CE2D5F7FC1D}"/>
              </a:ext>
            </a:extLst>
          </p:cNvPr>
          <p:cNvSpPr>
            <a:spLocks noGrp="1"/>
          </p:cNvSpPr>
          <p:nvPr>
            <p:ph type="title"/>
          </p:nvPr>
        </p:nvSpPr>
        <p:spPr/>
        <p:txBody>
          <a:bodyPr/>
          <a:lstStyle/>
          <a:p>
            <a:r>
              <a:rPr lang="en-PH" b="1" dirty="0">
                <a:latin typeface="+mn-lt"/>
              </a:rPr>
              <a:t>Representing the Tree in Java Code</a:t>
            </a:r>
          </a:p>
        </p:txBody>
      </p:sp>
      <p:sp>
        <p:nvSpPr>
          <p:cNvPr id="4" name="Content Placeholder 3">
            <a:extLst>
              <a:ext uri="{FF2B5EF4-FFF2-40B4-BE49-F238E27FC236}">
                <a16:creationId xmlns:a16="http://schemas.microsoft.com/office/drawing/2014/main" id="{6529869D-B2A9-4ED3-87FC-901FADCF7323}"/>
              </a:ext>
            </a:extLst>
          </p:cNvPr>
          <p:cNvSpPr>
            <a:spLocks noGrp="1"/>
          </p:cNvSpPr>
          <p:nvPr>
            <p:ph idx="1"/>
          </p:nvPr>
        </p:nvSpPr>
        <p:spPr>
          <a:xfrm>
            <a:off x="838200" y="1540566"/>
            <a:ext cx="10515600" cy="4407474"/>
          </a:xfrm>
        </p:spPr>
        <p:txBody>
          <a:bodyPr>
            <a:normAutofit/>
          </a:bodyPr>
          <a:lstStyle/>
          <a:p>
            <a:r>
              <a:rPr lang="en-PH" dirty="0"/>
              <a:t>As with other data structures, there are several approaches to representing a tree in the computer’s memory.</a:t>
            </a:r>
          </a:p>
          <a:p>
            <a:r>
              <a:rPr lang="en-PH" dirty="0"/>
              <a:t>The most common is to </a:t>
            </a:r>
            <a:r>
              <a:rPr lang="en-PH" b="1" dirty="0"/>
              <a:t>store / instantiate the nodes </a:t>
            </a:r>
            <a:r>
              <a:rPr lang="en-PH" dirty="0"/>
              <a:t>at unrelated locations in memory, and </a:t>
            </a:r>
            <a:r>
              <a:rPr lang="en-PH" b="1" dirty="0"/>
              <a:t>connect them using references </a:t>
            </a:r>
            <a:r>
              <a:rPr lang="en-PH" dirty="0"/>
              <a:t>in each node that point to its children.</a:t>
            </a:r>
          </a:p>
          <a:p>
            <a:r>
              <a:rPr lang="en-PH" sz="2800" dirty="0"/>
              <a:t>As with the </a:t>
            </a:r>
            <a:r>
              <a:rPr lang="en-PH" dirty="0"/>
              <a:t>other data structures, you normally will need three classes:</a:t>
            </a:r>
          </a:p>
          <a:p>
            <a:pPr marL="971550" lvl="1" indent="-514350">
              <a:buFont typeface="+mj-lt"/>
              <a:buAutoNum type="arabicPeriod"/>
            </a:pPr>
            <a:r>
              <a:rPr lang="en-PH" dirty="0"/>
              <a:t>The node class for the data</a:t>
            </a:r>
          </a:p>
          <a:p>
            <a:pPr marL="971550" lvl="1" indent="-514350">
              <a:buFont typeface="+mj-lt"/>
              <a:buAutoNum type="arabicPeriod"/>
            </a:pPr>
            <a:r>
              <a:rPr lang="en-PH" dirty="0"/>
              <a:t>The tree class</a:t>
            </a:r>
          </a:p>
          <a:p>
            <a:pPr marL="971550" lvl="1" indent="-514350">
              <a:buFont typeface="+mj-lt"/>
              <a:buAutoNum type="arabicPeriod"/>
            </a:pPr>
            <a:r>
              <a:rPr lang="en-PH" dirty="0"/>
              <a:t>The demo class</a:t>
            </a:r>
          </a:p>
        </p:txBody>
      </p:sp>
    </p:spTree>
    <p:extLst>
      <p:ext uri="{BB962C8B-B14F-4D97-AF65-F5344CB8AC3E}">
        <p14:creationId xmlns:p14="http://schemas.microsoft.com/office/powerpoint/2010/main" val="17177667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DATA STRUCTURES AND ALGORITHMS</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CCDATRCL</a:t>
            </a:r>
            <a:endParaRPr lang="en-PH" sz="1600" dirty="0">
              <a:solidFill>
                <a:schemeClr val="bg1"/>
              </a:solidFill>
              <a:latin typeface="Abadi" panose="020B0604020104020204" pitchFamily="34" charset="0"/>
            </a:endParaRPr>
          </a:p>
        </p:txBody>
      </p:sp>
      <p:sp>
        <p:nvSpPr>
          <p:cNvPr id="3" name="Title 2">
            <a:extLst>
              <a:ext uri="{FF2B5EF4-FFF2-40B4-BE49-F238E27FC236}">
                <a16:creationId xmlns:a16="http://schemas.microsoft.com/office/drawing/2014/main" id="{1D9C307D-0745-439D-8A4E-9CE2D5F7FC1D}"/>
              </a:ext>
            </a:extLst>
          </p:cNvPr>
          <p:cNvSpPr>
            <a:spLocks noGrp="1"/>
          </p:cNvSpPr>
          <p:nvPr>
            <p:ph type="title"/>
          </p:nvPr>
        </p:nvSpPr>
        <p:spPr/>
        <p:txBody>
          <a:bodyPr/>
          <a:lstStyle/>
          <a:p>
            <a:r>
              <a:rPr lang="en-PH" b="1" dirty="0">
                <a:latin typeface="+mn-lt"/>
              </a:rPr>
              <a:t>Notes on programming binary trees</a:t>
            </a:r>
          </a:p>
        </p:txBody>
      </p:sp>
      <p:sp>
        <p:nvSpPr>
          <p:cNvPr id="4" name="Content Placeholder 3">
            <a:extLst>
              <a:ext uri="{FF2B5EF4-FFF2-40B4-BE49-F238E27FC236}">
                <a16:creationId xmlns:a16="http://schemas.microsoft.com/office/drawing/2014/main" id="{6529869D-B2A9-4ED3-87FC-901FADCF7323}"/>
              </a:ext>
            </a:extLst>
          </p:cNvPr>
          <p:cNvSpPr>
            <a:spLocks noGrp="1"/>
          </p:cNvSpPr>
          <p:nvPr>
            <p:ph idx="1"/>
          </p:nvPr>
        </p:nvSpPr>
        <p:spPr>
          <a:xfrm>
            <a:off x="838200" y="1690688"/>
            <a:ext cx="10515600" cy="4651118"/>
          </a:xfrm>
        </p:spPr>
        <p:txBody>
          <a:bodyPr>
            <a:normAutofit/>
          </a:bodyPr>
          <a:lstStyle/>
          <a:p>
            <a:pPr marL="514350" indent="-514350">
              <a:buFont typeface="+mj-lt"/>
              <a:buAutoNum type="arabicPeriod"/>
            </a:pPr>
            <a:r>
              <a:rPr lang="en-PH" dirty="0"/>
              <a:t>Similar to linked list, if we want to traverse or go to a node, we need the address / reference of that node.</a:t>
            </a:r>
          </a:p>
          <a:p>
            <a:pPr marL="914400" lvl="2" indent="0">
              <a:buNone/>
            </a:pPr>
            <a:r>
              <a:rPr lang="en-PH" sz="2800" dirty="0"/>
              <a:t>Example: temp = </a:t>
            </a:r>
            <a:r>
              <a:rPr lang="en-PH" sz="2800" dirty="0" err="1"/>
              <a:t>temp.next</a:t>
            </a:r>
            <a:r>
              <a:rPr lang="en-PH" sz="2800" dirty="0"/>
              <a:t>;</a:t>
            </a:r>
          </a:p>
          <a:p>
            <a:pPr marL="914400" lvl="2" indent="0">
              <a:buNone/>
            </a:pPr>
            <a:endParaRPr lang="en-PH" sz="2800" dirty="0"/>
          </a:p>
          <a:p>
            <a:pPr marL="514350" indent="-514350">
              <a:buFont typeface="+mj-lt"/>
              <a:buAutoNum type="arabicPeriod"/>
            </a:pPr>
            <a:r>
              <a:rPr lang="en-PH" dirty="0"/>
              <a:t>More bookkeeping since we are maintaining a maximum of two nodes compared to linear data structures.</a:t>
            </a:r>
          </a:p>
          <a:p>
            <a:pPr marL="514350" indent="-514350">
              <a:buFont typeface="+mj-lt"/>
              <a:buAutoNum type="arabicPeriod"/>
            </a:pPr>
            <a:endParaRPr lang="en-PH" dirty="0"/>
          </a:p>
          <a:p>
            <a:pPr marL="514350" indent="-514350">
              <a:buFont typeface="+mj-lt"/>
              <a:buAutoNum type="arabicPeriod"/>
            </a:pPr>
            <a:endParaRPr lang="en-PH" dirty="0"/>
          </a:p>
        </p:txBody>
      </p:sp>
    </p:spTree>
    <p:extLst>
      <p:ext uri="{BB962C8B-B14F-4D97-AF65-F5344CB8AC3E}">
        <p14:creationId xmlns:p14="http://schemas.microsoft.com/office/powerpoint/2010/main" val="6348975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DATA STRUCTURES AND ALGORITHMS</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CCDATRCL</a:t>
            </a:r>
            <a:endParaRPr lang="en-PH" sz="1600" dirty="0">
              <a:solidFill>
                <a:schemeClr val="bg1"/>
              </a:solidFill>
              <a:latin typeface="Abadi" panose="020B0604020104020204" pitchFamily="34" charset="0"/>
            </a:endParaRPr>
          </a:p>
        </p:txBody>
      </p:sp>
      <p:sp>
        <p:nvSpPr>
          <p:cNvPr id="3" name="Title 2">
            <a:extLst>
              <a:ext uri="{FF2B5EF4-FFF2-40B4-BE49-F238E27FC236}">
                <a16:creationId xmlns:a16="http://schemas.microsoft.com/office/drawing/2014/main" id="{1D9C307D-0745-439D-8A4E-9CE2D5F7FC1D}"/>
              </a:ext>
            </a:extLst>
          </p:cNvPr>
          <p:cNvSpPr>
            <a:spLocks noGrp="1"/>
          </p:cNvSpPr>
          <p:nvPr>
            <p:ph type="title"/>
          </p:nvPr>
        </p:nvSpPr>
        <p:spPr/>
        <p:txBody>
          <a:bodyPr/>
          <a:lstStyle/>
          <a:p>
            <a:r>
              <a:rPr lang="en-PH" b="1" dirty="0">
                <a:latin typeface="+mn-lt"/>
              </a:rPr>
              <a:t>The Node class</a:t>
            </a:r>
          </a:p>
        </p:txBody>
      </p:sp>
      <p:sp>
        <p:nvSpPr>
          <p:cNvPr id="4" name="Content Placeholder 3">
            <a:extLst>
              <a:ext uri="{FF2B5EF4-FFF2-40B4-BE49-F238E27FC236}">
                <a16:creationId xmlns:a16="http://schemas.microsoft.com/office/drawing/2014/main" id="{6529869D-B2A9-4ED3-87FC-901FADCF7323}"/>
              </a:ext>
            </a:extLst>
          </p:cNvPr>
          <p:cNvSpPr>
            <a:spLocks noGrp="1"/>
          </p:cNvSpPr>
          <p:nvPr>
            <p:ph idx="1"/>
          </p:nvPr>
        </p:nvSpPr>
        <p:spPr>
          <a:xfrm>
            <a:off x="838199" y="1690688"/>
            <a:ext cx="10850217" cy="4651118"/>
          </a:xfrm>
        </p:spPr>
        <p:txBody>
          <a:bodyPr>
            <a:normAutofit/>
          </a:bodyPr>
          <a:lstStyle/>
          <a:p>
            <a:pPr marL="0" indent="0">
              <a:buNone/>
            </a:pPr>
            <a:r>
              <a:rPr lang="en-PH" dirty="0"/>
              <a:t>First, we need a class of node objects. These objects contain the data representing the objects being stored (employees in an employee database, for example) and also references to each of the node’s two children. </a:t>
            </a:r>
          </a:p>
        </p:txBody>
      </p:sp>
      <p:pic>
        <p:nvPicPr>
          <p:cNvPr id="2" name="Picture 1">
            <a:extLst>
              <a:ext uri="{FF2B5EF4-FFF2-40B4-BE49-F238E27FC236}">
                <a16:creationId xmlns:a16="http://schemas.microsoft.com/office/drawing/2014/main" id="{A1F42426-5744-428C-BDBA-11A7AE8E36C0}"/>
              </a:ext>
            </a:extLst>
          </p:cNvPr>
          <p:cNvPicPr>
            <a:picLocks noChangeAspect="1"/>
          </p:cNvPicPr>
          <p:nvPr/>
        </p:nvPicPr>
        <p:blipFill rotWithShape="1">
          <a:blip r:embed="rId2"/>
          <a:srcRect b="48514"/>
          <a:stretch/>
        </p:blipFill>
        <p:spPr>
          <a:xfrm>
            <a:off x="1811216" y="3665898"/>
            <a:ext cx="8446190" cy="2366472"/>
          </a:xfrm>
          <a:prstGeom prst="rect">
            <a:avLst/>
          </a:prstGeom>
        </p:spPr>
      </p:pic>
    </p:spTree>
    <p:extLst>
      <p:ext uri="{BB962C8B-B14F-4D97-AF65-F5344CB8AC3E}">
        <p14:creationId xmlns:p14="http://schemas.microsoft.com/office/powerpoint/2010/main" val="21491557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a drawing of a little binary tree">
            <a:extLst>
              <a:ext uri="{FF2B5EF4-FFF2-40B4-BE49-F238E27FC236}">
                <a16:creationId xmlns:a16="http://schemas.microsoft.com/office/drawing/2014/main" id="{F0E382C2-39E2-4FE2-8A25-267FCC4CAF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0120" y="823412"/>
            <a:ext cx="8330793" cy="52364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01448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DATA STRUCTURES AND ALGORITHMS</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CCDATRCL</a:t>
            </a:r>
            <a:endParaRPr lang="en-PH" sz="1600" dirty="0">
              <a:solidFill>
                <a:schemeClr val="bg1"/>
              </a:solidFill>
              <a:latin typeface="Abadi" panose="020B0604020104020204" pitchFamily="34" charset="0"/>
            </a:endParaRPr>
          </a:p>
        </p:txBody>
      </p:sp>
      <p:sp>
        <p:nvSpPr>
          <p:cNvPr id="3" name="Title 2">
            <a:extLst>
              <a:ext uri="{FF2B5EF4-FFF2-40B4-BE49-F238E27FC236}">
                <a16:creationId xmlns:a16="http://schemas.microsoft.com/office/drawing/2014/main" id="{1D9C307D-0745-439D-8A4E-9CE2D5F7FC1D}"/>
              </a:ext>
            </a:extLst>
          </p:cNvPr>
          <p:cNvSpPr>
            <a:spLocks noGrp="1"/>
          </p:cNvSpPr>
          <p:nvPr>
            <p:ph type="title"/>
          </p:nvPr>
        </p:nvSpPr>
        <p:spPr/>
        <p:txBody>
          <a:bodyPr/>
          <a:lstStyle/>
          <a:p>
            <a:r>
              <a:rPr lang="en-PH" b="1" dirty="0">
                <a:latin typeface="+mn-lt"/>
              </a:rPr>
              <a:t>Other approaches</a:t>
            </a:r>
          </a:p>
        </p:txBody>
      </p:sp>
      <p:pic>
        <p:nvPicPr>
          <p:cNvPr id="7" name="Picture 6">
            <a:extLst>
              <a:ext uri="{FF2B5EF4-FFF2-40B4-BE49-F238E27FC236}">
                <a16:creationId xmlns:a16="http://schemas.microsoft.com/office/drawing/2014/main" id="{9E50BC93-6C27-491E-9007-5A797A1C5479}"/>
              </a:ext>
            </a:extLst>
          </p:cNvPr>
          <p:cNvPicPr>
            <a:picLocks noChangeAspect="1"/>
          </p:cNvPicPr>
          <p:nvPr/>
        </p:nvPicPr>
        <p:blipFill>
          <a:blip r:embed="rId2"/>
          <a:stretch>
            <a:fillRect/>
          </a:stretch>
        </p:blipFill>
        <p:spPr>
          <a:xfrm>
            <a:off x="743363" y="1602263"/>
            <a:ext cx="9444245" cy="4483028"/>
          </a:xfrm>
          <a:prstGeom prst="rect">
            <a:avLst/>
          </a:prstGeom>
        </p:spPr>
      </p:pic>
    </p:spTree>
    <p:extLst>
      <p:ext uri="{BB962C8B-B14F-4D97-AF65-F5344CB8AC3E}">
        <p14:creationId xmlns:p14="http://schemas.microsoft.com/office/powerpoint/2010/main" val="35516237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DATA STRUCTURES AND ALGORITHMS</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CCDATRCL</a:t>
            </a:r>
            <a:endParaRPr lang="en-PH" sz="1600" dirty="0">
              <a:solidFill>
                <a:schemeClr val="bg1"/>
              </a:solidFill>
              <a:latin typeface="Abadi" panose="020B0604020104020204" pitchFamily="34" charset="0"/>
            </a:endParaRPr>
          </a:p>
        </p:txBody>
      </p:sp>
      <p:sp>
        <p:nvSpPr>
          <p:cNvPr id="3" name="Title 2">
            <a:extLst>
              <a:ext uri="{FF2B5EF4-FFF2-40B4-BE49-F238E27FC236}">
                <a16:creationId xmlns:a16="http://schemas.microsoft.com/office/drawing/2014/main" id="{1D9C307D-0745-439D-8A4E-9CE2D5F7FC1D}"/>
              </a:ext>
            </a:extLst>
          </p:cNvPr>
          <p:cNvSpPr>
            <a:spLocks noGrp="1"/>
          </p:cNvSpPr>
          <p:nvPr>
            <p:ph type="title"/>
          </p:nvPr>
        </p:nvSpPr>
        <p:spPr/>
        <p:txBody>
          <a:bodyPr/>
          <a:lstStyle/>
          <a:p>
            <a:r>
              <a:rPr lang="en-PH" b="1" dirty="0">
                <a:latin typeface="+mn-lt"/>
              </a:rPr>
              <a:t>The Tree class</a:t>
            </a:r>
          </a:p>
        </p:txBody>
      </p:sp>
      <p:sp>
        <p:nvSpPr>
          <p:cNvPr id="4" name="Content Placeholder 3">
            <a:extLst>
              <a:ext uri="{FF2B5EF4-FFF2-40B4-BE49-F238E27FC236}">
                <a16:creationId xmlns:a16="http://schemas.microsoft.com/office/drawing/2014/main" id="{6529869D-B2A9-4ED3-87FC-901FADCF7323}"/>
              </a:ext>
            </a:extLst>
          </p:cNvPr>
          <p:cNvSpPr>
            <a:spLocks noGrp="1"/>
          </p:cNvSpPr>
          <p:nvPr>
            <p:ph idx="1"/>
          </p:nvPr>
        </p:nvSpPr>
        <p:spPr>
          <a:xfrm>
            <a:off x="838200" y="1611175"/>
            <a:ext cx="10850217" cy="4651118"/>
          </a:xfrm>
        </p:spPr>
        <p:txBody>
          <a:bodyPr>
            <a:noAutofit/>
          </a:bodyPr>
          <a:lstStyle/>
          <a:p>
            <a:pPr marL="0" indent="0">
              <a:buNone/>
            </a:pPr>
            <a:r>
              <a:rPr lang="en-PH" sz="2900" dirty="0"/>
              <a:t>We’ll also need a class from which to instantiate the tree itself: the object that holds all the nodes. This is the Tree class. It has only one field: </a:t>
            </a:r>
          </a:p>
          <a:p>
            <a:r>
              <a:rPr lang="en-PH" sz="2900" b="1" dirty="0"/>
              <a:t>a Node variable that holds the root </a:t>
            </a:r>
          </a:p>
          <a:p>
            <a:pPr marL="0" indent="0">
              <a:buNone/>
            </a:pPr>
            <a:r>
              <a:rPr lang="en-PH" sz="2900" dirty="0"/>
              <a:t>It doesn’t need fields for the other nodes because they are all accessed from the root.</a:t>
            </a:r>
          </a:p>
          <a:p>
            <a:pPr marL="0" indent="0">
              <a:buNone/>
            </a:pPr>
            <a:endParaRPr lang="en-PH" sz="2900" dirty="0"/>
          </a:p>
          <a:p>
            <a:pPr marL="0" indent="0">
              <a:buNone/>
            </a:pPr>
            <a:r>
              <a:rPr lang="en-PH" sz="2900" dirty="0"/>
              <a:t>The Tree class has a number of methods. They are used for finding, inserting, and deleting nodes (in the case of binary search trees), and the for different kinds of traverses.</a:t>
            </a:r>
          </a:p>
        </p:txBody>
      </p:sp>
    </p:spTree>
    <p:extLst>
      <p:ext uri="{BB962C8B-B14F-4D97-AF65-F5344CB8AC3E}">
        <p14:creationId xmlns:p14="http://schemas.microsoft.com/office/powerpoint/2010/main" val="33078870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DATA STRUCTURES AND ALGORITHMS</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CCDATRCL</a:t>
            </a:r>
            <a:endParaRPr lang="en-PH" sz="1600" dirty="0">
              <a:solidFill>
                <a:schemeClr val="bg1"/>
              </a:solidFill>
              <a:latin typeface="Abadi" panose="020B0604020104020204" pitchFamily="34" charset="0"/>
            </a:endParaRPr>
          </a:p>
        </p:txBody>
      </p:sp>
      <p:sp>
        <p:nvSpPr>
          <p:cNvPr id="4" name="Title 3">
            <a:extLst>
              <a:ext uri="{FF2B5EF4-FFF2-40B4-BE49-F238E27FC236}">
                <a16:creationId xmlns:a16="http://schemas.microsoft.com/office/drawing/2014/main" id="{ACEB82CC-8A08-4678-B581-967FEBD7F280}"/>
              </a:ext>
            </a:extLst>
          </p:cNvPr>
          <p:cNvSpPr>
            <a:spLocks noGrp="1"/>
          </p:cNvSpPr>
          <p:nvPr>
            <p:ph type="title"/>
          </p:nvPr>
        </p:nvSpPr>
        <p:spPr/>
        <p:txBody>
          <a:bodyPr/>
          <a:lstStyle/>
          <a:p>
            <a:endParaRPr lang="en-PH"/>
          </a:p>
        </p:txBody>
      </p:sp>
      <p:pic>
        <p:nvPicPr>
          <p:cNvPr id="5" name="Picture 4">
            <a:extLst>
              <a:ext uri="{FF2B5EF4-FFF2-40B4-BE49-F238E27FC236}">
                <a16:creationId xmlns:a16="http://schemas.microsoft.com/office/drawing/2014/main" id="{91AFD1CA-728C-4B69-B7B9-DDE2EDDA7E76}"/>
              </a:ext>
            </a:extLst>
          </p:cNvPr>
          <p:cNvPicPr>
            <a:picLocks noChangeAspect="1"/>
          </p:cNvPicPr>
          <p:nvPr/>
        </p:nvPicPr>
        <p:blipFill>
          <a:blip r:embed="rId2"/>
          <a:stretch>
            <a:fillRect/>
          </a:stretch>
        </p:blipFill>
        <p:spPr>
          <a:xfrm>
            <a:off x="838200" y="295551"/>
            <a:ext cx="9279835" cy="5969485"/>
          </a:xfrm>
          <a:prstGeom prst="rect">
            <a:avLst/>
          </a:prstGeom>
        </p:spPr>
      </p:pic>
    </p:spTree>
    <p:extLst>
      <p:ext uri="{BB962C8B-B14F-4D97-AF65-F5344CB8AC3E}">
        <p14:creationId xmlns:p14="http://schemas.microsoft.com/office/powerpoint/2010/main" val="3236377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toryboard Layout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8ace2fdb-12ac-4077-a484-31b1b60ebf69" Revision="1" Stencil="System.MyShapes" StencilVersion="1.0"/>
</Control>
</file>

<file path=customXml/item10.xml><?xml version="1.0" encoding="utf-8"?>
<?mso-contentType ?>
<FormTemplates xmlns="http://schemas.microsoft.com/sharepoint/v3/contenttype/forms">
  <Display>DocumentLibraryForm</Display>
  <Edit>DocumentLibraryForm</Edit>
  <New>DocumentLibraryForm</New>
</FormTemplates>
</file>

<file path=customXml/item1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ontrol xmlns="http://schemas.microsoft.com/VisualStudio/2011/storyboarding/control">
  <Id Name="8ace2fdb-12ac-4077-a484-31b1b60ebf69" Revision="1" Stencil="System.MyShapes" StencilVersion="1.0"/>
</Control>
</file>

<file path=customXml/item3.xml><?xml version="1.0" encoding="utf-8"?>
<Control xmlns="http://schemas.microsoft.com/VisualStudio/2011/storyboarding/control">
  <Id Name="8ace2fdb-12ac-4077-a484-31b1b60ebf69" Revision="1" Stencil="System.MyShapes" StencilVersion="1.0"/>
</Control>
</file>

<file path=customXml/item4.xml><?xml version="1.0" encoding="utf-8"?>
<Control xmlns="http://schemas.microsoft.com/VisualStudio/2011/storyboarding/control">
  <Id Name="8ace2fdb-12ac-4077-a484-31b1b60ebf69" Revision="1" Stencil="System.MyShapes" StencilVersion="1.0"/>
</Control>
</file>

<file path=customXml/item5.xml><?xml version="1.0" encoding="utf-8"?>
<Control xmlns="http://schemas.microsoft.com/VisualStudio/2011/storyboarding/control">
  <Id Name="8ace2fdb-12ac-4077-a484-31b1b60ebf69" Revision="1" Stencil="System.MyShapes" StencilVersion="1.0"/>
</Control>
</file>

<file path=customXml/item6.xml><?xml version="1.0" encoding="utf-8"?>
<Control xmlns="http://schemas.microsoft.com/VisualStudio/2011/storyboarding/control">
  <Id Name="8ace2fdb-12ac-4077-a484-31b1b60ebf69" Revision="1" Stencil="System.MyShapes" StencilVersion="1.0"/>
</Control>
</file>

<file path=customXml/item7.xml><?xml version="1.0" encoding="utf-8"?>
<Control xmlns="http://schemas.microsoft.com/VisualStudio/2011/storyboarding/control">
  <Id Name="8ace2fdb-12ac-4077-a484-31b1b60ebf69" Revision="1" Stencil="System.MyShapes" StencilVersion="1.0"/>
</Control>
</file>

<file path=customXml/item8.xml><?xml version="1.0" encoding="utf-8"?>
<Control xmlns="http://schemas.microsoft.com/VisualStudio/2011/storyboarding/control">
  <Id Name="8ace2fdb-12ac-4077-a484-31b1b60ebf69" Revision="1" Stencil="System.MyShapes" StencilVersion="1.0"/>
</Control>
</file>

<file path=customXml/item9.xml><?xml version="1.0" encoding="utf-8"?>
<ct:contentTypeSchema xmlns:ct="http://schemas.microsoft.com/office/2006/metadata/contentType" xmlns:ma="http://schemas.microsoft.com/office/2006/metadata/properties/metaAttributes" ct:_="" ma:_="" ma:contentTypeName="Document" ma:contentTypeID="0x010100400CE39D574A784D942067646DFBB081" ma:contentTypeVersion="4" ma:contentTypeDescription="Create a new document." ma:contentTypeScope="" ma:versionID="3e9e798473b5981f5ad547fdb18b03c9">
  <xsd:schema xmlns:xsd="http://www.w3.org/2001/XMLSchema" xmlns:xs="http://www.w3.org/2001/XMLSchema" xmlns:p="http://schemas.microsoft.com/office/2006/metadata/properties" xmlns:ns2="a792dc56-2359-422c-9c9c-1b9fbea8d6f1" targetNamespace="http://schemas.microsoft.com/office/2006/metadata/properties" ma:root="true" ma:fieldsID="7003fc22a67bf6a9cc5103c2cea8792a" ns2:_="">
    <xsd:import namespace="a792dc56-2359-422c-9c9c-1b9fbea8d6f1"/>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792dc56-2359-422c-9c9c-1b9fbea8d6f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4D067AF-DC92-4F11-82F5-13007749D8F7}">
  <ds:schemaRefs>
    <ds:schemaRef ds:uri="http://schemas.microsoft.com/VisualStudio/2011/storyboarding/control"/>
  </ds:schemaRefs>
</ds:datastoreItem>
</file>

<file path=customXml/itemProps10.xml><?xml version="1.0" encoding="utf-8"?>
<ds:datastoreItem xmlns:ds="http://schemas.openxmlformats.org/officeDocument/2006/customXml" ds:itemID="{BA009D54-EDB3-441E-8D4D-68633BEE5861}"/>
</file>

<file path=customXml/itemProps11.xml><?xml version="1.0" encoding="utf-8"?>
<ds:datastoreItem xmlns:ds="http://schemas.openxmlformats.org/officeDocument/2006/customXml" ds:itemID="{4F3DCE44-CF31-4E40-8334-FC97CA65A7F0}"/>
</file>

<file path=customXml/itemProps2.xml><?xml version="1.0" encoding="utf-8"?>
<ds:datastoreItem xmlns:ds="http://schemas.openxmlformats.org/officeDocument/2006/customXml" ds:itemID="{DB215FA1-4FD3-42FD-A00D-2232EB3452BE}">
  <ds:schemaRefs>
    <ds:schemaRef ds:uri="http://schemas.microsoft.com/VisualStudio/2011/storyboarding/control"/>
  </ds:schemaRefs>
</ds:datastoreItem>
</file>

<file path=customXml/itemProps3.xml><?xml version="1.0" encoding="utf-8"?>
<ds:datastoreItem xmlns:ds="http://schemas.openxmlformats.org/officeDocument/2006/customXml" ds:itemID="{1E432C16-7313-413A-AE06-D8B8B05337A0}">
  <ds:schemaRefs>
    <ds:schemaRef ds:uri="http://schemas.microsoft.com/VisualStudio/2011/storyboarding/control"/>
  </ds:schemaRefs>
</ds:datastoreItem>
</file>

<file path=customXml/itemProps4.xml><?xml version="1.0" encoding="utf-8"?>
<ds:datastoreItem xmlns:ds="http://schemas.openxmlformats.org/officeDocument/2006/customXml" ds:itemID="{F79BED0A-E20E-4F16-91D3-BB18BCF17AE7}">
  <ds:schemaRefs>
    <ds:schemaRef ds:uri="http://schemas.microsoft.com/VisualStudio/2011/storyboarding/control"/>
  </ds:schemaRefs>
</ds:datastoreItem>
</file>

<file path=customXml/itemProps5.xml><?xml version="1.0" encoding="utf-8"?>
<ds:datastoreItem xmlns:ds="http://schemas.openxmlformats.org/officeDocument/2006/customXml" ds:itemID="{C0AE690A-6DA2-4539-97E4-9CACEDAE07A0}">
  <ds:schemaRefs>
    <ds:schemaRef ds:uri="http://schemas.microsoft.com/VisualStudio/2011/storyboarding/control"/>
  </ds:schemaRefs>
</ds:datastoreItem>
</file>

<file path=customXml/itemProps6.xml><?xml version="1.0" encoding="utf-8"?>
<ds:datastoreItem xmlns:ds="http://schemas.openxmlformats.org/officeDocument/2006/customXml" ds:itemID="{AD4724DF-B3D7-4FCF-AA8F-856D3FC7F828}">
  <ds:schemaRefs>
    <ds:schemaRef ds:uri="http://schemas.microsoft.com/VisualStudio/2011/storyboarding/control"/>
  </ds:schemaRefs>
</ds:datastoreItem>
</file>

<file path=customXml/itemProps7.xml><?xml version="1.0" encoding="utf-8"?>
<ds:datastoreItem xmlns:ds="http://schemas.openxmlformats.org/officeDocument/2006/customXml" ds:itemID="{11BDA43E-947F-4629-A7CA-0F1298F3BE36}">
  <ds:schemaRefs>
    <ds:schemaRef ds:uri="http://schemas.microsoft.com/VisualStudio/2011/storyboarding/control"/>
  </ds:schemaRefs>
</ds:datastoreItem>
</file>

<file path=customXml/itemProps8.xml><?xml version="1.0" encoding="utf-8"?>
<ds:datastoreItem xmlns:ds="http://schemas.openxmlformats.org/officeDocument/2006/customXml" ds:itemID="{CAEBBB30-5DD1-4E52-82DE-A02E4733D29A}">
  <ds:schemaRefs>
    <ds:schemaRef ds:uri="http://schemas.microsoft.com/VisualStudio/2011/storyboarding/control"/>
  </ds:schemaRefs>
</ds:datastoreItem>
</file>

<file path=customXml/itemProps9.xml><?xml version="1.0" encoding="utf-8"?>
<ds:datastoreItem xmlns:ds="http://schemas.openxmlformats.org/officeDocument/2006/customXml" ds:itemID="{A4CE8DC2-EF23-4AC5-AD9E-6CA9444D79DC}"/>
</file>

<file path=docProps/app.xml><?xml version="1.0" encoding="utf-8"?>
<Properties xmlns="http://schemas.openxmlformats.org/officeDocument/2006/extended-properties" xmlns:vt="http://schemas.openxmlformats.org/officeDocument/2006/docPropsVTypes">
  <TotalTime>1428</TotalTime>
  <Words>450</Words>
  <Application>Microsoft Office PowerPoint</Application>
  <PresentationFormat>Widescreen</PresentationFormat>
  <Paragraphs>58</Paragraphs>
  <Slides>8</Slides>
  <Notes>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8</vt:i4>
      </vt:variant>
    </vt:vector>
  </HeadingPairs>
  <TitlesOfParts>
    <vt:vector size="16" baseType="lpstr">
      <vt:lpstr>Abadi</vt:lpstr>
      <vt:lpstr>Aharoni</vt:lpstr>
      <vt:lpstr>Arial</vt:lpstr>
      <vt:lpstr>Book Antiqua</vt:lpstr>
      <vt:lpstr>Calibri</vt:lpstr>
      <vt:lpstr>Calibri Light</vt:lpstr>
      <vt:lpstr>Office Theme</vt:lpstr>
      <vt:lpstr>Storyboard Layouts</vt:lpstr>
      <vt:lpstr>PowerPoint Presentation</vt:lpstr>
      <vt:lpstr>Representing the Tree in Java Code</vt:lpstr>
      <vt:lpstr>Notes on programming binary trees</vt:lpstr>
      <vt:lpstr>The Node class</vt:lpstr>
      <vt:lpstr>PowerPoint Presentation</vt:lpstr>
      <vt:lpstr>Other approaches</vt:lpstr>
      <vt:lpstr>The Tree class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Joseph Imperial</dc:creator>
  <cp:lastModifiedBy>Joseph Marvin R. Imperial</cp:lastModifiedBy>
  <cp:revision>231</cp:revision>
  <dcterms:created xsi:type="dcterms:W3CDTF">2018-06-03T15:07:43Z</dcterms:created>
  <dcterms:modified xsi:type="dcterms:W3CDTF">2020-10-21T23:20:36Z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y fmtid="{D5CDD505-2E9C-101B-9397-08002B2CF9AE}" pid="3" name="ContentTypeId">
    <vt:lpwstr>0x010100400CE39D574A784D942067646DFBB081</vt:lpwstr>
  </property>
</Properties>
</file>