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8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changesInfos/changesInfo1.xml" ContentType="application/vnd.ms-powerpoint.changesinfo+xml"/>
  <Override PartName="/customXml/itemProps10.xml" ContentType="application/vnd.openxmlformats-officedocument.customXmlProperties+xml"/>
  <Override PartName="/customXml/itemProps9.xml" ContentType="application/vnd.openxmlformats-officedocument.customXmlProperties+xml"/>
  <Override PartName="/customXml/itemProps1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  <p:sldMasterId id="2147483660" r:id="rId10"/>
  </p:sldMasterIdLst>
  <p:notesMasterIdLst>
    <p:notesMasterId r:id="rId24"/>
  </p:notesMasterIdLst>
  <p:sldIdLst>
    <p:sldId id="256" r:id="rId11"/>
    <p:sldId id="258" r:id="rId12"/>
    <p:sldId id="261" r:id="rId13"/>
    <p:sldId id="262" r:id="rId14"/>
    <p:sldId id="260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9638" autoAdjust="0"/>
  </p:normalViewPr>
  <p:slideViewPr>
    <p:cSldViewPr snapToGrid="0">
      <p:cViewPr varScale="1">
        <p:scale>
          <a:sx n="66" d="100"/>
          <a:sy n="66" d="100"/>
        </p:scale>
        <p:origin x="110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1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31" Type="http://schemas.openxmlformats.org/officeDocument/2006/relationships/customXml" Target="../customXml/item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heme" Target="theme/theme1.xml"/><Relationship Id="rId30" Type="http://schemas.openxmlformats.org/officeDocument/2006/relationships/customXml" Target="../customXml/item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Imperial" userId="c5118018-74d5-4421-be4d-7197191e5b08" providerId="ADAL" clId="{1693FB53-7745-4D0F-846B-2C21778EF6D5}"/>
    <pc:docChg chg="delSld modSld">
      <pc:chgData name="Joseph Marvin Imperial" userId="c5118018-74d5-4421-be4d-7197191e5b08" providerId="ADAL" clId="{1693FB53-7745-4D0F-846B-2C21778EF6D5}" dt="2019-07-09T05:44:56.931" v="22" actId="20577"/>
      <pc:docMkLst>
        <pc:docMk/>
      </pc:docMkLst>
      <pc:sldChg chg="modSp">
        <pc:chgData name="Joseph Marvin Imperial" userId="c5118018-74d5-4421-be4d-7197191e5b08" providerId="ADAL" clId="{1693FB53-7745-4D0F-846B-2C21778EF6D5}" dt="2019-07-09T05:44:56.931" v="22" actId="20577"/>
        <pc:sldMkLst>
          <pc:docMk/>
          <pc:sldMk cId="769809006" sldId="256"/>
        </pc:sldMkLst>
        <pc:spChg chg="mod">
          <ac:chgData name="Joseph Marvin Imperial" userId="c5118018-74d5-4421-be4d-7197191e5b08" providerId="ADAL" clId="{1693FB53-7745-4D0F-846B-2C21778EF6D5}" dt="2019-07-09T05:44:56.931" v="22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Imperial" userId="c5118018-74d5-4421-be4d-7197191e5b08" providerId="ADAL" clId="{1693FB53-7745-4D0F-846B-2C21778EF6D5}" dt="2019-07-09T05:44:36.621" v="0" actId="2696"/>
        <pc:sldMkLst>
          <pc:docMk/>
          <pc:sldMk cId="3052798445" sldId="259"/>
        </pc:sldMkLst>
      </pc:sldChg>
      <pc:sldChg chg="del">
        <pc:chgData name="Joseph Marvin Imperial" userId="c5118018-74d5-4421-be4d-7197191e5b08" providerId="ADAL" clId="{1693FB53-7745-4D0F-846B-2C21778EF6D5}" dt="2019-07-09T05:44:36.794" v="1" actId="2696"/>
        <pc:sldMkLst>
          <pc:docMk/>
          <pc:sldMk cId="1344259672" sldId="260"/>
        </pc:sldMkLst>
      </pc:sldChg>
      <pc:sldChg chg="del">
        <pc:chgData name="Joseph Marvin Imperial" userId="c5118018-74d5-4421-be4d-7197191e5b08" providerId="ADAL" clId="{1693FB53-7745-4D0F-846B-2C21778EF6D5}" dt="2019-07-09T05:44:36.815" v="2" actId="2696"/>
        <pc:sldMkLst>
          <pc:docMk/>
          <pc:sldMk cId="797091308" sldId="261"/>
        </pc:sldMkLst>
      </pc:sldChg>
      <pc:sldChg chg="del">
        <pc:chgData name="Joseph Marvin Imperial" userId="c5118018-74d5-4421-be4d-7197191e5b08" providerId="ADAL" clId="{1693FB53-7745-4D0F-846B-2C21778EF6D5}" dt="2019-07-09T05:44:36.828" v="3" actId="2696"/>
        <pc:sldMkLst>
          <pc:docMk/>
          <pc:sldMk cId="2007909038" sldId="262"/>
        </pc:sldMkLst>
      </pc:sldChg>
      <pc:sldChg chg="del">
        <pc:chgData name="Joseph Marvin Imperial" userId="c5118018-74d5-4421-be4d-7197191e5b08" providerId="ADAL" clId="{1693FB53-7745-4D0F-846B-2C21778EF6D5}" dt="2019-07-09T05:44:36.878" v="5" actId="2696"/>
        <pc:sldMkLst>
          <pc:docMk/>
          <pc:sldMk cId="104650110" sldId="263"/>
        </pc:sldMkLst>
      </pc:sldChg>
      <pc:sldChg chg="del">
        <pc:chgData name="Joseph Marvin Imperial" userId="c5118018-74d5-4421-be4d-7197191e5b08" providerId="ADAL" clId="{1693FB53-7745-4D0F-846B-2C21778EF6D5}" dt="2019-07-09T05:44:36.842" v="4" actId="2696"/>
        <pc:sldMkLst>
          <pc:docMk/>
          <pc:sldMk cId="3288411115" sldId="264"/>
        </pc:sldMkLst>
      </pc:sldChg>
      <pc:sldChg chg="del">
        <pc:chgData name="Joseph Marvin Imperial" userId="c5118018-74d5-4421-be4d-7197191e5b08" providerId="ADAL" clId="{1693FB53-7745-4D0F-846B-2C21778EF6D5}" dt="2019-07-09T05:44:36.905" v="7" actId="2696"/>
        <pc:sldMkLst>
          <pc:docMk/>
          <pc:sldMk cId="4197580136" sldId="265"/>
        </pc:sldMkLst>
      </pc:sldChg>
      <pc:sldChg chg="del">
        <pc:chgData name="Joseph Marvin Imperial" userId="c5118018-74d5-4421-be4d-7197191e5b08" providerId="ADAL" clId="{1693FB53-7745-4D0F-846B-2C21778EF6D5}" dt="2019-07-09T05:44:36.892" v="6" actId="2696"/>
        <pc:sldMkLst>
          <pc:docMk/>
          <pc:sldMk cId="2230679202" sldId="266"/>
        </pc:sldMkLst>
      </pc:sldChg>
      <pc:sldChg chg="del">
        <pc:chgData name="Joseph Marvin Imperial" userId="c5118018-74d5-4421-be4d-7197191e5b08" providerId="ADAL" clId="{1693FB53-7745-4D0F-846B-2C21778EF6D5}" dt="2019-07-09T05:44:36.918" v="8" actId="2696"/>
        <pc:sldMkLst>
          <pc:docMk/>
          <pc:sldMk cId="1208971945" sldId="267"/>
        </pc:sldMkLst>
      </pc:sldChg>
      <pc:sldChg chg="del">
        <pc:chgData name="Joseph Marvin Imperial" userId="c5118018-74d5-4421-be4d-7197191e5b08" providerId="ADAL" clId="{1693FB53-7745-4D0F-846B-2C21778EF6D5}" dt="2019-07-09T05:44:36.928" v="9" actId="2696"/>
        <pc:sldMkLst>
          <pc:docMk/>
          <pc:sldMk cId="4025919192" sldId="268"/>
        </pc:sldMkLst>
      </pc:sldChg>
      <pc:sldChg chg="del">
        <pc:chgData name="Joseph Marvin Imperial" userId="c5118018-74d5-4421-be4d-7197191e5b08" providerId="ADAL" clId="{1693FB53-7745-4D0F-846B-2C21778EF6D5}" dt="2019-07-09T05:44:36.941" v="10" actId="2696"/>
        <pc:sldMkLst>
          <pc:docMk/>
          <pc:sldMk cId="290049587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90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30/08/2019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computing.net/binary-expression-trees/" TargetMode="External"/><Relationship Id="rId2" Type="http://schemas.openxmlformats.org/officeDocument/2006/relationships/hyperlink" Target="https://en.wikipedia.org/wiki/Binary_expression_tre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788138"/>
            <a:ext cx="62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 smtClean="0">
                <a:solidFill>
                  <a:schemeClr val="bg1"/>
                </a:solidFill>
                <a:latin typeface="Abadi" panose="020B0604020104020204" pitchFamily="34" charset="0"/>
              </a:rPr>
              <a:t>Expression Trees</a:t>
            </a:r>
            <a:endParaRPr lang="en-PH" sz="28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Joseph Marvin R. Imperial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Guess the algebraic expression (infix)</a:t>
            </a:r>
            <a:endParaRPr lang="en-PH" b="1" dirty="0">
              <a:latin typeface="+mn-lt"/>
            </a:endParaRPr>
          </a:p>
        </p:txBody>
      </p:sp>
      <p:pic>
        <p:nvPicPr>
          <p:cNvPr id="5122" name="Picture 2" descr="algebric-expression-tree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117" y="1487488"/>
            <a:ext cx="4111626" cy="47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0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Guess the algebraic expression (infix)</a:t>
            </a:r>
            <a:endParaRPr lang="en-PH" b="1" dirty="0">
              <a:latin typeface="+mn-lt"/>
            </a:endParaRPr>
          </a:p>
        </p:txBody>
      </p:sp>
      <p:pic>
        <p:nvPicPr>
          <p:cNvPr id="4100" name="Picture 4" descr="https://upload.wikimedia.org/wikipedia/commons/thumb/a/a1/Exp-tree-ex-13.svg/1024px-Exp-tree-ex-1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6" y="1448934"/>
            <a:ext cx="6872514" cy="45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1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Construct the expression tree:</a:t>
            </a:r>
            <a:endParaRPr lang="en-PH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(3 + 2)^3 / (46 - 12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(5 * 4) + </a:t>
            </a:r>
            <a:r>
              <a:rPr lang="en-US" dirty="0" smtClean="0"/>
              <a:t>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11 </a:t>
            </a:r>
            <a:r>
              <a:rPr lang="en-US" dirty="0"/>
              <a:t>* </a:t>
            </a:r>
            <a:r>
              <a:rPr lang="en-US" dirty="0" smtClean="0"/>
              <a:t>(22 </a:t>
            </a:r>
            <a:r>
              <a:rPr lang="en-US" dirty="0"/>
              <a:t>+ </a:t>
            </a:r>
            <a:r>
              <a:rPr lang="en-US" dirty="0" smtClean="0"/>
              <a:t>8.6)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618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References</a:t>
            </a:r>
            <a:endParaRPr lang="en-PH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en.wikipedia.org/wiki/Binary_expression_tree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https://www.101computing.net/binary-expression-trees/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07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Binary expression tree</a:t>
            </a:r>
            <a:endParaRPr lang="en-PH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A binary expression tree is a specific kind of a binary tree used to represent </a:t>
            </a:r>
            <a:r>
              <a:rPr lang="en-PH" b="1" dirty="0"/>
              <a:t>expressions</a:t>
            </a:r>
            <a:r>
              <a:rPr lang="en-PH" dirty="0"/>
              <a:t>. </a:t>
            </a:r>
            <a:endParaRPr lang="en-PH" dirty="0" smtClean="0"/>
          </a:p>
          <a:p>
            <a:pPr marL="0" indent="0">
              <a:buNone/>
            </a:pPr>
            <a:r>
              <a:rPr lang="en-PH" dirty="0" smtClean="0"/>
              <a:t>Two </a:t>
            </a:r>
            <a:r>
              <a:rPr lang="en-PH" dirty="0"/>
              <a:t>common types of expressions that a binary expression tree can represent are </a:t>
            </a:r>
            <a:r>
              <a:rPr lang="en-PH" b="1" dirty="0" smtClean="0"/>
              <a:t>algebraic</a:t>
            </a:r>
            <a:r>
              <a:rPr lang="en-PH" dirty="0" smtClean="0"/>
              <a:t> </a:t>
            </a:r>
            <a:r>
              <a:rPr lang="en-PH" dirty="0"/>
              <a:t>and </a:t>
            </a:r>
            <a:r>
              <a:rPr lang="en-PH" b="1" dirty="0" smtClean="0"/>
              <a:t>Boolean</a:t>
            </a:r>
            <a:r>
              <a:rPr lang="en-PH" dirty="0" smtClean="0"/>
              <a:t>. </a:t>
            </a:r>
            <a:r>
              <a:rPr lang="en-PH" dirty="0"/>
              <a:t>These trees can represent expressions that contain both </a:t>
            </a:r>
            <a:r>
              <a:rPr lang="en-PH" b="1" dirty="0"/>
              <a:t>unary</a:t>
            </a:r>
            <a:r>
              <a:rPr lang="en-PH" dirty="0"/>
              <a:t> and </a:t>
            </a:r>
            <a:r>
              <a:rPr lang="en-PH" b="1" dirty="0"/>
              <a:t>binary</a:t>
            </a:r>
            <a:r>
              <a:rPr lang="en-PH" dirty="0"/>
              <a:t> operators</a:t>
            </a:r>
            <a:r>
              <a:rPr lang="en-PH" dirty="0" smtClean="0"/>
              <a:t>.</a:t>
            </a:r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Each node of a binary tree, and hence of a binary expression tree, has zero, one, or two children. This restricted structure simplifies the processing of expression trees.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1776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Representation through binary trees</a:t>
            </a:r>
            <a:endParaRPr lang="en-PH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The </a:t>
            </a:r>
            <a:r>
              <a:rPr lang="en-PH" sz="3200" b="1" dirty="0"/>
              <a:t>leaves</a:t>
            </a:r>
            <a:r>
              <a:rPr lang="en-PH" sz="3200" dirty="0"/>
              <a:t> of a binary expression tree are </a:t>
            </a:r>
            <a:r>
              <a:rPr lang="en-PH" sz="3200" b="1" dirty="0"/>
              <a:t>operands</a:t>
            </a:r>
            <a:r>
              <a:rPr lang="en-PH" sz="3200" dirty="0"/>
              <a:t>, such as constants or variable names, and the other nodes contain </a:t>
            </a:r>
            <a:r>
              <a:rPr lang="en-PH" sz="3200" b="1" dirty="0"/>
              <a:t>operators</a:t>
            </a:r>
            <a:r>
              <a:rPr lang="en-PH" sz="3200" dirty="0"/>
              <a:t>. </a:t>
            </a:r>
            <a:endParaRPr lang="en-PH" sz="3200" dirty="0" smtClean="0"/>
          </a:p>
          <a:p>
            <a:pPr marL="0" indent="0">
              <a:buNone/>
            </a:pPr>
            <a:r>
              <a:rPr lang="en-PH" sz="3200" dirty="0" smtClean="0"/>
              <a:t>These </a:t>
            </a:r>
            <a:r>
              <a:rPr lang="en-PH" sz="3200" dirty="0"/>
              <a:t>particular trees happen to be binary, because </a:t>
            </a:r>
            <a:r>
              <a:rPr lang="en-PH" sz="3200" b="1" dirty="0"/>
              <a:t>all of the operations are </a:t>
            </a:r>
            <a:r>
              <a:rPr lang="en-PH" sz="3200" b="1" dirty="0" smtClean="0"/>
              <a:t>binary</a:t>
            </a:r>
            <a:r>
              <a:rPr lang="en-PH" sz="3200" dirty="0" smtClean="0"/>
              <a:t>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5535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-1" y="6490896"/>
            <a:ext cx="423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Sample</a:t>
            </a:r>
            <a:endParaRPr lang="en-PH" b="1" dirty="0">
              <a:latin typeface="+mn-lt"/>
            </a:endParaRPr>
          </a:p>
        </p:txBody>
      </p:sp>
      <p:pic>
        <p:nvPicPr>
          <p:cNvPr id="1026" name="Picture 2" descr="https://cdncontribute.geeksforgeeks.org/wp-content/uploads/expression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90" y="684438"/>
            <a:ext cx="4372882" cy="538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9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Traversal</a:t>
            </a:r>
            <a:endParaRPr lang="en-PH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sz="3200" dirty="0"/>
              <a:t>An algebraic expression can be produced from a binary expression tree by recursively producing a parenthesized left expression, then printing out the operator at the root, and finally recursively producing a parenthesized right expression. </a:t>
            </a:r>
          </a:p>
          <a:p>
            <a:pPr marL="0" indent="0">
              <a:buNone/>
            </a:pPr>
            <a:endParaRPr lang="en-PH" sz="3200" dirty="0" smtClean="0"/>
          </a:p>
          <a:p>
            <a:pPr marL="0" indent="0">
              <a:buNone/>
            </a:pPr>
            <a:r>
              <a:rPr lang="en-PH" sz="3200" dirty="0" smtClean="0"/>
              <a:t>This </a:t>
            </a:r>
            <a:r>
              <a:rPr lang="en-PH" sz="3200" dirty="0"/>
              <a:t>general strategy (left, node, right) is known as an </a:t>
            </a:r>
            <a:r>
              <a:rPr lang="en-PH" sz="3200" b="1" dirty="0"/>
              <a:t>in-order traversal</a:t>
            </a:r>
            <a:r>
              <a:rPr lang="en-PH" sz="3200" dirty="0"/>
              <a:t>. </a:t>
            </a:r>
            <a:endParaRPr lang="en-PH" sz="3200" dirty="0" smtClean="0"/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r>
              <a:rPr lang="en-PH" sz="3200" dirty="0" smtClean="0"/>
              <a:t>Pre-order and post-order traversal can also be used in some cases, if specified.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6624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Traversal</a:t>
            </a:r>
            <a:endParaRPr lang="en-PH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i</a:t>
            </a:r>
            <a:r>
              <a:rPr lang="en-PH" sz="3200" dirty="0" smtClean="0"/>
              <a:t>n-order = infix</a:t>
            </a:r>
          </a:p>
          <a:p>
            <a:pPr marL="0" indent="0">
              <a:buNone/>
            </a:pPr>
            <a:r>
              <a:rPr lang="en-PH" sz="3200" dirty="0"/>
              <a:t>p</a:t>
            </a:r>
            <a:r>
              <a:rPr lang="en-PH" sz="3200" dirty="0" smtClean="0"/>
              <a:t>re-order = prefix</a:t>
            </a:r>
          </a:p>
          <a:p>
            <a:pPr marL="0" indent="0">
              <a:buNone/>
            </a:pPr>
            <a:r>
              <a:rPr lang="en-PH" sz="3200" dirty="0"/>
              <a:t>p</a:t>
            </a:r>
            <a:r>
              <a:rPr lang="en-PH" sz="3200" dirty="0" smtClean="0"/>
              <a:t>ost-order = postfix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6067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Infix traversal</a:t>
            </a:r>
            <a:endParaRPr lang="en-PH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When an infix expression is printed, an </a:t>
            </a:r>
            <a:r>
              <a:rPr lang="en-PH" sz="3200" b="1" dirty="0"/>
              <a:t>opening and closing parenthesis must be added</a:t>
            </a:r>
            <a:r>
              <a:rPr lang="en-PH" sz="3200" dirty="0"/>
              <a:t> at the beginning and ending of each expression. </a:t>
            </a:r>
            <a:endParaRPr lang="en-PH" sz="3200" dirty="0" smtClean="0"/>
          </a:p>
          <a:p>
            <a:pPr marL="0" indent="0">
              <a:buNone/>
            </a:pPr>
            <a:r>
              <a:rPr lang="en-PH" sz="3200" dirty="0" smtClean="0"/>
              <a:t>As </a:t>
            </a:r>
            <a:r>
              <a:rPr lang="en-PH" sz="3200" dirty="0"/>
              <a:t>every subtree represents a </a:t>
            </a:r>
            <a:r>
              <a:rPr lang="en-PH" sz="3200" b="1" dirty="0"/>
              <a:t>subexpression</a:t>
            </a:r>
            <a:r>
              <a:rPr lang="en-PH" sz="3200" dirty="0"/>
              <a:t>, an opening parenthesis is printed at its start and the closing parenthesis is printed after processing all of its children.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3746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Infix traversal</a:t>
            </a:r>
            <a:endParaRPr lang="en-PH" b="1" dirty="0">
              <a:latin typeface="+mn-lt"/>
            </a:endParaRPr>
          </a:p>
        </p:txBody>
      </p:sp>
      <p:pic>
        <p:nvPicPr>
          <p:cNvPr id="2050" name="Picture 2" descr="https://upload.wikimedia.org/wikipedia/commons/thumb/9/98/Exp-tree-ex-11.svg/800px-Exp-tree-ex-1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57" y="551543"/>
            <a:ext cx="4942114" cy="536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416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 smtClean="0">
                <a:latin typeface="+mn-lt"/>
              </a:rPr>
              <a:t>Guess the algebraic expression (infix)</a:t>
            </a:r>
            <a:endParaRPr lang="en-PH" b="1" dirty="0">
              <a:latin typeface="+mn-lt"/>
            </a:endParaRPr>
          </a:p>
        </p:txBody>
      </p:sp>
      <p:pic>
        <p:nvPicPr>
          <p:cNvPr id="3074" name="Picture 2" descr="algebric-expression-tre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61" y="1690688"/>
            <a:ext cx="4300311" cy="417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7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0CE39D574A784D942067646DFBB081" ma:contentTypeVersion="4" ma:contentTypeDescription="Create a new document." ma:contentTypeScope="" ma:versionID="3e9e798473b5981f5ad547fdb18b03c9">
  <xsd:schema xmlns:xsd="http://www.w3.org/2001/XMLSchema" xmlns:xs="http://www.w3.org/2001/XMLSchema" xmlns:p="http://schemas.microsoft.com/office/2006/metadata/properties" xmlns:ns2="a792dc56-2359-422c-9c9c-1b9fbea8d6f1" targetNamespace="http://schemas.microsoft.com/office/2006/metadata/properties" ma:root="true" ma:fieldsID="7003fc22a67bf6a9cc5103c2cea8792a" ns2:_="">
    <xsd:import namespace="a792dc56-2359-422c-9c9c-1b9fbea8d6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2dc56-2359-422c-9c9c-1b9fbea8d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EA1BC10-2C9D-4FF5-A123-61F3DB1C1578}"/>
</file>

<file path=customXml/itemProps11.xml><?xml version="1.0" encoding="utf-8"?>
<ds:datastoreItem xmlns:ds="http://schemas.openxmlformats.org/officeDocument/2006/customXml" ds:itemID="{2DDD0CB9-03CF-4D9B-9FC7-6B1192A93BD6}"/>
</file>

<file path=customXml/itemProps2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6867F7A-6867-4D5F-A5A8-BF7ED3BF8400}"/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616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Abadi</vt:lpstr>
      <vt:lpstr>Aharoni</vt:lpstr>
      <vt:lpstr>Arial</vt:lpstr>
      <vt:lpstr>Book Antiqua</vt:lpstr>
      <vt:lpstr>Calibri</vt:lpstr>
      <vt:lpstr>Calibri Light</vt:lpstr>
      <vt:lpstr>Office Theme</vt:lpstr>
      <vt:lpstr>Storyboard Layouts</vt:lpstr>
      <vt:lpstr>PowerPoint Presentation</vt:lpstr>
      <vt:lpstr>Binary expression tree</vt:lpstr>
      <vt:lpstr>Representation through binary trees</vt:lpstr>
      <vt:lpstr>Sample</vt:lpstr>
      <vt:lpstr>Traversal</vt:lpstr>
      <vt:lpstr>Traversal</vt:lpstr>
      <vt:lpstr>Infix traversal</vt:lpstr>
      <vt:lpstr>Infix traversal</vt:lpstr>
      <vt:lpstr>Guess the algebraic expression (infix)</vt:lpstr>
      <vt:lpstr>Guess the algebraic expression (infix)</vt:lpstr>
      <vt:lpstr>Guess the algebraic expression (infix)</vt:lpstr>
      <vt:lpstr>Construct the expression tree: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Marvin R. Imperial</cp:lastModifiedBy>
  <cp:revision>242</cp:revision>
  <dcterms:created xsi:type="dcterms:W3CDTF">2018-06-03T15:07:43Z</dcterms:created>
  <dcterms:modified xsi:type="dcterms:W3CDTF">2019-08-30T01:14:05Z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0x010100400CE39D574A784D942067646DFBB081</vt:lpwstr>
  </property>
</Properties>
</file>