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2"/>
    <p:sldMasterId id="2147483660" r:id="rId13"/>
  </p:sldMasterIdLst>
  <p:notesMasterIdLst>
    <p:notesMasterId r:id="rId37"/>
  </p:notesMasterIdLst>
  <p:sldIdLst>
    <p:sldId id="256" r:id="rId14"/>
    <p:sldId id="261" r:id="rId15"/>
    <p:sldId id="299" r:id="rId16"/>
    <p:sldId id="318" r:id="rId17"/>
    <p:sldId id="319" r:id="rId18"/>
    <p:sldId id="309" r:id="rId19"/>
    <p:sldId id="308" r:id="rId20"/>
    <p:sldId id="301" r:id="rId21"/>
    <p:sldId id="300" r:id="rId22"/>
    <p:sldId id="311" r:id="rId23"/>
    <p:sldId id="304" r:id="rId24"/>
    <p:sldId id="305" r:id="rId25"/>
    <p:sldId id="312" r:id="rId26"/>
    <p:sldId id="306" r:id="rId27"/>
    <p:sldId id="303" r:id="rId28"/>
    <p:sldId id="298" r:id="rId29"/>
    <p:sldId id="310" r:id="rId30"/>
    <p:sldId id="314" r:id="rId31"/>
    <p:sldId id="315" r:id="rId32"/>
    <p:sldId id="316" r:id="rId33"/>
    <p:sldId id="307" r:id="rId34"/>
    <p:sldId id="317" r:id="rId35"/>
    <p:sldId id="30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CC6600"/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D2BBCF-6EB4-4CB9-9701-2573D0B70CE6}" v="24" dt="2020-09-21T06:27:58.7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3817" autoAdjust="0"/>
  </p:normalViewPr>
  <p:slideViewPr>
    <p:cSldViewPr snapToGrid="0">
      <p:cViewPr varScale="1">
        <p:scale>
          <a:sx n="64" d="100"/>
          <a:sy n="64" d="100"/>
        </p:scale>
        <p:origin x="11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2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viewProps" Target="viewProps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microsoft.com/office/2016/11/relationships/changesInfo" Target="changesInfos/changesInfo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10" Type="http://schemas.openxmlformats.org/officeDocument/2006/relationships/customXml" Target="../customXml/item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microsoft.com/office/2015/10/relationships/revisionInfo" Target="revisionInfo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rvin Imperial" userId="c5118018-74d5-4421-be4d-7197191e5b08" providerId="ADAL" clId="{E6D2BBCF-6EB4-4CB9-9701-2573D0B70CE6}"/>
    <pc:docChg chg="undo custSel mod addSld delSld modSld sldOrd">
      <pc:chgData name="Joseph Marvin Imperial" userId="c5118018-74d5-4421-be4d-7197191e5b08" providerId="ADAL" clId="{E6D2BBCF-6EB4-4CB9-9701-2573D0B70CE6}" dt="2020-09-21T06:28:17.499" v="489" actId="1076"/>
      <pc:docMkLst>
        <pc:docMk/>
      </pc:docMkLst>
      <pc:sldChg chg="del">
        <pc:chgData name="Joseph Marvin Imperial" userId="c5118018-74d5-4421-be4d-7197191e5b08" providerId="ADAL" clId="{E6D2BBCF-6EB4-4CB9-9701-2573D0B70CE6}" dt="2020-09-20T23:41:33.084" v="51" actId="47"/>
        <pc:sldMkLst>
          <pc:docMk/>
          <pc:sldMk cId="2888732293" sldId="297"/>
        </pc:sldMkLst>
      </pc:sldChg>
      <pc:sldChg chg="ord">
        <pc:chgData name="Joseph Marvin Imperial" userId="c5118018-74d5-4421-be4d-7197191e5b08" providerId="ADAL" clId="{E6D2BBCF-6EB4-4CB9-9701-2573D0B70CE6}" dt="2020-09-21T00:05:03.743" v="169"/>
        <pc:sldMkLst>
          <pc:docMk/>
          <pc:sldMk cId="3053188639" sldId="298"/>
        </pc:sldMkLst>
      </pc:sldChg>
      <pc:sldChg chg="modSp">
        <pc:chgData name="Joseph Marvin Imperial" userId="c5118018-74d5-4421-be4d-7197191e5b08" providerId="ADAL" clId="{E6D2BBCF-6EB4-4CB9-9701-2573D0B70CE6}" dt="2020-09-20T23:38:06.569" v="20" actId="20577"/>
        <pc:sldMkLst>
          <pc:docMk/>
          <pc:sldMk cId="4176933744" sldId="300"/>
        </pc:sldMkLst>
        <pc:spChg chg="mod">
          <ac:chgData name="Joseph Marvin Imperial" userId="c5118018-74d5-4421-be4d-7197191e5b08" providerId="ADAL" clId="{E6D2BBCF-6EB4-4CB9-9701-2573D0B70CE6}" dt="2020-09-20T23:38:06.569" v="20" actId="20577"/>
          <ac:spMkLst>
            <pc:docMk/>
            <pc:sldMk cId="4176933744" sldId="300"/>
            <ac:spMk id="3" creationId="{1D9C307D-0745-439D-8A4E-9CE2D5F7FC1D}"/>
          </ac:spMkLst>
        </pc:spChg>
      </pc:sldChg>
      <pc:sldChg chg="modSp">
        <pc:chgData name="Joseph Marvin Imperial" userId="c5118018-74d5-4421-be4d-7197191e5b08" providerId="ADAL" clId="{E6D2BBCF-6EB4-4CB9-9701-2573D0B70CE6}" dt="2020-09-20T23:37:59.148" v="19" actId="123"/>
        <pc:sldMkLst>
          <pc:docMk/>
          <pc:sldMk cId="1278727865" sldId="301"/>
        </pc:sldMkLst>
        <pc:spChg chg="mod">
          <ac:chgData name="Joseph Marvin Imperial" userId="c5118018-74d5-4421-be4d-7197191e5b08" providerId="ADAL" clId="{E6D2BBCF-6EB4-4CB9-9701-2573D0B70CE6}" dt="2020-09-20T23:37:59.148" v="19" actId="123"/>
          <ac:spMkLst>
            <pc:docMk/>
            <pc:sldMk cId="1278727865" sldId="301"/>
            <ac:spMk id="4" creationId="{6529869D-B2A9-4ED3-87FC-901FADCF7323}"/>
          </ac:spMkLst>
        </pc:spChg>
      </pc:sldChg>
      <pc:sldChg chg="modSp">
        <pc:chgData name="Joseph Marvin Imperial" userId="c5118018-74d5-4421-be4d-7197191e5b08" providerId="ADAL" clId="{E6D2BBCF-6EB4-4CB9-9701-2573D0B70CE6}" dt="2020-09-20T23:41:47.566" v="59" actId="20577"/>
        <pc:sldMkLst>
          <pc:docMk/>
          <pc:sldMk cId="3749608638" sldId="302"/>
        </pc:sldMkLst>
        <pc:spChg chg="mod">
          <ac:chgData name="Joseph Marvin Imperial" userId="c5118018-74d5-4421-be4d-7197191e5b08" providerId="ADAL" clId="{E6D2BBCF-6EB4-4CB9-9701-2573D0B70CE6}" dt="2020-09-20T23:41:47.566" v="59" actId="20577"/>
          <ac:spMkLst>
            <pc:docMk/>
            <pc:sldMk cId="3749608638" sldId="302"/>
            <ac:spMk id="4" creationId="{6529869D-B2A9-4ED3-87FC-901FADCF7323}"/>
          </ac:spMkLst>
        </pc:spChg>
      </pc:sldChg>
      <pc:sldChg chg="modSp">
        <pc:chgData name="Joseph Marvin Imperial" userId="c5118018-74d5-4421-be4d-7197191e5b08" providerId="ADAL" clId="{E6D2BBCF-6EB4-4CB9-9701-2573D0B70CE6}" dt="2020-09-20T23:38:56.061" v="49" actId="255"/>
        <pc:sldMkLst>
          <pc:docMk/>
          <pc:sldMk cId="1938163919" sldId="307"/>
        </pc:sldMkLst>
        <pc:spChg chg="mod">
          <ac:chgData name="Joseph Marvin Imperial" userId="c5118018-74d5-4421-be4d-7197191e5b08" providerId="ADAL" clId="{E6D2BBCF-6EB4-4CB9-9701-2573D0B70CE6}" dt="2020-09-20T23:38:56.061" v="49" actId="255"/>
          <ac:spMkLst>
            <pc:docMk/>
            <pc:sldMk cId="1938163919" sldId="307"/>
            <ac:spMk id="4" creationId="{6529869D-B2A9-4ED3-87FC-901FADCF7323}"/>
          </ac:spMkLst>
        </pc:spChg>
      </pc:sldChg>
      <pc:sldChg chg="addSp delSp modSp add ord">
        <pc:chgData name="Joseph Marvin Imperial" userId="c5118018-74d5-4421-be4d-7197191e5b08" providerId="ADAL" clId="{E6D2BBCF-6EB4-4CB9-9701-2573D0B70CE6}" dt="2020-09-21T06:27:51.223" v="479"/>
        <pc:sldMkLst>
          <pc:docMk/>
          <pc:sldMk cId="3106450425" sldId="308"/>
        </pc:sldMkLst>
        <pc:spChg chg="del mod">
          <ac:chgData name="Joseph Marvin Imperial" userId="c5118018-74d5-4421-be4d-7197191e5b08" providerId="ADAL" clId="{E6D2BBCF-6EB4-4CB9-9701-2573D0B70CE6}" dt="2020-09-20T23:35:34.430" v="8" actId="478"/>
          <ac:spMkLst>
            <pc:docMk/>
            <pc:sldMk cId="3106450425" sldId="308"/>
            <ac:spMk id="3" creationId="{1D9C307D-0745-439D-8A4E-9CE2D5F7FC1D}"/>
          </ac:spMkLst>
        </pc:spChg>
        <pc:spChg chg="del">
          <ac:chgData name="Joseph Marvin Imperial" userId="c5118018-74d5-4421-be4d-7197191e5b08" providerId="ADAL" clId="{E6D2BBCF-6EB4-4CB9-9701-2573D0B70CE6}" dt="2020-09-20T23:35:21.141" v="2" actId="478"/>
          <ac:spMkLst>
            <pc:docMk/>
            <pc:sldMk cId="3106450425" sldId="308"/>
            <ac:spMk id="4" creationId="{6529869D-B2A9-4ED3-87FC-901FADCF7323}"/>
          </ac:spMkLst>
        </pc:spChg>
        <pc:spChg chg="add del mod">
          <ac:chgData name="Joseph Marvin Imperial" userId="c5118018-74d5-4421-be4d-7197191e5b08" providerId="ADAL" clId="{E6D2BBCF-6EB4-4CB9-9701-2573D0B70CE6}" dt="2020-09-20T23:35:23.360" v="3" actId="478"/>
          <ac:spMkLst>
            <pc:docMk/>
            <pc:sldMk cId="3106450425" sldId="308"/>
            <ac:spMk id="5" creationId="{B9EB6E01-0D89-4900-B6B5-ED2840D8E619}"/>
          </ac:spMkLst>
        </pc:spChg>
        <pc:spChg chg="add del mod">
          <ac:chgData name="Joseph Marvin Imperial" userId="c5118018-74d5-4421-be4d-7197191e5b08" providerId="ADAL" clId="{E6D2BBCF-6EB4-4CB9-9701-2573D0B70CE6}" dt="2020-09-20T23:35:37.682" v="10" actId="478"/>
          <ac:spMkLst>
            <pc:docMk/>
            <pc:sldMk cId="3106450425" sldId="308"/>
            <ac:spMk id="7" creationId="{26CA1CF5-F525-4273-86D6-B9F9E4D10C48}"/>
          </ac:spMkLst>
        </pc:spChg>
        <pc:picChg chg="add mod">
          <ac:chgData name="Joseph Marvin Imperial" userId="c5118018-74d5-4421-be4d-7197191e5b08" providerId="ADAL" clId="{E6D2BBCF-6EB4-4CB9-9701-2573D0B70CE6}" dt="2020-09-20T23:35:35.989" v="9" actId="1076"/>
          <ac:picMkLst>
            <pc:docMk/>
            <pc:sldMk cId="3106450425" sldId="308"/>
            <ac:picMk id="1026" creationId="{DE27F00D-E517-444A-99D2-336FF1B3CAE2}"/>
          </ac:picMkLst>
        </pc:picChg>
      </pc:sldChg>
      <pc:sldChg chg="addSp delSp modSp add ord">
        <pc:chgData name="Joseph Marvin Imperial" userId="c5118018-74d5-4421-be4d-7197191e5b08" providerId="ADAL" clId="{E6D2BBCF-6EB4-4CB9-9701-2573D0B70CE6}" dt="2020-09-21T06:27:56.236" v="480"/>
        <pc:sldMkLst>
          <pc:docMk/>
          <pc:sldMk cId="898308111" sldId="309"/>
        </pc:sldMkLst>
        <pc:picChg chg="del">
          <ac:chgData name="Joseph Marvin Imperial" userId="c5118018-74d5-4421-be4d-7197191e5b08" providerId="ADAL" clId="{E6D2BBCF-6EB4-4CB9-9701-2573D0B70CE6}" dt="2020-09-20T23:37:02.361" v="13" actId="478"/>
          <ac:picMkLst>
            <pc:docMk/>
            <pc:sldMk cId="898308111" sldId="309"/>
            <ac:picMk id="1026" creationId="{DE27F00D-E517-444A-99D2-336FF1B3CAE2}"/>
          </ac:picMkLst>
        </pc:picChg>
        <pc:picChg chg="add mod">
          <ac:chgData name="Joseph Marvin Imperial" userId="c5118018-74d5-4421-be4d-7197191e5b08" providerId="ADAL" clId="{E6D2BBCF-6EB4-4CB9-9701-2573D0B70CE6}" dt="2020-09-20T23:37:37.422" v="18" actId="1076"/>
          <ac:picMkLst>
            <pc:docMk/>
            <pc:sldMk cId="898308111" sldId="309"/>
            <ac:picMk id="2050" creationId="{22AE43E7-1B3C-4898-8F45-809E0F05DA86}"/>
          </ac:picMkLst>
        </pc:picChg>
      </pc:sldChg>
      <pc:sldChg chg="addSp delSp modSp add ord">
        <pc:chgData name="Joseph Marvin Imperial" userId="c5118018-74d5-4421-be4d-7197191e5b08" providerId="ADAL" clId="{E6D2BBCF-6EB4-4CB9-9701-2573D0B70CE6}" dt="2020-09-21T00:08:40.989" v="243" actId="20577"/>
        <pc:sldMkLst>
          <pc:docMk/>
          <pc:sldMk cId="2756579319" sldId="310"/>
        </pc:sldMkLst>
        <pc:spChg chg="mod">
          <ac:chgData name="Joseph Marvin Imperial" userId="c5118018-74d5-4421-be4d-7197191e5b08" providerId="ADAL" clId="{E6D2BBCF-6EB4-4CB9-9701-2573D0B70CE6}" dt="2020-09-21T00:08:40.989" v="243" actId="20577"/>
          <ac:spMkLst>
            <pc:docMk/>
            <pc:sldMk cId="2756579319" sldId="310"/>
            <ac:spMk id="3" creationId="{1D9C307D-0745-439D-8A4E-9CE2D5F7FC1D}"/>
          </ac:spMkLst>
        </pc:spChg>
        <pc:spChg chg="del mod">
          <ac:chgData name="Joseph Marvin Imperial" userId="c5118018-74d5-4421-be4d-7197191e5b08" providerId="ADAL" clId="{E6D2BBCF-6EB4-4CB9-9701-2573D0B70CE6}" dt="2020-09-21T00:06:29.957" v="201" actId="478"/>
          <ac:spMkLst>
            <pc:docMk/>
            <pc:sldMk cId="2756579319" sldId="310"/>
            <ac:spMk id="4" creationId="{6529869D-B2A9-4ED3-87FC-901FADCF7323}"/>
          </ac:spMkLst>
        </pc:spChg>
        <pc:picChg chg="add mod">
          <ac:chgData name="Joseph Marvin Imperial" userId="c5118018-74d5-4421-be4d-7197191e5b08" providerId="ADAL" clId="{E6D2BBCF-6EB4-4CB9-9701-2573D0B70CE6}" dt="2020-09-21T00:06:33.598" v="204" actId="1076"/>
          <ac:picMkLst>
            <pc:docMk/>
            <pc:sldMk cId="2756579319" sldId="310"/>
            <ac:picMk id="2" creationId="{E433BA1F-E7AA-4005-95FC-B1690CFDE80A}"/>
          </ac:picMkLst>
        </pc:picChg>
      </pc:sldChg>
      <pc:sldChg chg="addSp delSp modSp add mod setBg">
        <pc:chgData name="Joseph Marvin Imperial" userId="c5118018-74d5-4421-be4d-7197191e5b08" providerId="ADAL" clId="{E6D2BBCF-6EB4-4CB9-9701-2573D0B70CE6}" dt="2020-09-20T23:45:32.454" v="168" actId="113"/>
        <pc:sldMkLst>
          <pc:docMk/>
          <pc:sldMk cId="3660190606" sldId="311"/>
        </pc:sldMkLst>
        <pc:spChg chg="mod ord">
          <ac:chgData name="Joseph Marvin Imperial" userId="c5118018-74d5-4421-be4d-7197191e5b08" providerId="ADAL" clId="{E6D2BBCF-6EB4-4CB9-9701-2573D0B70CE6}" dt="2020-09-20T23:43:59.877" v="141" actId="26606"/>
          <ac:spMkLst>
            <pc:docMk/>
            <pc:sldMk cId="3660190606" sldId="311"/>
            <ac:spMk id="3" creationId="{1D9C307D-0745-439D-8A4E-9CE2D5F7FC1D}"/>
          </ac:spMkLst>
        </pc:spChg>
        <pc:spChg chg="mod ord">
          <ac:chgData name="Joseph Marvin Imperial" userId="c5118018-74d5-4421-be4d-7197191e5b08" providerId="ADAL" clId="{E6D2BBCF-6EB4-4CB9-9701-2573D0B70CE6}" dt="2020-09-20T23:45:32.454" v="168" actId="113"/>
          <ac:spMkLst>
            <pc:docMk/>
            <pc:sldMk cId="3660190606" sldId="311"/>
            <ac:spMk id="4" creationId="{6529869D-B2A9-4ED3-87FC-901FADCF7323}"/>
          </ac:spMkLst>
        </pc:spChg>
        <pc:spChg chg="mod">
          <ac:chgData name="Joseph Marvin Imperial" userId="c5118018-74d5-4421-be4d-7197191e5b08" providerId="ADAL" clId="{E6D2BBCF-6EB4-4CB9-9701-2573D0B70CE6}" dt="2020-09-20T23:43:59.877" v="141" actId="26606"/>
          <ac:spMkLst>
            <pc:docMk/>
            <pc:sldMk cId="3660190606" sldId="311"/>
            <ac:spMk id="8" creationId="{B95C7AD6-4918-4294-AA88-B72FB28833FE}"/>
          </ac:spMkLst>
        </pc:spChg>
        <pc:spChg chg="mod">
          <ac:chgData name="Joseph Marvin Imperial" userId="c5118018-74d5-4421-be4d-7197191e5b08" providerId="ADAL" clId="{E6D2BBCF-6EB4-4CB9-9701-2573D0B70CE6}" dt="2020-09-20T23:43:59.877" v="141" actId="26606"/>
          <ac:spMkLst>
            <pc:docMk/>
            <pc:sldMk cId="3660190606" sldId="311"/>
            <ac:spMk id="9" creationId="{C3136E3D-4CFD-4EFC-98AB-367D0EF3C06B}"/>
          </ac:spMkLst>
        </pc:spChg>
        <pc:spChg chg="mod">
          <ac:chgData name="Joseph Marvin Imperial" userId="c5118018-74d5-4421-be4d-7197191e5b08" providerId="ADAL" clId="{E6D2BBCF-6EB4-4CB9-9701-2573D0B70CE6}" dt="2020-09-20T23:43:59.877" v="141" actId="26606"/>
          <ac:spMkLst>
            <pc:docMk/>
            <pc:sldMk cId="3660190606" sldId="311"/>
            <ac:spMk id="14" creationId="{ACC57CA2-30CA-4DDD-A941-8B9CC393DAFA}"/>
          </ac:spMkLst>
        </pc:spChg>
        <pc:spChg chg="mod">
          <ac:chgData name="Joseph Marvin Imperial" userId="c5118018-74d5-4421-be4d-7197191e5b08" providerId="ADAL" clId="{E6D2BBCF-6EB4-4CB9-9701-2573D0B70CE6}" dt="2020-09-20T23:43:59.877" v="141" actId="26606"/>
          <ac:spMkLst>
            <pc:docMk/>
            <pc:sldMk cId="3660190606" sldId="311"/>
            <ac:spMk id="15" creationId="{31237222-F604-49F1-8989-AF06AF20EDD3}"/>
          </ac:spMkLst>
        </pc:spChg>
        <pc:spChg chg="add del">
          <ac:chgData name="Joseph Marvin Imperial" userId="c5118018-74d5-4421-be4d-7197191e5b08" providerId="ADAL" clId="{E6D2BBCF-6EB4-4CB9-9701-2573D0B70CE6}" dt="2020-09-20T23:43:59.877" v="141" actId="26606"/>
          <ac:spMkLst>
            <pc:docMk/>
            <pc:sldMk cId="3660190606" sldId="311"/>
            <ac:spMk id="20" creationId="{F4C0B10B-D2C4-4A54-AFAD-3D27DF88BB37}"/>
          </ac:spMkLst>
        </pc:spChg>
        <pc:grpChg chg="add del">
          <ac:chgData name="Joseph Marvin Imperial" userId="c5118018-74d5-4421-be4d-7197191e5b08" providerId="ADAL" clId="{E6D2BBCF-6EB4-4CB9-9701-2573D0B70CE6}" dt="2020-09-20T23:43:59.877" v="141" actId="26606"/>
          <ac:grpSpMkLst>
            <pc:docMk/>
            <pc:sldMk cId="3660190606" sldId="311"/>
            <ac:grpSpMk id="22" creationId="{B6BADB90-C74B-40D6-86DC-503F65FCE8DC}"/>
          </ac:grpSpMkLst>
        </pc:grpChg>
        <pc:picChg chg="add del mod ord">
          <ac:chgData name="Joseph Marvin Imperial" userId="c5118018-74d5-4421-be4d-7197191e5b08" providerId="ADAL" clId="{E6D2BBCF-6EB4-4CB9-9701-2573D0B70CE6}" dt="2020-09-20T23:44:15.809" v="147" actId="21"/>
          <ac:picMkLst>
            <pc:docMk/>
            <pc:sldMk cId="3660190606" sldId="311"/>
            <ac:picMk id="2" creationId="{6459E90A-61D3-4CEA-8FAF-C8E4E20575D3}"/>
          </ac:picMkLst>
        </pc:picChg>
        <pc:picChg chg="add mod">
          <ac:chgData name="Joseph Marvin Imperial" userId="c5118018-74d5-4421-be4d-7197191e5b08" providerId="ADAL" clId="{E6D2BBCF-6EB4-4CB9-9701-2573D0B70CE6}" dt="2020-09-20T23:45:26.894" v="167" actId="1076"/>
          <ac:picMkLst>
            <pc:docMk/>
            <pc:sldMk cId="3660190606" sldId="311"/>
            <ac:picMk id="17" creationId="{6E9B1B13-00DA-4F23-9E64-882DF599A415}"/>
          </ac:picMkLst>
        </pc:picChg>
      </pc:sldChg>
      <pc:sldChg chg="addSp delSp modSp add">
        <pc:chgData name="Joseph Marvin Imperial" userId="c5118018-74d5-4421-be4d-7197191e5b08" providerId="ADAL" clId="{E6D2BBCF-6EB4-4CB9-9701-2573D0B70CE6}" dt="2020-09-21T00:05:16.015" v="178" actId="1076"/>
        <pc:sldMkLst>
          <pc:docMk/>
          <pc:sldMk cId="2165929580" sldId="312"/>
        </pc:sldMkLst>
        <pc:picChg chg="del">
          <ac:chgData name="Joseph Marvin Imperial" userId="c5118018-74d5-4421-be4d-7197191e5b08" providerId="ADAL" clId="{E6D2BBCF-6EB4-4CB9-9701-2573D0B70CE6}" dt="2020-09-21T00:05:08.110" v="172" actId="478"/>
          <ac:picMkLst>
            <pc:docMk/>
            <pc:sldMk cId="2165929580" sldId="312"/>
            <ac:picMk id="2050" creationId="{D3A2C801-DBE6-47FA-A205-DFD5F111C1BC}"/>
          </ac:picMkLst>
        </pc:picChg>
        <pc:picChg chg="add mod">
          <ac:chgData name="Joseph Marvin Imperial" userId="c5118018-74d5-4421-be4d-7197191e5b08" providerId="ADAL" clId="{E6D2BBCF-6EB4-4CB9-9701-2573D0B70CE6}" dt="2020-09-21T00:05:16.015" v="178" actId="1076"/>
          <ac:picMkLst>
            <pc:docMk/>
            <pc:sldMk cId="2165929580" sldId="312"/>
            <ac:picMk id="3074" creationId="{FFCB9D24-8002-4989-85C1-9EC30D42B3B2}"/>
          </ac:picMkLst>
        </pc:picChg>
      </pc:sldChg>
      <pc:sldChg chg="modSp add del">
        <pc:chgData name="Joseph Marvin Imperial" userId="c5118018-74d5-4421-be4d-7197191e5b08" providerId="ADAL" clId="{E6D2BBCF-6EB4-4CB9-9701-2573D0B70CE6}" dt="2020-09-21T00:08:46.310" v="246" actId="47"/>
        <pc:sldMkLst>
          <pc:docMk/>
          <pc:sldMk cId="3026497485" sldId="313"/>
        </pc:sldMkLst>
        <pc:spChg chg="mod">
          <ac:chgData name="Joseph Marvin Imperial" userId="c5118018-74d5-4421-be4d-7197191e5b08" providerId="ADAL" clId="{E6D2BBCF-6EB4-4CB9-9701-2573D0B70CE6}" dt="2020-09-21T00:08:31.805" v="210" actId="20577"/>
          <ac:spMkLst>
            <pc:docMk/>
            <pc:sldMk cId="3026497485" sldId="313"/>
            <ac:spMk id="3" creationId="{1D9C307D-0745-439D-8A4E-9CE2D5F7FC1D}"/>
          </ac:spMkLst>
        </pc:spChg>
      </pc:sldChg>
      <pc:sldChg chg="addSp delSp modSp add">
        <pc:chgData name="Joseph Marvin Imperial" userId="c5118018-74d5-4421-be4d-7197191e5b08" providerId="ADAL" clId="{E6D2BBCF-6EB4-4CB9-9701-2573D0B70CE6}" dt="2020-09-21T00:11:53.855" v="291" actId="1076"/>
        <pc:sldMkLst>
          <pc:docMk/>
          <pc:sldMk cId="4034873064" sldId="314"/>
        </pc:sldMkLst>
        <pc:picChg chg="del">
          <ac:chgData name="Joseph Marvin Imperial" userId="c5118018-74d5-4421-be4d-7197191e5b08" providerId="ADAL" clId="{E6D2BBCF-6EB4-4CB9-9701-2573D0B70CE6}" dt="2020-09-21T00:08:48.585" v="247" actId="478"/>
          <ac:picMkLst>
            <pc:docMk/>
            <pc:sldMk cId="4034873064" sldId="314"/>
            <ac:picMk id="2" creationId="{E433BA1F-E7AA-4005-95FC-B1690CFDE80A}"/>
          </ac:picMkLst>
        </pc:picChg>
        <pc:picChg chg="add mod">
          <ac:chgData name="Joseph Marvin Imperial" userId="c5118018-74d5-4421-be4d-7197191e5b08" providerId="ADAL" clId="{E6D2BBCF-6EB4-4CB9-9701-2573D0B70CE6}" dt="2020-09-21T00:11:53.855" v="291" actId="1076"/>
          <ac:picMkLst>
            <pc:docMk/>
            <pc:sldMk cId="4034873064" sldId="314"/>
            <ac:picMk id="4" creationId="{B1D0F6DF-EAC1-47D6-B738-4A20C77A042E}"/>
          </ac:picMkLst>
        </pc:picChg>
        <pc:picChg chg="add del mod">
          <ac:chgData name="Joseph Marvin Imperial" userId="c5118018-74d5-4421-be4d-7197191e5b08" providerId="ADAL" clId="{E6D2BBCF-6EB4-4CB9-9701-2573D0B70CE6}" dt="2020-09-21T00:09:59.963" v="265" actId="478"/>
          <ac:picMkLst>
            <pc:docMk/>
            <pc:sldMk cId="4034873064" sldId="314"/>
            <ac:picMk id="5" creationId="{B7547164-E7ED-4824-B3F3-DFC98C28C595}"/>
          </ac:picMkLst>
        </pc:picChg>
        <pc:picChg chg="add mod modCrop">
          <ac:chgData name="Joseph Marvin Imperial" userId="c5118018-74d5-4421-be4d-7197191e5b08" providerId="ADAL" clId="{E6D2BBCF-6EB4-4CB9-9701-2573D0B70CE6}" dt="2020-09-21T00:10:31.079" v="281" actId="1076"/>
          <ac:picMkLst>
            <pc:docMk/>
            <pc:sldMk cId="4034873064" sldId="314"/>
            <ac:picMk id="11" creationId="{65DEB763-7FE6-45E8-AF85-40025150C9A5}"/>
          </ac:picMkLst>
        </pc:picChg>
      </pc:sldChg>
      <pc:sldChg chg="addSp delSp modSp add">
        <pc:chgData name="Joseph Marvin Imperial" userId="c5118018-74d5-4421-be4d-7197191e5b08" providerId="ADAL" clId="{E6D2BBCF-6EB4-4CB9-9701-2573D0B70CE6}" dt="2020-09-21T00:11:00.399" v="289" actId="1076"/>
        <pc:sldMkLst>
          <pc:docMk/>
          <pc:sldMk cId="3823923800" sldId="315"/>
        </pc:sldMkLst>
        <pc:picChg chg="add mod">
          <ac:chgData name="Joseph Marvin Imperial" userId="c5118018-74d5-4421-be4d-7197191e5b08" providerId="ADAL" clId="{E6D2BBCF-6EB4-4CB9-9701-2573D0B70CE6}" dt="2020-09-21T00:11:00.399" v="289" actId="1076"/>
          <ac:picMkLst>
            <pc:docMk/>
            <pc:sldMk cId="3823923800" sldId="315"/>
            <ac:picMk id="2" creationId="{4DC00D1A-B328-480C-82C7-377CAA634C33}"/>
          </ac:picMkLst>
        </pc:picChg>
        <pc:picChg chg="del">
          <ac:chgData name="Joseph Marvin Imperial" userId="c5118018-74d5-4421-be4d-7197191e5b08" providerId="ADAL" clId="{E6D2BBCF-6EB4-4CB9-9701-2573D0B70CE6}" dt="2020-09-21T00:10:40.935" v="285" actId="478"/>
          <ac:picMkLst>
            <pc:docMk/>
            <pc:sldMk cId="3823923800" sldId="315"/>
            <ac:picMk id="4" creationId="{B1D0F6DF-EAC1-47D6-B738-4A20C77A042E}"/>
          </ac:picMkLst>
        </pc:picChg>
        <pc:picChg chg="del">
          <ac:chgData name="Joseph Marvin Imperial" userId="c5118018-74d5-4421-be4d-7197191e5b08" providerId="ADAL" clId="{E6D2BBCF-6EB4-4CB9-9701-2573D0B70CE6}" dt="2020-09-21T00:10:40.034" v="284" actId="478"/>
          <ac:picMkLst>
            <pc:docMk/>
            <pc:sldMk cId="3823923800" sldId="315"/>
            <ac:picMk id="11" creationId="{65DEB763-7FE6-45E8-AF85-40025150C9A5}"/>
          </ac:picMkLst>
        </pc:picChg>
      </pc:sldChg>
      <pc:sldChg chg="addSp delSp modSp add">
        <pc:chgData name="Joseph Marvin Imperial" userId="c5118018-74d5-4421-be4d-7197191e5b08" providerId="ADAL" clId="{E6D2BBCF-6EB4-4CB9-9701-2573D0B70CE6}" dt="2020-09-21T00:12:29.552" v="298" actId="1076"/>
        <pc:sldMkLst>
          <pc:docMk/>
          <pc:sldMk cId="3802993763" sldId="316"/>
        </pc:sldMkLst>
        <pc:picChg chg="del">
          <ac:chgData name="Joseph Marvin Imperial" userId="c5118018-74d5-4421-be4d-7197191e5b08" providerId="ADAL" clId="{E6D2BBCF-6EB4-4CB9-9701-2573D0B70CE6}" dt="2020-09-21T00:12:25.525" v="294" actId="478"/>
          <ac:picMkLst>
            <pc:docMk/>
            <pc:sldMk cId="3802993763" sldId="316"/>
            <ac:picMk id="2" creationId="{4DC00D1A-B328-480C-82C7-377CAA634C33}"/>
          </ac:picMkLst>
        </pc:picChg>
        <pc:picChg chg="add mod">
          <ac:chgData name="Joseph Marvin Imperial" userId="c5118018-74d5-4421-be4d-7197191e5b08" providerId="ADAL" clId="{E6D2BBCF-6EB4-4CB9-9701-2573D0B70CE6}" dt="2020-09-21T00:12:29.552" v="298" actId="1076"/>
          <ac:picMkLst>
            <pc:docMk/>
            <pc:sldMk cId="3802993763" sldId="316"/>
            <ac:picMk id="4" creationId="{BC1FF9B8-27B7-4340-889C-CFE9D33E9705}"/>
          </ac:picMkLst>
        </pc:picChg>
      </pc:sldChg>
      <pc:sldChg chg="modSp add">
        <pc:chgData name="Joseph Marvin Imperial" userId="c5118018-74d5-4421-be4d-7197191e5b08" providerId="ADAL" clId="{E6D2BBCF-6EB4-4CB9-9701-2573D0B70CE6}" dt="2020-09-21T00:15:40.703" v="469" actId="20577"/>
        <pc:sldMkLst>
          <pc:docMk/>
          <pc:sldMk cId="1859899051" sldId="317"/>
        </pc:sldMkLst>
        <pc:spChg chg="mod">
          <ac:chgData name="Joseph Marvin Imperial" userId="c5118018-74d5-4421-be4d-7197191e5b08" providerId="ADAL" clId="{E6D2BBCF-6EB4-4CB9-9701-2573D0B70CE6}" dt="2020-09-21T00:13:45.935" v="328" actId="20577"/>
          <ac:spMkLst>
            <pc:docMk/>
            <pc:sldMk cId="1859899051" sldId="317"/>
            <ac:spMk id="3" creationId="{1D9C307D-0745-439D-8A4E-9CE2D5F7FC1D}"/>
          </ac:spMkLst>
        </pc:spChg>
        <pc:spChg chg="mod">
          <ac:chgData name="Joseph Marvin Imperial" userId="c5118018-74d5-4421-be4d-7197191e5b08" providerId="ADAL" clId="{E6D2BBCF-6EB4-4CB9-9701-2573D0B70CE6}" dt="2020-09-21T00:15:40.703" v="469" actId="20577"/>
          <ac:spMkLst>
            <pc:docMk/>
            <pc:sldMk cId="1859899051" sldId="317"/>
            <ac:spMk id="4" creationId="{6529869D-B2A9-4ED3-87FC-901FADCF7323}"/>
          </ac:spMkLst>
        </pc:spChg>
      </pc:sldChg>
      <pc:sldChg chg="addSp delSp modSp add">
        <pc:chgData name="Joseph Marvin Imperial" userId="c5118018-74d5-4421-be4d-7197191e5b08" providerId="ADAL" clId="{E6D2BBCF-6EB4-4CB9-9701-2573D0B70CE6}" dt="2020-09-21T06:27:28.027" v="475" actId="1076"/>
        <pc:sldMkLst>
          <pc:docMk/>
          <pc:sldMk cId="203335059" sldId="318"/>
        </pc:sldMkLst>
        <pc:picChg chg="add mod">
          <ac:chgData name="Joseph Marvin Imperial" userId="c5118018-74d5-4421-be4d-7197191e5b08" providerId="ADAL" clId="{E6D2BBCF-6EB4-4CB9-9701-2573D0B70CE6}" dt="2020-09-21T06:27:28.027" v="475" actId="1076"/>
          <ac:picMkLst>
            <pc:docMk/>
            <pc:sldMk cId="203335059" sldId="318"/>
            <ac:picMk id="2" creationId="{13378720-F1F8-48F9-A1B4-9EE8C64BF50E}"/>
          </ac:picMkLst>
        </pc:picChg>
        <pc:picChg chg="del">
          <ac:chgData name="Joseph Marvin Imperial" userId="c5118018-74d5-4421-be4d-7197191e5b08" providerId="ADAL" clId="{E6D2BBCF-6EB4-4CB9-9701-2573D0B70CE6}" dt="2020-09-21T06:27:22.769" v="472" actId="478"/>
          <ac:picMkLst>
            <pc:docMk/>
            <pc:sldMk cId="203335059" sldId="318"/>
            <ac:picMk id="1026" creationId="{DE27F00D-E517-444A-99D2-336FF1B3CAE2}"/>
          </ac:picMkLst>
        </pc:picChg>
      </pc:sldChg>
      <pc:sldChg chg="addSp delSp modSp add">
        <pc:chgData name="Joseph Marvin Imperial" userId="c5118018-74d5-4421-be4d-7197191e5b08" providerId="ADAL" clId="{E6D2BBCF-6EB4-4CB9-9701-2573D0B70CE6}" dt="2020-09-21T06:28:17.499" v="489" actId="1076"/>
        <pc:sldMkLst>
          <pc:docMk/>
          <pc:sldMk cId="1296779666" sldId="319"/>
        </pc:sldMkLst>
        <pc:picChg chg="del">
          <ac:chgData name="Joseph Marvin Imperial" userId="c5118018-74d5-4421-be4d-7197191e5b08" providerId="ADAL" clId="{E6D2BBCF-6EB4-4CB9-9701-2573D0B70CE6}" dt="2020-09-21T06:27:48.645" v="478" actId="478"/>
          <ac:picMkLst>
            <pc:docMk/>
            <pc:sldMk cId="1296779666" sldId="319"/>
            <ac:picMk id="2" creationId="{13378720-F1F8-48F9-A1B4-9EE8C64BF50E}"/>
          </ac:picMkLst>
        </pc:picChg>
        <pc:picChg chg="add mod modCrop">
          <ac:chgData name="Joseph Marvin Imperial" userId="c5118018-74d5-4421-be4d-7197191e5b08" providerId="ADAL" clId="{E6D2BBCF-6EB4-4CB9-9701-2573D0B70CE6}" dt="2020-09-21T06:28:17.499" v="489" actId="1076"/>
          <ac:picMkLst>
            <pc:docMk/>
            <pc:sldMk cId="1296779666" sldId="319"/>
            <ac:picMk id="2050" creationId="{79FC839A-8AE2-4E6A-B5C8-70F1E548B2B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EA480-FAED-44A7-B0CF-D7F3DF7642EB}" type="datetimeFigureOut">
              <a:rPr lang="en-PH" smtClean="0"/>
              <a:t>19/09/2023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F1461-96C2-4222-BBBB-83024B2ACE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861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907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6415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134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40480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53079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9674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8484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7507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3488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5684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9356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4134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56550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57124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24912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97553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5324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5274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3545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0232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7316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5335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924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B25D-D692-4F23-B4ED-47BAC7905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687E1-5839-4483-9223-97E95F831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3144D-0DAF-4A95-8CE3-9E3003B5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19/09/2023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0FA10-0CB8-463A-B120-7085F89F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4D1B-ADA8-4916-AA04-BC9ECA72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787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F04A-7FA5-4E9F-8B54-DB8594A0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52A62-44D3-4EA0-9A11-16784DE8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7854-ACC6-4C73-AA94-A6705D06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19/09/2023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F258-510E-4F79-A669-ECAFF6D0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6444-D35A-4886-BE14-D09825C7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339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A6291-21AA-4EB6-88CB-52D2FD4E8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5A1BE-4462-46EC-BBAE-1AC39802F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E3CE-84E3-455D-901C-8474EE8B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19/09/2023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4235A-3059-4AF8-B00F-C53C6D1B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9A31-7A88-401C-A0EF-3B18D0EE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993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73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13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0C6F-7F93-42EE-B39A-AE4EC9E8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BF09-21A7-4F3B-9ED9-BBFB5DF9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ED02A-4EC0-48FB-8CC7-FD15A51A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19/09/2023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19106-9346-479F-9187-1273A35F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9AAD7-8F1C-4DC4-B4E8-C650E496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797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FF23-F845-44D8-95A6-53382C98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8B851-0B9E-4142-9412-01762C25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C1D1-3809-4770-A127-61D443B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19/09/2023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2AA6E-CAA1-423C-8CB2-8EB9E2A2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D1F0F-5C32-45A5-AD00-FC1E0FF3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97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8E55-EF63-4434-AA4C-090F91E4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52D9-9114-49E6-B66B-5CBFB9990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EB7E5-308F-4FD2-AEBC-550EB1B01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8DAF4-52A1-4F4A-8D14-39793A6B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19/09/2023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53C25-A0D0-4BDC-BCAD-219E77A2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E2776-3ABF-4D50-B5D8-CE9CA13E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722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218C-D2A6-4541-BA52-49CC08D4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4D3EF-4885-41BD-B1DA-2D8DB5ABC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403D4-9B77-4EB5-B0A1-E79D4B3BF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31272-9211-4F78-8C0C-1AC0EF66E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597C7-3D5D-4E45-BF5C-1EB7CC473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BA75E-EEDC-4E95-B13D-2B00DB81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19/09/2023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97B82-93EE-4E13-8EB8-FA0123C5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C9F01-7154-49DA-9509-D8FB6BC4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411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5756-F873-4E3C-8E36-49E26909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1333D-8F2A-4056-A85B-26F02495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19/09/2023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0A59F-1B80-466C-998F-47AB3BC5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A4FA4-34A3-49C3-B62F-8BBA35A6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822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6E71D-5EF8-41D8-8F71-44DE718D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19/09/2023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605E6-2121-4175-9B02-84F3D524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53DA1-42CA-434F-84BC-9424C17C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976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DEB3-3A48-4208-8510-7575BA8C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C4E7-8664-43D0-B26A-C8A6293E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F92C1-E474-4315-B1B5-9363CD24F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FAF5-9312-48A5-9A2B-4353DCBF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19/09/2023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E88E7-F31D-4B91-BC88-289190D6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66E6A-69C3-4540-90D0-9CD6D517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086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559D-55C6-463C-B812-0BBE76CF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7B1D3-29E0-4BE4-B89B-4F7CA9904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587EC-458B-497B-AA07-6533097DE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B5F2-B204-41C8-A514-EA4AFD93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19/09/2023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1BCF4-8179-42AF-9620-F0F4F926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3AC17-18F8-4FDF-9574-4F95B403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66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D338B-0952-4892-A4B2-4C538D51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15304-8128-4E9F-9978-526D6928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EE1AF-429D-4481-9F12-F226EC8CE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2C046-3488-4271-867B-6B64A28EF1DF}" type="datetimeFigureOut">
              <a:rPr lang="en-PH" smtClean="0"/>
              <a:t>19/09/2023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E95B-93B1-4DBA-9E1D-9311EF3E3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94E2-C76D-4DE0-94E9-24E315B27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475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00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0E6401-2C04-467C-AAEB-D904A2EAFC7C}"/>
              </a:ext>
            </a:extLst>
          </p:cNvPr>
          <p:cNvSpPr/>
          <p:nvPr/>
        </p:nvSpPr>
        <p:spPr>
          <a:xfrm>
            <a:off x="2726346" y="1536398"/>
            <a:ext cx="6603023" cy="1037442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57149" y="1824286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badi" panose="020B0604020104020204" pitchFamily="34" charset="0"/>
              </a:rPr>
              <a:t>Abstract Data Types, Stacks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4354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DB2FD2-DBDA-4BB9-96A3-9CCAACFDF96D}"/>
              </a:ext>
            </a:extLst>
          </p:cNvPr>
          <p:cNvSpPr txBox="1"/>
          <p:nvPr/>
        </p:nvSpPr>
        <p:spPr>
          <a:xfrm>
            <a:off x="2741002" y="3731976"/>
            <a:ext cx="63084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Department of Computer Science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College of Computing and Information Technologies (CCIT)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76980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  <a:cs typeface="Aharoni" panose="020B0604020202020204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916"/>
            <a:ext cx="10515600" cy="1325563"/>
          </a:xfrm>
        </p:spPr>
        <p:txBody>
          <a:bodyPr/>
          <a:lstStyle/>
          <a:p>
            <a:r>
              <a:rPr lang="en-PH" b="1">
                <a:latin typeface="+mn-lt"/>
              </a:rPr>
              <a:t>Understanding stacks: the postal analogy</a:t>
            </a:r>
            <a:endParaRPr lang="en-PH" b="1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119"/>
            <a:ext cx="6365240" cy="4727561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/>
              <a:t>Many people, when they get their mail, toss it onto a stack on the hall table or into an “in” basket at work. Then, when they have a spare moment, they process the accumulated mail </a:t>
            </a:r>
            <a:r>
              <a:rPr lang="en-US" b="1" dirty="0"/>
              <a:t>from the top down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This “do the top one first” approach works all right as long as you can easily process all the mail in a </a:t>
            </a:r>
            <a:r>
              <a:rPr lang="en-US" b="1" dirty="0"/>
              <a:t>reasonable time</a:t>
            </a:r>
            <a:r>
              <a:rPr lang="en-US" dirty="0"/>
              <a:t>. If you can’t, there’s the danger that letters on the bottom of the stack won’t be examined for months, and the bills they contain will become overdue.</a:t>
            </a:r>
            <a:endParaRPr lang="en-PH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E9B1B13-00DA-4F23-9E64-882DF599A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006" y="1739074"/>
            <a:ext cx="3893794" cy="342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90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Stack</a:t>
            </a:r>
          </a:p>
        </p:txBody>
      </p:sp>
      <p:pic>
        <p:nvPicPr>
          <p:cNvPr id="1026" name="Picture 2" descr="https://upload.wikimedia.org/wikipedia/commons/b/b4/Lifo_stack.png">
            <a:extLst>
              <a:ext uri="{FF2B5EF4-FFF2-40B4-BE49-F238E27FC236}">
                <a16:creationId xmlns:a16="http://schemas.microsoft.com/office/drawing/2014/main" id="{FE41C749-423B-4F7A-820C-FD1CE3381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954" y="857250"/>
            <a:ext cx="73628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669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Stack</a:t>
            </a:r>
          </a:p>
        </p:txBody>
      </p:sp>
      <p:pic>
        <p:nvPicPr>
          <p:cNvPr id="2050" name="Picture 2" descr="Data Structures &amp; Algorithms Stack">
            <a:extLst>
              <a:ext uri="{FF2B5EF4-FFF2-40B4-BE49-F238E27FC236}">
                <a16:creationId xmlns:a16="http://schemas.microsoft.com/office/drawing/2014/main" id="{D3A2C801-DBE6-47FA-A205-DFD5F111C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407" y="926203"/>
            <a:ext cx="5603185" cy="460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831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Stack</a:t>
            </a:r>
          </a:p>
        </p:txBody>
      </p:sp>
      <p:pic>
        <p:nvPicPr>
          <p:cNvPr id="3074" name="Picture 2" descr="JavaScript — Stacks and Queues. Today we will learn about the basics of… |  by Dhara Patel | Medium">
            <a:extLst>
              <a:ext uri="{FF2B5EF4-FFF2-40B4-BE49-F238E27FC236}">
                <a16:creationId xmlns:a16="http://schemas.microsoft.com/office/drawing/2014/main" id="{FFCB9D24-8002-4989-85C1-9EC30D42B3B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46" y="890929"/>
            <a:ext cx="7677874" cy="479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929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The abstraction of stack</a:t>
            </a:r>
          </a:p>
        </p:txBody>
      </p:sp>
      <p:pic>
        <p:nvPicPr>
          <p:cNvPr id="3074" name="Picture 2" descr="https://www.cs.cmu.edu/~adamchik/15-121/lectures/Stacks%20and%20Queues/pix/stack_abstraction1.bmp">
            <a:extLst>
              <a:ext uri="{FF2B5EF4-FFF2-40B4-BE49-F238E27FC236}">
                <a16:creationId xmlns:a16="http://schemas.microsoft.com/office/drawing/2014/main" id="{A8294511-3BE3-4F49-A1BF-0801B500D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494" y="1690688"/>
            <a:ext cx="5386362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342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Stack operations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479"/>
            <a:ext cx="10515600" cy="4521269"/>
          </a:xfrm>
        </p:spPr>
        <p:txBody>
          <a:bodyPr>
            <a:normAutofit fontScale="85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PH" sz="3200" b="1" dirty="0"/>
              <a:t>push </a:t>
            </a:r>
            <a:r>
              <a:rPr lang="en-PH" sz="3200" dirty="0"/>
              <a:t>(new-item : item-type)</a:t>
            </a:r>
          </a:p>
          <a:p>
            <a:pPr lvl="1" algn="just"/>
            <a:r>
              <a:rPr lang="en-PH" sz="2800" dirty="0"/>
              <a:t>Adds an item onto the stack.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PH" sz="3200" b="1" dirty="0"/>
              <a:t>peek() </a:t>
            </a:r>
            <a:r>
              <a:rPr lang="en-PH" sz="3200" dirty="0"/>
              <a:t>: item-type</a:t>
            </a:r>
          </a:p>
          <a:p>
            <a:pPr lvl="1" algn="just"/>
            <a:r>
              <a:rPr lang="en-PH" sz="2800" dirty="0"/>
              <a:t>Returns the last item pushed onto the stack.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PH" sz="3200" b="1" dirty="0"/>
              <a:t>pop()</a:t>
            </a:r>
          </a:p>
          <a:p>
            <a:pPr lvl="1" algn="just"/>
            <a:r>
              <a:rPr lang="en-PH" sz="2800" dirty="0"/>
              <a:t>Removes the most-recently-pushed item from the stack.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PH" sz="3200" b="1" dirty="0" err="1"/>
              <a:t>isEmpty</a:t>
            </a:r>
            <a:r>
              <a:rPr lang="en-PH" sz="3200" b="1" dirty="0"/>
              <a:t>() : </a:t>
            </a:r>
            <a:r>
              <a:rPr lang="en-PH" sz="3200" dirty="0"/>
              <a:t>Boolean</a:t>
            </a:r>
          </a:p>
          <a:p>
            <a:pPr lvl="1" algn="just"/>
            <a:r>
              <a:rPr lang="en-PH" sz="2800" dirty="0"/>
              <a:t>True if no more items can be popped and there is no top item.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PH" sz="3200" b="1" dirty="0" err="1"/>
              <a:t>isFull</a:t>
            </a:r>
            <a:r>
              <a:rPr lang="en-PH" sz="3200" b="1" dirty="0"/>
              <a:t>() : </a:t>
            </a:r>
            <a:r>
              <a:rPr lang="en-PH" sz="3200" dirty="0"/>
              <a:t>Boolean</a:t>
            </a:r>
          </a:p>
          <a:p>
            <a:pPr lvl="1" algn="just"/>
            <a:r>
              <a:rPr lang="en-PH" sz="2800" dirty="0"/>
              <a:t>True if no more items can be pushed.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PH" sz="3200" b="1" dirty="0" err="1"/>
              <a:t>getSize</a:t>
            </a:r>
            <a:r>
              <a:rPr lang="en-PH" sz="3200" b="1" dirty="0"/>
              <a:t>() : </a:t>
            </a:r>
            <a:r>
              <a:rPr lang="en-PH" sz="3200" dirty="0"/>
              <a:t>Integer</a:t>
            </a:r>
          </a:p>
          <a:p>
            <a:pPr lvl="1" algn="just"/>
            <a:r>
              <a:rPr lang="en-PH" sz="2800" dirty="0"/>
              <a:t>Returns the number of elements on the stack.</a:t>
            </a:r>
          </a:p>
        </p:txBody>
      </p:sp>
    </p:spTree>
    <p:extLst>
      <p:ext uri="{BB962C8B-B14F-4D97-AF65-F5344CB8AC3E}">
        <p14:creationId xmlns:p14="http://schemas.microsoft.com/office/powerpoint/2010/main" val="4243972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1026" name="Picture 2" descr="Stack ADT- Stack Abstract Data Ty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894" y="282708"/>
            <a:ext cx="5724211" cy="572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188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12470"/>
            <a:ext cx="10515600" cy="1325563"/>
          </a:xfrm>
        </p:spPr>
        <p:txBody>
          <a:bodyPr/>
          <a:lstStyle/>
          <a:p>
            <a:r>
              <a:rPr lang="en-PH" b="1" dirty="0">
                <a:latin typeface="+mn-lt"/>
              </a:rPr>
              <a:t>Stack implementation using arrays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33BA1F-E7AA-4005-95FC-B1690CFDE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093" y="1466583"/>
            <a:ext cx="9008730" cy="435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79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12470"/>
            <a:ext cx="10515600" cy="1325563"/>
          </a:xfrm>
        </p:spPr>
        <p:txBody>
          <a:bodyPr/>
          <a:lstStyle/>
          <a:p>
            <a:r>
              <a:rPr lang="en-PH" b="1" dirty="0">
                <a:latin typeface="+mn-lt"/>
              </a:rPr>
              <a:t>Stack implementation using arrays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0F6DF-EAC1-47D6-B738-4A20C77A0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566" y="1702149"/>
            <a:ext cx="7742734" cy="14982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DEB763-7FE6-45E8-AF85-40025150C9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569"/>
          <a:stretch/>
        </p:blipFill>
        <p:spPr>
          <a:xfrm>
            <a:off x="1706804" y="3119768"/>
            <a:ext cx="7726583" cy="297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73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12470"/>
            <a:ext cx="10515600" cy="1325563"/>
          </a:xfrm>
        </p:spPr>
        <p:txBody>
          <a:bodyPr/>
          <a:lstStyle/>
          <a:p>
            <a:r>
              <a:rPr lang="en-PH" b="1" dirty="0">
                <a:latin typeface="+mn-lt"/>
              </a:rPr>
              <a:t>Stack implementation using arrays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C00D1A-B328-480C-82C7-377CAA634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846" y="1975961"/>
            <a:ext cx="7008776" cy="290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2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Abstraction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479"/>
            <a:ext cx="10515600" cy="4521269"/>
          </a:xfrm>
        </p:spPr>
        <p:txBody>
          <a:bodyPr>
            <a:normAutofit/>
          </a:bodyPr>
          <a:lstStyle/>
          <a:p>
            <a:pPr algn="just"/>
            <a:r>
              <a:rPr lang="en-PH" sz="3200" dirty="0"/>
              <a:t>Abstraction is a process of </a:t>
            </a:r>
            <a:r>
              <a:rPr lang="en-PH" sz="3200" b="1" dirty="0"/>
              <a:t>hiding the implementation details </a:t>
            </a:r>
            <a:r>
              <a:rPr lang="en-PH" sz="3200" dirty="0"/>
              <a:t>from the user. Only the functionality will be provided to the user. </a:t>
            </a:r>
          </a:p>
          <a:p>
            <a:pPr algn="just"/>
            <a:r>
              <a:rPr lang="en-PH" sz="3200" dirty="0"/>
              <a:t>In Java, abstraction is achieved using abstract classes and interfaces. </a:t>
            </a:r>
          </a:p>
          <a:p>
            <a:pPr algn="just"/>
            <a:r>
              <a:rPr lang="en-PH" sz="3200" i="1" dirty="0"/>
              <a:t>Knowing how to use it is more important than how it works.</a:t>
            </a:r>
          </a:p>
        </p:txBody>
      </p:sp>
    </p:spTree>
    <p:extLst>
      <p:ext uri="{BB962C8B-B14F-4D97-AF65-F5344CB8AC3E}">
        <p14:creationId xmlns:p14="http://schemas.microsoft.com/office/powerpoint/2010/main" val="2714926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12470"/>
            <a:ext cx="10515600" cy="1325563"/>
          </a:xfrm>
        </p:spPr>
        <p:txBody>
          <a:bodyPr/>
          <a:lstStyle/>
          <a:p>
            <a:r>
              <a:rPr lang="en-PH" b="1" dirty="0">
                <a:latin typeface="+mn-lt"/>
              </a:rPr>
              <a:t>Stack implementation using arrays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FF9B8-27B7-4340-889C-CFE9D33E9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381" y="1140460"/>
            <a:ext cx="6846619" cy="509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93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Restricted access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479"/>
            <a:ext cx="10515600" cy="4521269"/>
          </a:xfrm>
        </p:spPr>
        <p:txBody>
          <a:bodyPr>
            <a:normAutofit/>
          </a:bodyPr>
          <a:lstStyle/>
          <a:p>
            <a:r>
              <a:rPr lang="en-PH" dirty="0"/>
              <a:t>The interface of these structures is designed to enforce this restricted access. Access to other items is (in theory) not allowed.</a:t>
            </a:r>
          </a:p>
          <a:p>
            <a:r>
              <a:rPr lang="en-PH" dirty="0"/>
              <a:t>Stacks allow only one item can be read or removed at a given time (unless you cheat).</a:t>
            </a:r>
          </a:p>
          <a:p>
            <a:pPr algn="just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38163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H" b="1" dirty="0">
                <a:latin typeface="+mn-lt"/>
              </a:rPr>
              <a:t>Error checking / handling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479"/>
            <a:ext cx="10515600" cy="45212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There are different philosophies about how to handle stack errors:</a:t>
            </a:r>
          </a:p>
          <a:p>
            <a:pPr algn="just"/>
            <a:r>
              <a:rPr lang="en-US" dirty="0"/>
              <a:t>What happens if you try to push an item onto a stack that’s already full? </a:t>
            </a:r>
          </a:p>
          <a:p>
            <a:pPr algn="just"/>
            <a:r>
              <a:rPr lang="en-US" dirty="0"/>
              <a:t>What happens if you try pop an item from a stack that’s empty?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It is up to </a:t>
            </a:r>
            <a:r>
              <a:rPr lang="en-US" b="1" dirty="0"/>
              <a:t>you</a:t>
            </a:r>
            <a:r>
              <a:rPr lang="en-US" dirty="0"/>
              <a:t> how to handle these errors logically. Many stack classes check for these errors internally, </a:t>
            </a:r>
            <a:r>
              <a:rPr lang="en-US" b="1" dirty="0"/>
              <a:t>in the push() and pop() methods</a:t>
            </a:r>
            <a:r>
              <a:rPr lang="en-US" dirty="0"/>
              <a:t>. This is the preferred approach. In Java, a good solution is to throw an exception, which can then be caught and processed by the class user.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59899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Applications of stacks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479"/>
            <a:ext cx="10515600" cy="452126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Most microprocessors use a stack-based architecture. When a method is called, its return address and arguments are pushed onto a stack, and when it returns, they’re popped off. The stack operations are built into the microprocessor.</a:t>
            </a:r>
          </a:p>
          <a:p>
            <a:pPr algn="just"/>
            <a:r>
              <a:rPr lang="en-PH" sz="3200" dirty="0"/>
              <a:t>balancing symbols from equations</a:t>
            </a:r>
          </a:p>
          <a:p>
            <a:pPr algn="just"/>
            <a:r>
              <a:rPr lang="en-PH" sz="3200" dirty="0"/>
              <a:t>handling recursive processes</a:t>
            </a:r>
          </a:p>
          <a:p>
            <a:pPr algn="just"/>
            <a:r>
              <a:rPr lang="en-PH" sz="3200" dirty="0"/>
              <a:t>piling workloads</a:t>
            </a:r>
          </a:p>
          <a:p>
            <a:pPr algn="just"/>
            <a:endParaRPr lang="en-PH" sz="3200" dirty="0"/>
          </a:p>
          <a:p>
            <a:pPr algn="just"/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374960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Abstract Data Types (ADTs)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479"/>
            <a:ext cx="10515600" cy="4521269"/>
          </a:xfrm>
        </p:spPr>
        <p:txBody>
          <a:bodyPr>
            <a:normAutofit/>
          </a:bodyPr>
          <a:lstStyle/>
          <a:p>
            <a:pPr algn="just"/>
            <a:r>
              <a:rPr lang="en-PH" sz="3200" dirty="0"/>
              <a:t>Abstract data types are a way of classifying data structures based on </a:t>
            </a:r>
            <a:r>
              <a:rPr lang="en-PH" sz="3200" b="1" dirty="0"/>
              <a:t>how they are used </a:t>
            </a:r>
            <a:r>
              <a:rPr lang="en-PH" sz="3200" dirty="0"/>
              <a:t>and the </a:t>
            </a:r>
            <a:r>
              <a:rPr lang="en-PH" sz="3200" b="1" dirty="0"/>
              <a:t>behaviors</a:t>
            </a:r>
            <a:r>
              <a:rPr lang="en-PH" sz="3200" dirty="0"/>
              <a:t> they provide. </a:t>
            </a:r>
          </a:p>
          <a:p>
            <a:pPr algn="just"/>
            <a:r>
              <a:rPr lang="en-PH" sz="3200" dirty="0"/>
              <a:t>They do not specify how the data structure must be implemented, but simply provide a minimal expected interface and set of behaviors. </a:t>
            </a:r>
          </a:p>
          <a:p>
            <a:pPr algn="just"/>
            <a:r>
              <a:rPr lang="en-PH" sz="3200" dirty="0"/>
              <a:t>It is called “abstract” because it gives an </a:t>
            </a:r>
            <a:r>
              <a:rPr lang="en-PH" sz="3200" b="1" dirty="0"/>
              <a:t>implementation-independent view</a:t>
            </a:r>
            <a:r>
              <a:rPr lang="en-PH" sz="3200" dirty="0"/>
              <a:t>. The process of providing only the essentials and hiding the details is known as </a:t>
            </a:r>
            <a:r>
              <a:rPr lang="en-PH" sz="3200" b="1" dirty="0"/>
              <a:t>abstraction.</a:t>
            </a:r>
          </a:p>
          <a:p>
            <a:pPr algn="just"/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205014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2" name="Picture 2" descr="How to explain object-oriented programming concepts to a 6-year-old">
            <a:extLst>
              <a:ext uri="{FF2B5EF4-FFF2-40B4-BE49-F238E27FC236}">
                <a16:creationId xmlns:a16="http://schemas.microsoft.com/office/drawing/2014/main" id="{13378720-F1F8-48F9-A1B4-9EE8C64BF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433" y="356553"/>
            <a:ext cx="9470390" cy="536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3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2050" name="Picture 2" descr="What is abstraction in oops Java? - Quora">
            <a:extLst>
              <a:ext uri="{FF2B5EF4-FFF2-40B4-BE49-F238E27FC236}">
                <a16:creationId xmlns:a16="http://schemas.microsoft.com/office/drawing/2014/main" id="{79FC839A-8AE2-4E6A-B5C8-70F1E548B2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1" t="24117" r="1496" b="7868"/>
          <a:stretch/>
        </p:blipFill>
        <p:spPr bwMode="auto">
          <a:xfrm>
            <a:off x="1402079" y="589279"/>
            <a:ext cx="9225281" cy="506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77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2050" name="Picture 2" descr="What is Abstraction in OOPS? - JournalDev">
            <a:extLst>
              <a:ext uri="{FF2B5EF4-FFF2-40B4-BE49-F238E27FC236}">
                <a16:creationId xmlns:a16="http://schemas.microsoft.com/office/drawing/2014/main" id="{22AE43E7-1B3C-4898-8F45-809E0F05D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46" y="426720"/>
            <a:ext cx="7830820" cy="563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30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1026" name="Picture 2" descr="Abstract Data Types - GeeksforGeeks">
            <a:extLst>
              <a:ext uri="{FF2B5EF4-FFF2-40B4-BE49-F238E27FC236}">
                <a16:creationId xmlns:a16="http://schemas.microsoft.com/office/drawing/2014/main" id="{DE27F00D-E517-444A-99D2-336FF1B3C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7" y="804743"/>
            <a:ext cx="10258425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450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Abstracting data structures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479"/>
            <a:ext cx="10515600" cy="4521269"/>
          </a:xfrm>
        </p:spPr>
        <p:txBody>
          <a:bodyPr>
            <a:normAutofit/>
          </a:bodyPr>
          <a:lstStyle/>
          <a:p>
            <a:pPr algn="just"/>
            <a:r>
              <a:rPr lang="en-PH" sz="3200" dirty="0"/>
              <a:t>Stacks, queues, and priority queues are more abstract entities than arrays, list and other data storage structures. </a:t>
            </a:r>
          </a:p>
          <a:p>
            <a:pPr algn="just"/>
            <a:r>
              <a:rPr lang="en-PH" sz="3200" dirty="0"/>
              <a:t>They’re defined primarily by their interface: </a:t>
            </a:r>
            <a:r>
              <a:rPr lang="en-PH" sz="3200" b="1" dirty="0"/>
              <a:t>the permissible operations</a:t>
            </a:r>
            <a:r>
              <a:rPr lang="en-PH" sz="3200" dirty="0"/>
              <a:t> that can be carried out on them. </a:t>
            </a:r>
          </a:p>
          <a:p>
            <a:pPr algn="just"/>
            <a:r>
              <a:rPr lang="en-PH" sz="3200" dirty="0"/>
              <a:t>The underlying mechanism used to implement them is typically </a:t>
            </a:r>
            <a:r>
              <a:rPr lang="en-PH" sz="3200" b="1" dirty="0"/>
              <a:t>not visible </a:t>
            </a:r>
            <a:r>
              <a:rPr lang="en-PH" sz="3200" dirty="0"/>
              <a:t>to their user.</a:t>
            </a:r>
          </a:p>
        </p:txBody>
      </p:sp>
    </p:spTree>
    <p:extLst>
      <p:ext uri="{BB962C8B-B14F-4D97-AF65-F5344CB8AC3E}">
        <p14:creationId xmlns:p14="http://schemas.microsoft.com/office/powerpoint/2010/main" val="1278727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Stacks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479"/>
            <a:ext cx="10515600" cy="452126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PH" dirty="0"/>
              <a:t>A stack is a linear data structure in which all the insertion (</a:t>
            </a:r>
            <a:r>
              <a:rPr lang="en-PH" b="1" dirty="0"/>
              <a:t>push</a:t>
            </a:r>
            <a:r>
              <a:rPr lang="en-PH" dirty="0"/>
              <a:t>) and deletion (</a:t>
            </a:r>
            <a:r>
              <a:rPr lang="en-PH" b="1" dirty="0"/>
              <a:t>pop</a:t>
            </a:r>
            <a:r>
              <a:rPr lang="en-PH" dirty="0"/>
              <a:t>) of data are done at one end only.</a:t>
            </a:r>
          </a:p>
          <a:p>
            <a:pPr algn="just"/>
            <a:endParaRPr lang="en-PH" dirty="0"/>
          </a:p>
          <a:p>
            <a:pPr marL="0" indent="0">
              <a:buNone/>
            </a:pPr>
            <a:r>
              <a:rPr lang="en-PH" dirty="0"/>
              <a:t>The stack has two principal operations: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PH" sz="2800" b="1" dirty="0"/>
              <a:t>push</a:t>
            </a:r>
            <a:r>
              <a:rPr lang="en-PH" sz="2800" dirty="0"/>
              <a:t> - which adds an element to the collection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PH" sz="2800" b="1" dirty="0"/>
              <a:t>pop</a:t>
            </a:r>
            <a:r>
              <a:rPr lang="en-PH" sz="2800" dirty="0"/>
              <a:t> - which removes the most recently added element that was not yet removed</a:t>
            </a:r>
          </a:p>
          <a:p>
            <a:pPr marL="0" indent="0" algn="just">
              <a:buNone/>
            </a:pPr>
            <a:endParaRPr lang="en-PH" dirty="0"/>
          </a:p>
          <a:p>
            <a:pPr marL="0" indent="0" algn="just">
              <a:buNone/>
            </a:pPr>
            <a:r>
              <a:rPr lang="en-PH" dirty="0"/>
              <a:t>The order in which elements come off a stack gives rise to its alternative name, </a:t>
            </a:r>
            <a:r>
              <a:rPr lang="en-PH" b="1" dirty="0"/>
              <a:t>LIFO</a:t>
            </a:r>
            <a:r>
              <a:rPr lang="en-PH" dirty="0"/>
              <a:t> (last in, first out). </a:t>
            </a:r>
          </a:p>
          <a:p>
            <a:pPr algn="just"/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4176933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10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0CE39D574A784D942067646DFBB081" ma:contentTypeVersion="4" ma:contentTypeDescription="Create a new document." ma:contentTypeScope="" ma:versionID="3e9e798473b5981f5ad547fdb18b03c9">
  <xsd:schema xmlns:xsd="http://www.w3.org/2001/XMLSchema" xmlns:xs="http://www.w3.org/2001/XMLSchema" xmlns:p="http://schemas.microsoft.com/office/2006/metadata/properties" xmlns:ns2="a792dc56-2359-422c-9c9c-1b9fbea8d6f1" targetNamespace="http://schemas.microsoft.com/office/2006/metadata/properties" ma:root="true" ma:fieldsID="7003fc22a67bf6a9cc5103c2cea8792a" ns2:_="">
    <xsd:import namespace="a792dc56-2359-422c-9c9c-1b9fbea8d6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92dc56-2359-422c-9c9c-1b9fbea8d6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1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2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3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5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6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7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8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9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Props1.xml><?xml version="1.0" encoding="utf-8"?>
<ds:datastoreItem xmlns:ds="http://schemas.openxmlformats.org/officeDocument/2006/customXml" ds:itemID="{DB215FA1-4FD3-42FD-A00D-2232EB3452B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3DE9CFF-E8DD-4BC5-85AC-E973DE11AA7B}"/>
</file>

<file path=customXml/itemProps11.xml><?xml version="1.0" encoding="utf-8"?>
<ds:datastoreItem xmlns:ds="http://schemas.openxmlformats.org/officeDocument/2006/customXml" ds:itemID="{1E432C16-7313-413A-AE06-D8B8B05337A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D4724DF-B3D7-4FCF-AA8F-856D3FC7F82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AEBBB30-5DD1-4E52-82DE-A02E4733D29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D9EA414-FFB9-4BA5-BCB4-6E8478F2ED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5.xml><?xml version="1.0" encoding="utf-8"?>
<ds:datastoreItem xmlns:ds="http://schemas.openxmlformats.org/officeDocument/2006/customXml" ds:itemID="{F79BED0A-E20E-4F16-91D3-BB18BCF17AE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0AE690A-6DA2-4539-97E4-9CACEDAE07A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FEEC9C7-E0A7-49D2-A639-B969FC3A998B}">
  <ds:schemaRefs>
    <ds:schemaRef ds:uri="http://schemas.microsoft.com/sharepoint/v3/contenttype/forms"/>
  </ds:schemaRefs>
</ds:datastoreItem>
</file>

<file path=customXml/itemProps8.xml><?xml version="1.0" encoding="utf-8"?>
<ds:datastoreItem xmlns:ds="http://schemas.openxmlformats.org/officeDocument/2006/customXml" ds:itemID="{11BDA43E-947F-4629-A7CA-0F1298F3BE3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4D067AF-DC92-4F11-82F5-13007749D8F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2031</TotalTime>
  <Words>1204</Words>
  <Application>Microsoft Office PowerPoint</Application>
  <PresentationFormat>Widescreen</PresentationFormat>
  <Paragraphs>180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Abadi</vt:lpstr>
      <vt:lpstr>Arial</vt:lpstr>
      <vt:lpstr>Book Antiqua</vt:lpstr>
      <vt:lpstr>Calibri</vt:lpstr>
      <vt:lpstr>Calibri Light</vt:lpstr>
      <vt:lpstr>Office Theme</vt:lpstr>
      <vt:lpstr>Storyboard Layouts</vt:lpstr>
      <vt:lpstr>PowerPoint Presentation</vt:lpstr>
      <vt:lpstr>Abstraction</vt:lpstr>
      <vt:lpstr>Abstract Data Types (ADTs)</vt:lpstr>
      <vt:lpstr>PowerPoint Presentation</vt:lpstr>
      <vt:lpstr>PowerPoint Presentation</vt:lpstr>
      <vt:lpstr>PowerPoint Presentation</vt:lpstr>
      <vt:lpstr>PowerPoint Presentation</vt:lpstr>
      <vt:lpstr>Abstracting data structures</vt:lpstr>
      <vt:lpstr>Stacks</vt:lpstr>
      <vt:lpstr>Understanding stacks: the postal analogy</vt:lpstr>
      <vt:lpstr>Stack</vt:lpstr>
      <vt:lpstr>Stack</vt:lpstr>
      <vt:lpstr>Stack</vt:lpstr>
      <vt:lpstr>The abstraction of stack</vt:lpstr>
      <vt:lpstr>Stack operations</vt:lpstr>
      <vt:lpstr>PowerPoint Presentation</vt:lpstr>
      <vt:lpstr>Stack implementation using arrays</vt:lpstr>
      <vt:lpstr>Stack implementation using arrays</vt:lpstr>
      <vt:lpstr>Stack implementation using arrays</vt:lpstr>
      <vt:lpstr>Stack implementation using arrays</vt:lpstr>
      <vt:lpstr>Restricted access</vt:lpstr>
      <vt:lpstr>Error checking / handling</vt:lpstr>
      <vt:lpstr>Applications of stacks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Imperial</dc:creator>
  <cp:lastModifiedBy>Jensen A. Santillan</cp:lastModifiedBy>
  <cp:revision>274</cp:revision>
  <dcterms:created xsi:type="dcterms:W3CDTF">2018-06-03T15:07:43Z</dcterms:created>
  <dcterms:modified xsi:type="dcterms:W3CDTF">2023-09-19T00:34:55Z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0x010100400CE39D574A784D942067646DFBB081</vt:lpwstr>
  </property>
</Properties>
</file>