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rawing5.xml" ContentType="application/vnd.ms-office.drawingml.diagramDrawing+xml"/>
  <Override PartName="/ppt/theme/theme1.xml" ContentType="application/vnd.openxmlformats-officedocument.theme+xml"/>
  <Override PartName="/ppt/diagrams/colors5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3.xml" ContentType="application/vnd.openxmlformats-officedocument.drawingml.diagramStyle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3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5DFB2-CDF2-42D9-93E0-4C05728BB2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AE93D0-F47A-4E19-A12E-EFB43E2C9B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a methodology introduced by Bertrand Meyer that emphasizes the creation of software components based on precise and verifiable agreements (contracts) between clients and suppliers. </a:t>
          </a:r>
        </a:p>
      </dgm:t>
    </dgm:pt>
    <dgm:pt modelId="{568393D4-83FC-4E91-8ED5-BE23AF24C205}" type="parTrans" cxnId="{E851EB24-448C-4198-8F42-8C9E335E3884}">
      <dgm:prSet/>
      <dgm:spPr/>
      <dgm:t>
        <a:bodyPr/>
        <a:lstStyle/>
        <a:p>
          <a:endParaRPr lang="en-US"/>
        </a:p>
      </dgm:t>
    </dgm:pt>
    <dgm:pt modelId="{5037D3E4-7A3B-4F8B-8880-2F6C97C44EBD}" type="sibTrans" cxnId="{E851EB24-448C-4198-8F42-8C9E335E3884}">
      <dgm:prSet/>
      <dgm:spPr/>
      <dgm:t>
        <a:bodyPr/>
        <a:lstStyle/>
        <a:p>
          <a:endParaRPr lang="en-US"/>
        </a:p>
      </dgm:t>
    </dgm:pt>
    <dgm:pt modelId="{29CD7D05-D76D-4D70-AFF6-0866BFE9F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the context of </a:t>
          </a:r>
          <a:r>
            <a:rPr lang="en-US" b="1"/>
            <a:t>Object-Oriented Programming (OOP)</a:t>
          </a:r>
          <a:r>
            <a:rPr lang="en-US"/>
            <a:t>, DbC ensures that classes and objects interact in predictable and reliable ways by strictly defining their behaviors and interactions.</a:t>
          </a:r>
        </a:p>
      </dgm:t>
    </dgm:pt>
    <dgm:pt modelId="{A3E0AA5C-B2F2-4612-8607-3DF8025D8921}" type="parTrans" cxnId="{0D167DB0-B73C-4971-9E47-312F029C5C19}">
      <dgm:prSet/>
      <dgm:spPr/>
      <dgm:t>
        <a:bodyPr/>
        <a:lstStyle/>
        <a:p>
          <a:endParaRPr lang="en-US"/>
        </a:p>
      </dgm:t>
    </dgm:pt>
    <dgm:pt modelId="{C56D2A9D-2F7F-482B-A7A4-3EA4DD08C0B6}" type="sibTrans" cxnId="{0D167DB0-B73C-4971-9E47-312F029C5C19}">
      <dgm:prSet/>
      <dgm:spPr/>
      <dgm:t>
        <a:bodyPr/>
        <a:lstStyle/>
        <a:p>
          <a:endParaRPr lang="en-US"/>
        </a:p>
      </dgm:t>
    </dgm:pt>
    <dgm:pt modelId="{04316CA6-C4CF-4A4E-BEA2-F3FE88C0D448}" type="pres">
      <dgm:prSet presAssocID="{55D5DFB2-CDF2-42D9-93E0-4C05728BB296}" presName="root" presStyleCnt="0">
        <dgm:presLayoutVars>
          <dgm:dir/>
          <dgm:resizeHandles val="exact"/>
        </dgm:presLayoutVars>
      </dgm:prSet>
      <dgm:spPr/>
    </dgm:pt>
    <dgm:pt modelId="{A4E87006-1425-48DA-A261-9BD62951F0D3}" type="pres">
      <dgm:prSet presAssocID="{22AE93D0-F47A-4E19-A12E-EFB43E2C9BC1}" presName="compNode" presStyleCnt="0"/>
      <dgm:spPr/>
    </dgm:pt>
    <dgm:pt modelId="{3023D6FE-D2C0-4008-909A-329614D9B1A6}" type="pres">
      <dgm:prSet presAssocID="{22AE93D0-F47A-4E19-A12E-EFB43E2C9BC1}" presName="bgRect" presStyleLbl="bgShp" presStyleIdx="0" presStyleCnt="2"/>
      <dgm:spPr/>
    </dgm:pt>
    <dgm:pt modelId="{0A2841C6-E3B0-4DC0-84CE-347C221F8543}" type="pres">
      <dgm:prSet presAssocID="{22AE93D0-F47A-4E19-A12E-EFB43E2C9B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20CFFB8-BD48-49A3-8179-60376F4093A8}" type="pres">
      <dgm:prSet presAssocID="{22AE93D0-F47A-4E19-A12E-EFB43E2C9BC1}" presName="spaceRect" presStyleCnt="0"/>
      <dgm:spPr/>
    </dgm:pt>
    <dgm:pt modelId="{4B5E1ABA-0D49-4AA5-BD63-0E0B0E95AEBE}" type="pres">
      <dgm:prSet presAssocID="{22AE93D0-F47A-4E19-A12E-EFB43E2C9BC1}" presName="parTx" presStyleLbl="revTx" presStyleIdx="0" presStyleCnt="2">
        <dgm:presLayoutVars>
          <dgm:chMax val="0"/>
          <dgm:chPref val="0"/>
        </dgm:presLayoutVars>
      </dgm:prSet>
      <dgm:spPr/>
    </dgm:pt>
    <dgm:pt modelId="{3ED87C0D-F932-446E-BB56-0C44539D3D4F}" type="pres">
      <dgm:prSet presAssocID="{5037D3E4-7A3B-4F8B-8880-2F6C97C44EBD}" presName="sibTrans" presStyleCnt="0"/>
      <dgm:spPr/>
    </dgm:pt>
    <dgm:pt modelId="{727FFC17-3449-4B22-B2B5-98A1AC56D56D}" type="pres">
      <dgm:prSet presAssocID="{29CD7D05-D76D-4D70-AFF6-0866BFE9F1CC}" presName="compNode" presStyleCnt="0"/>
      <dgm:spPr/>
    </dgm:pt>
    <dgm:pt modelId="{F30813B8-B69C-4796-90ED-8D015E187C26}" type="pres">
      <dgm:prSet presAssocID="{29CD7D05-D76D-4D70-AFF6-0866BFE9F1CC}" presName="bgRect" presStyleLbl="bgShp" presStyleIdx="1" presStyleCnt="2"/>
      <dgm:spPr/>
    </dgm:pt>
    <dgm:pt modelId="{E6A5A10D-D38C-40C4-B693-47241DFAE73F}" type="pres">
      <dgm:prSet presAssocID="{29CD7D05-D76D-4D70-AFF6-0866BFE9F1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FF21737-A81D-437D-8AB7-D402847A38D6}" type="pres">
      <dgm:prSet presAssocID="{29CD7D05-D76D-4D70-AFF6-0866BFE9F1CC}" presName="spaceRect" presStyleCnt="0"/>
      <dgm:spPr/>
    </dgm:pt>
    <dgm:pt modelId="{9550FDD7-9C18-48BB-93FF-13FF7C286218}" type="pres">
      <dgm:prSet presAssocID="{29CD7D05-D76D-4D70-AFF6-0866BFE9F1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2249509-FC07-4B65-B047-8E41BD69FA93}" type="presOf" srcId="{29CD7D05-D76D-4D70-AFF6-0866BFE9F1CC}" destId="{9550FDD7-9C18-48BB-93FF-13FF7C286218}" srcOrd="0" destOrd="0" presId="urn:microsoft.com/office/officeart/2018/2/layout/IconVerticalSolidList"/>
    <dgm:cxn modelId="{E851EB24-448C-4198-8F42-8C9E335E3884}" srcId="{55D5DFB2-CDF2-42D9-93E0-4C05728BB296}" destId="{22AE93D0-F47A-4E19-A12E-EFB43E2C9BC1}" srcOrd="0" destOrd="0" parTransId="{568393D4-83FC-4E91-8ED5-BE23AF24C205}" sibTransId="{5037D3E4-7A3B-4F8B-8880-2F6C97C44EBD}"/>
    <dgm:cxn modelId="{8323882D-8929-46DF-BFCD-028F3E357E41}" type="presOf" srcId="{22AE93D0-F47A-4E19-A12E-EFB43E2C9BC1}" destId="{4B5E1ABA-0D49-4AA5-BD63-0E0B0E95AEBE}" srcOrd="0" destOrd="0" presId="urn:microsoft.com/office/officeart/2018/2/layout/IconVerticalSolidList"/>
    <dgm:cxn modelId="{6030CAA9-30FD-4752-A179-B37D68E8F886}" type="presOf" srcId="{55D5DFB2-CDF2-42D9-93E0-4C05728BB296}" destId="{04316CA6-C4CF-4A4E-BEA2-F3FE88C0D448}" srcOrd="0" destOrd="0" presId="urn:microsoft.com/office/officeart/2018/2/layout/IconVerticalSolidList"/>
    <dgm:cxn modelId="{0D167DB0-B73C-4971-9E47-312F029C5C19}" srcId="{55D5DFB2-CDF2-42D9-93E0-4C05728BB296}" destId="{29CD7D05-D76D-4D70-AFF6-0866BFE9F1CC}" srcOrd="1" destOrd="0" parTransId="{A3E0AA5C-B2F2-4612-8607-3DF8025D8921}" sibTransId="{C56D2A9D-2F7F-482B-A7A4-3EA4DD08C0B6}"/>
    <dgm:cxn modelId="{7051A961-BF80-405D-9017-4F8B70375899}" type="presParOf" srcId="{04316CA6-C4CF-4A4E-BEA2-F3FE88C0D448}" destId="{A4E87006-1425-48DA-A261-9BD62951F0D3}" srcOrd="0" destOrd="0" presId="urn:microsoft.com/office/officeart/2018/2/layout/IconVerticalSolidList"/>
    <dgm:cxn modelId="{EF25D87D-05B2-40F0-9F07-D786DB08A6E1}" type="presParOf" srcId="{A4E87006-1425-48DA-A261-9BD62951F0D3}" destId="{3023D6FE-D2C0-4008-909A-329614D9B1A6}" srcOrd="0" destOrd="0" presId="urn:microsoft.com/office/officeart/2018/2/layout/IconVerticalSolidList"/>
    <dgm:cxn modelId="{5081234F-4B92-4981-A32A-F1013F082AA8}" type="presParOf" srcId="{A4E87006-1425-48DA-A261-9BD62951F0D3}" destId="{0A2841C6-E3B0-4DC0-84CE-347C221F8543}" srcOrd="1" destOrd="0" presId="urn:microsoft.com/office/officeart/2018/2/layout/IconVerticalSolidList"/>
    <dgm:cxn modelId="{6F064589-20BF-4587-8D3E-6E1EACDBCA31}" type="presParOf" srcId="{A4E87006-1425-48DA-A261-9BD62951F0D3}" destId="{A20CFFB8-BD48-49A3-8179-60376F4093A8}" srcOrd="2" destOrd="0" presId="urn:microsoft.com/office/officeart/2018/2/layout/IconVerticalSolidList"/>
    <dgm:cxn modelId="{2DAD62A4-7A25-4194-86A4-FEC66B09EC14}" type="presParOf" srcId="{A4E87006-1425-48DA-A261-9BD62951F0D3}" destId="{4B5E1ABA-0D49-4AA5-BD63-0E0B0E95AEBE}" srcOrd="3" destOrd="0" presId="urn:microsoft.com/office/officeart/2018/2/layout/IconVerticalSolidList"/>
    <dgm:cxn modelId="{E6FEF4D0-01D8-4F24-A6A5-5BA79E864725}" type="presParOf" srcId="{04316CA6-C4CF-4A4E-BEA2-F3FE88C0D448}" destId="{3ED87C0D-F932-446E-BB56-0C44539D3D4F}" srcOrd="1" destOrd="0" presId="urn:microsoft.com/office/officeart/2018/2/layout/IconVerticalSolidList"/>
    <dgm:cxn modelId="{911403B2-AB63-44DC-8723-2EA6910A8A21}" type="presParOf" srcId="{04316CA6-C4CF-4A4E-BEA2-F3FE88C0D448}" destId="{727FFC17-3449-4B22-B2B5-98A1AC56D56D}" srcOrd="2" destOrd="0" presId="urn:microsoft.com/office/officeart/2018/2/layout/IconVerticalSolidList"/>
    <dgm:cxn modelId="{FAF40A2C-1674-4EF3-8909-5AB2262160A5}" type="presParOf" srcId="{727FFC17-3449-4B22-B2B5-98A1AC56D56D}" destId="{F30813B8-B69C-4796-90ED-8D015E187C26}" srcOrd="0" destOrd="0" presId="urn:microsoft.com/office/officeart/2018/2/layout/IconVerticalSolidList"/>
    <dgm:cxn modelId="{3FE0A1BB-F647-4BC9-BF23-F3141F225300}" type="presParOf" srcId="{727FFC17-3449-4B22-B2B5-98A1AC56D56D}" destId="{E6A5A10D-D38C-40C4-B693-47241DFAE73F}" srcOrd="1" destOrd="0" presId="urn:microsoft.com/office/officeart/2018/2/layout/IconVerticalSolidList"/>
    <dgm:cxn modelId="{A13AC2EB-3CEB-40EE-A428-5CFE12848426}" type="presParOf" srcId="{727FFC17-3449-4B22-B2B5-98A1AC56D56D}" destId="{2FF21737-A81D-437D-8AB7-D402847A38D6}" srcOrd="2" destOrd="0" presId="urn:microsoft.com/office/officeart/2018/2/layout/IconVerticalSolidList"/>
    <dgm:cxn modelId="{F906103F-83D3-4170-8EAF-01F6D5CB9953}" type="presParOf" srcId="{727FFC17-3449-4B22-B2B5-98A1AC56D56D}" destId="{9550FDD7-9C18-48BB-93FF-13FF7C2862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D9355B-0457-433A-A688-20DCEDC434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996EAB-841C-448C-9F03-BBBE520F703C}">
      <dgm:prSet/>
      <dgm:spPr/>
      <dgm:t>
        <a:bodyPr/>
        <a:lstStyle/>
        <a:p>
          <a:r>
            <a:rPr lang="en-US" b="1"/>
            <a:t>1 DbC in Class Design:</a:t>
          </a:r>
          <a:endParaRPr lang="en-US"/>
        </a:p>
      </dgm:t>
    </dgm:pt>
    <dgm:pt modelId="{1C6E1B49-FF55-4ABF-B818-4B4DEDC9523F}" type="parTrans" cxnId="{C1103906-9470-4DA7-A3BD-7D76C6ABE3B8}">
      <dgm:prSet/>
      <dgm:spPr/>
      <dgm:t>
        <a:bodyPr/>
        <a:lstStyle/>
        <a:p>
          <a:endParaRPr lang="en-US"/>
        </a:p>
      </dgm:t>
    </dgm:pt>
    <dgm:pt modelId="{0DA2CE1A-4CBD-4DA4-950E-89BE9EF10F01}" type="sibTrans" cxnId="{C1103906-9470-4DA7-A3BD-7D76C6ABE3B8}">
      <dgm:prSet/>
      <dgm:spPr/>
      <dgm:t>
        <a:bodyPr/>
        <a:lstStyle/>
        <a:p>
          <a:endParaRPr lang="en-US"/>
        </a:p>
      </dgm:t>
    </dgm:pt>
    <dgm:pt modelId="{29BB4B19-8309-49B2-AAA0-FEDEF81A05BF}">
      <dgm:prSet/>
      <dgm:spPr/>
      <dgm:t>
        <a:bodyPr/>
        <a:lstStyle/>
        <a:p>
          <a:r>
            <a:rPr lang="en-US"/>
            <a:t>Design by Contract helps structure class definitions by ensuring that classes adhere to their specified responsibilities through clear contracts for all methods.</a:t>
          </a:r>
        </a:p>
      </dgm:t>
    </dgm:pt>
    <dgm:pt modelId="{9021D874-D2FC-4CB1-BDE1-96CBA19C6E9C}" type="parTrans" cxnId="{8FFC471F-8CDC-4D9E-BC10-EB722E918968}">
      <dgm:prSet/>
      <dgm:spPr/>
      <dgm:t>
        <a:bodyPr/>
        <a:lstStyle/>
        <a:p>
          <a:endParaRPr lang="en-US"/>
        </a:p>
      </dgm:t>
    </dgm:pt>
    <dgm:pt modelId="{4CB414E9-A57C-4C75-BEE9-5DC900CB4582}" type="sibTrans" cxnId="{8FFC471F-8CDC-4D9E-BC10-EB722E918968}">
      <dgm:prSet/>
      <dgm:spPr/>
      <dgm:t>
        <a:bodyPr/>
        <a:lstStyle/>
        <a:p>
          <a:endParaRPr lang="en-US"/>
        </a:p>
      </dgm:t>
    </dgm:pt>
    <dgm:pt modelId="{7121FC5D-3D27-4A3B-8EB5-27881C80183E}" type="pres">
      <dgm:prSet presAssocID="{CED9355B-0457-433A-A688-20DCEDC4346D}" presName="root" presStyleCnt="0">
        <dgm:presLayoutVars>
          <dgm:dir/>
          <dgm:resizeHandles val="exact"/>
        </dgm:presLayoutVars>
      </dgm:prSet>
      <dgm:spPr/>
    </dgm:pt>
    <dgm:pt modelId="{B59DC615-0DC6-4B0D-8A48-4B81945268D7}" type="pres">
      <dgm:prSet presAssocID="{63996EAB-841C-448C-9F03-BBBE520F703C}" presName="compNode" presStyleCnt="0"/>
      <dgm:spPr/>
    </dgm:pt>
    <dgm:pt modelId="{A6499834-8D43-4F99-ACDE-D6710995E9D2}" type="pres">
      <dgm:prSet presAssocID="{63996EAB-841C-448C-9F03-BBBE520F703C}" presName="bgRect" presStyleLbl="bgShp" presStyleIdx="0" presStyleCnt="2"/>
      <dgm:spPr/>
    </dgm:pt>
    <dgm:pt modelId="{838763FF-B9A1-4E5B-9E1C-2C61E2E1FFE2}" type="pres">
      <dgm:prSet presAssocID="{63996EAB-841C-448C-9F03-BBBE520F70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F44B184-E6C2-4255-9D39-CEB989BF3E8C}" type="pres">
      <dgm:prSet presAssocID="{63996EAB-841C-448C-9F03-BBBE520F703C}" presName="spaceRect" presStyleCnt="0"/>
      <dgm:spPr/>
    </dgm:pt>
    <dgm:pt modelId="{58A75874-8596-4E6D-B3A3-54B4D0C33B5A}" type="pres">
      <dgm:prSet presAssocID="{63996EAB-841C-448C-9F03-BBBE520F703C}" presName="parTx" presStyleLbl="revTx" presStyleIdx="0" presStyleCnt="2">
        <dgm:presLayoutVars>
          <dgm:chMax val="0"/>
          <dgm:chPref val="0"/>
        </dgm:presLayoutVars>
      </dgm:prSet>
      <dgm:spPr/>
    </dgm:pt>
    <dgm:pt modelId="{C8FC25FF-EC77-4A8F-891A-1D7603A42E42}" type="pres">
      <dgm:prSet presAssocID="{0DA2CE1A-4CBD-4DA4-950E-89BE9EF10F01}" presName="sibTrans" presStyleCnt="0"/>
      <dgm:spPr/>
    </dgm:pt>
    <dgm:pt modelId="{C9FF108D-76C1-4D5B-948F-35828D65632A}" type="pres">
      <dgm:prSet presAssocID="{29BB4B19-8309-49B2-AAA0-FEDEF81A05BF}" presName="compNode" presStyleCnt="0"/>
      <dgm:spPr/>
    </dgm:pt>
    <dgm:pt modelId="{0B47A86F-041E-4B41-B1AE-B472A6EE5984}" type="pres">
      <dgm:prSet presAssocID="{29BB4B19-8309-49B2-AAA0-FEDEF81A05BF}" presName="bgRect" presStyleLbl="bgShp" presStyleIdx="1" presStyleCnt="2"/>
      <dgm:spPr/>
    </dgm:pt>
    <dgm:pt modelId="{59D07D6F-2B16-46DE-8182-4420E6DC004F}" type="pres">
      <dgm:prSet presAssocID="{29BB4B19-8309-49B2-AAA0-FEDEF81A05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1C9B107-F308-4C61-8E51-C42174620645}" type="pres">
      <dgm:prSet presAssocID="{29BB4B19-8309-49B2-AAA0-FEDEF81A05BF}" presName="spaceRect" presStyleCnt="0"/>
      <dgm:spPr/>
    </dgm:pt>
    <dgm:pt modelId="{AAC57A65-8418-4B91-8849-309B51D72403}" type="pres">
      <dgm:prSet presAssocID="{29BB4B19-8309-49B2-AAA0-FEDEF81A05B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1103906-9470-4DA7-A3BD-7D76C6ABE3B8}" srcId="{CED9355B-0457-433A-A688-20DCEDC4346D}" destId="{63996EAB-841C-448C-9F03-BBBE520F703C}" srcOrd="0" destOrd="0" parTransId="{1C6E1B49-FF55-4ABF-B818-4B4DEDC9523F}" sibTransId="{0DA2CE1A-4CBD-4DA4-950E-89BE9EF10F01}"/>
    <dgm:cxn modelId="{5A502B09-5534-4747-896A-608EFE55B264}" type="presOf" srcId="{CED9355B-0457-433A-A688-20DCEDC4346D}" destId="{7121FC5D-3D27-4A3B-8EB5-27881C80183E}" srcOrd="0" destOrd="0" presId="urn:microsoft.com/office/officeart/2018/2/layout/IconVerticalSolidList"/>
    <dgm:cxn modelId="{8FFC471F-8CDC-4D9E-BC10-EB722E918968}" srcId="{CED9355B-0457-433A-A688-20DCEDC4346D}" destId="{29BB4B19-8309-49B2-AAA0-FEDEF81A05BF}" srcOrd="1" destOrd="0" parTransId="{9021D874-D2FC-4CB1-BDE1-96CBA19C6E9C}" sibTransId="{4CB414E9-A57C-4C75-BEE9-5DC900CB4582}"/>
    <dgm:cxn modelId="{04E40CA1-4D2D-41DA-A28A-609ACEB69649}" type="presOf" srcId="{63996EAB-841C-448C-9F03-BBBE520F703C}" destId="{58A75874-8596-4E6D-B3A3-54B4D0C33B5A}" srcOrd="0" destOrd="0" presId="urn:microsoft.com/office/officeart/2018/2/layout/IconVerticalSolidList"/>
    <dgm:cxn modelId="{91069CF1-EB52-4BDF-8EA1-A13C86A5833C}" type="presOf" srcId="{29BB4B19-8309-49B2-AAA0-FEDEF81A05BF}" destId="{AAC57A65-8418-4B91-8849-309B51D72403}" srcOrd="0" destOrd="0" presId="urn:microsoft.com/office/officeart/2018/2/layout/IconVerticalSolidList"/>
    <dgm:cxn modelId="{E0C18F56-CA07-4737-9D48-C5DE0D18EB79}" type="presParOf" srcId="{7121FC5D-3D27-4A3B-8EB5-27881C80183E}" destId="{B59DC615-0DC6-4B0D-8A48-4B81945268D7}" srcOrd="0" destOrd="0" presId="urn:microsoft.com/office/officeart/2018/2/layout/IconVerticalSolidList"/>
    <dgm:cxn modelId="{EDE4469E-11DE-4A10-9BE8-56C16FA38B91}" type="presParOf" srcId="{B59DC615-0DC6-4B0D-8A48-4B81945268D7}" destId="{A6499834-8D43-4F99-ACDE-D6710995E9D2}" srcOrd="0" destOrd="0" presId="urn:microsoft.com/office/officeart/2018/2/layout/IconVerticalSolidList"/>
    <dgm:cxn modelId="{6578FC3F-E595-4729-AB11-8BC2FD4A0C77}" type="presParOf" srcId="{B59DC615-0DC6-4B0D-8A48-4B81945268D7}" destId="{838763FF-B9A1-4E5B-9E1C-2C61E2E1FFE2}" srcOrd="1" destOrd="0" presId="urn:microsoft.com/office/officeart/2018/2/layout/IconVerticalSolidList"/>
    <dgm:cxn modelId="{5105DDA2-FB1E-48E2-BA5C-B2AA782583DE}" type="presParOf" srcId="{B59DC615-0DC6-4B0D-8A48-4B81945268D7}" destId="{1F44B184-E6C2-4255-9D39-CEB989BF3E8C}" srcOrd="2" destOrd="0" presId="urn:microsoft.com/office/officeart/2018/2/layout/IconVerticalSolidList"/>
    <dgm:cxn modelId="{310E4342-DC49-4194-920E-3F038AF6138B}" type="presParOf" srcId="{B59DC615-0DC6-4B0D-8A48-4B81945268D7}" destId="{58A75874-8596-4E6D-B3A3-54B4D0C33B5A}" srcOrd="3" destOrd="0" presId="urn:microsoft.com/office/officeart/2018/2/layout/IconVerticalSolidList"/>
    <dgm:cxn modelId="{B4F101B0-DBCC-4154-8A27-1BB7DBBDE37C}" type="presParOf" srcId="{7121FC5D-3D27-4A3B-8EB5-27881C80183E}" destId="{C8FC25FF-EC77-4A8F-891A-1D7603A42E42}" srcOrd="1" destOrd="0" presId="urn:microsoft.com/office/officeart/2018/2/layout/IconVerticalSolidList"/>
    <dgm:cxn modelId="{7BF197D8-0254-4376-9BCB-73D75121E041}" type="presParOf" srcId="{7121FC5D-3D27-4A3B-8EB5-27881C80183E}" destId="{C9FF108D-76C1-4D5B-948F-35828D65632A}" srcOrd="2" destOrd="0" presId="urn:microsoft.com/office/officeart/2018/2/layout/IconVerticalSolidList"/>
    <dgm:cxn modelId="{C0BC55CB-4369-4513-9929-8E73891CE8AE}" type="presParOf" srcId="{C9FF108D-76C1-4D5B-948F-35828D65632A}" destId="{0B47A86F-041E-4B41-B1AE-B472A6EE5984}" srcOrd="0" destOrd="0" presId="urn:microsoft.com/office/officeart/2018/2/layout/IconVerticalSolidList"/>
    <dgm:cxn modelId="{3BA7FA3D-BBC2-438D-9E9D-F47E10503BBD}" type="presParOf" srcId="{C9FF108D-76C1-4D5B-948F-35828D65632A}" destId="{59D07D6F-2B16-46DE-8182-4420E6DC004F}" srcOrd="1" destOrd="0" presId="urn:microsoft.com/office/officeart/2018/2/layout/IconVerticalSolidList"/>
    <dgm:cxn modelId="{6A48CF8F-FBB2-4165-B223-CEC450E454AF}" type="presParOf" srcId="{C9FF108D-76C1-4D5B-948F-35828D65632A}" destId="{C1C9B107-F308-4C61-8E51-C42174620645}" srcOrd="2" destOrd="0" presId="urn:microsoft.com/office/officeart/2018/2/layout/IconVerticalSolidList"/>
    <dgm:cxn modelId="{03F9974E-BC83-46B2-8542-78B47BE1ED66}" type="presParOf" srcId="{C9FF108D-76C1-4D5B-948F-35828D65632A}" destId="{AAC57A65-8418-4B91-8849-309B51D724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14EAD1-F7B6-4D52-938E-1FE751B271C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E8D424-258C-4721-8468-042454B5FFD7}">
      <dgm:prSet/>
      <dgm:spPr/>
      <dgm:t>
        <a:bodyPr/>
        <a:lstStyle/>
        <a:p>
          <a:r>
            <a:rPr lang="en-US"/>
            <a:t>Development and Testing:</a:t>
          </a:r>
        </a:p>
      </dgm:t>
    </dgm:pt>
    <dgm:pt modelId="{B4BF0180-8574-4FAD-BFF7-BC67A948F3E3}" type="parTrans" cxnId="{4913ED65-7469-47C6-BFC4-6A7337891B4C}">
      <dgm:prSet/>
      <dgm:spPr/>
      <dgm:t>
        <a:bodyPr/>
        <a:lstStyle/>
        <a:p>
          <a:endParaRPr lang="en-US"/>
        </a:p>
      </dgm:t>
    </dgm:pt>
    <dgm:pt modelId="{C5D81310-8C06-4381-B4F6-7127ACC31C01}" type="sibTrans" cxnId="{4913ED65-7469-47C6-BFC4-6A7337891B4C}">
      <dgm:prSet/>
      <dgm:spPr/>
      <dgm:t>
        <a:bodyPr/>
        <a:lstStyle/>
        <a:p>
          <a:endParaRPr lang="en-US"/>
        </a:p>
      </dgm:t>
    </dgm:pt>
    <dgm:pt modelId="{C590826F-9BD8-42C3-8F17-F8B351DA02DA}">
      <dgm:prSet/>
      <dgm:spPr/>
      <dgm:t>
        <a:bodyPr/>
        <a:lstStyle/>
        <a:p>
          <a:r>
            <a:rPr lang="en-US"/>
            <a:t>Assertions are used to test assumptions during development, such as checking invariants, postconditions, and preconditions in a controlled environment.</a:t>
          </a:r>
        </a:p>
      </dgm:t>
    </dgm:pt>
    <dgm:pt modelId="{00620806-F32B-4D9C-812E-69DF16160311}" type="parTrans" cxnId="{50E7D2B0-C838-495E-9771-85D39D20002E}">
      <dgm:prSet/>
      <dgm:spPr/>
      <dgm:t>
        <a:bodyPr/>
        <a:lstStyle/>
        <a:p>
          <a:endParaRPr lang="en-US"/>
        </a:p>
      </dgm:t>
    </dgm:pt>
    <dgm:pt modelId="{2460FC4E-81CF-41AC-85E0-86750C6CBFDB}" type="sibTrans" cxnId="{50E7D2B0-C838-495E-9771-85D39D20002E}">
      <dgm:prSet/>
      <dgm:spPr/>
      <dgm:t>
        <a:bodyPr/>
        <a:lstStyle/>
        <a:p>
          <a:endParaRPr lang="en-US"/>
        </a:p>
      </dgm:t>
    </dgm:pt>
    <dgm:pt modelId="{93609DE8-74B4-4ED5-B865-0CB31FA4C8DB}">
      <dgm:prSet/>
      <dgm:spPr/>
      <dgm:t>
        <a:bodyPr/>
        <a:lstStyle/>
        <a:p>
          <a:r>
            <a:rPr lang="en-US"/>
            <a:t>Debugging:</a:t>
          </a:r>
        </a:p>
      </dgm:t>
    </dgm:pt>
    <dgm:pt modelId="{FF02FB5C-A3ED-4F72-BFDC-364800BE8990}" type="parTrans" cxnId="{129E00BC-411F-46B8-8EFD-997F90D771B8}">
      <dgm:prSet/>
      <dgm:spPr/>
      <dgm:t>
        <a:bodyPr/>
        <a:lstStyle/>
        <a:p>
          <a:endParaRPr lang="en-US"/>
        </a:p>
      </dgm:t>
    </dgm:pt>
    <dgm:pt modelId="{A7712FF4-8A8D-4874-9154-021C41C5D2D3}" type="sibTrans" cxnId="{129E00BC-411F-46B8-8EFD-997F90D771B8}">
      <dgm:prSet/>
      <dgm:spPr/>
      <dgm:t>
        <a:bodyPr/>
        <a:lstStyle/>
        <a:p>
          <a:endParaRPr lang="en-US"/>
        </a:p>
      </dgm:t>
    </dgm:pt>
    <dgm:pt modelId="{903ECCFF-93AE-40CA-A9F5-D00F1ED4CEC5}">
      <dgm:prSet/>
      <dgm:spPr/>
      <dgm:t>
        <a:bodyPr/>
        <a:lstStyle/>
        <a:p>
          <a:r>
            <a:rPr lang="en-US"/>
            <a:t>Assertions help identify bugs early by flagging incorrect or unexpected states in the code.</a:t>
          </a:r>
        </a:p>
      </dgm:t>
    </dgm:pt>
    <dgm:pt modelId="{6CE6D80F-FB2D-4859-87F6-1D7628E23361}" type="parTrans" cxnId="{00642C0C-666F-4EDA-B9AA-FB927B9796A2}">
      <dgm:prSet/>
      <dgm:spPr/>
      <dgm:t>
        <a:bodyPr/>
        <a:lstStyle/>
        <a:p>
          <a:endParaRPr lang="en-US"/>
        </a:p>
      </dgm:t>
    </dgm:pt>
    <dgm:pt modelId="{3451C629-D3A3-4980-9608-63BD977F4E3F}" type="sibTrans" cxnId="{00642C0C-666F-4EDA-B9AA-FB927B9796A2}">
      <dgm:prSet/>
      <dgm:spPr/>
      <dgm:t>
        <a:bodyPr/>
        <a:lstStyle/>
        <a:p>
          <a:endParaRPr lang="en-US"/>
        </a:p>
      </dgm:t>
    </dgm:pt>
    <dgm:pt modelId="{82CE181D-3A82-4725-AD00-93D8E115E573}">
      <dgm:prSet/>
      <dgm:spPr/>
      <dgm:t>
        <a:bodyPr/>
        <a:lstStyle/>
        <a:p>
          <a:r>
            <a:rPr lang="en-US"/>
            <a:t>Contract Checking:</a:t>
          </a:r>
        </a:p>
      </dgm:t>
    </dgm:pt>
    <dgm:pt modelId="{D7E19844-564C-4C5F-A47F-9A46728FEAFE}" type="parTrans" cxnId="{ABA26158-10D7-4309-9FF6-B84E2847A4DA}">
      <dgm:prSet/>
      <dgm:spPr/>
      <dgm:t>
        <a:bodyPr/>
        <a:lstStyle/>
        <a:p>
          <a:endParaRPr lang="en-US"/>
        </a:p>
      </dgm:t>
    </dgm:pt>
    <dgm:pt modelId="{0BAB9EA5-0A85-4BC6-928B-6C920528249A}" type="sibTrans" cxnId="{ABA26158-10D7-4309-9FF6-B84E2847A4DA}">
      <dgm:prSet/>
      <dgm:spPr/>
      <dgm:t>
        <a:bodyPr/>
        <a:lstStyle/>
        <a:p>
          <a:endParaRPr lang="en-US"/>
        </a:p>
      </dgm:t>
    </dgm:pt>
    <dgm:pt modelId="{A3ED3F93-11E6-4CF5-BDD4-ADEEB68C60F3}">
      <dgm:prSet/>
      <dgm:spPr/>
      <dgm:t>
        <a:bodyPr/>
        <a:lstStyle/>
        <a:p>
          <a:r>
            <a:rPr lang="en-US"/>
            <a:t>Assertions can be used to enforce certain conditions (e.g., preconditions and postconditions) within methods, particularly when using concepts like Design by Contract (DbC).</a:t>
          </a:r>
        </a:p>
      </dgm:t>
    </dgm:pt>
    <dgm:pt modelId="{EA40FF8B-FAC3-40F0-B7D0-303C01C10FBA}" type="parTrans" cxnId="{5EB4F56E-F657-467A-ABE9-84D93A308D7B}">
      <dgm:prSet/>
      <dgm:spPr/>
      <dgm:t>
        <a:bodyPr/>
        <a:lstStyle/>
        <a:p>
          <a:endParaRPr lang="en-US"/>
        </a:p>
      </dgm:t>
    </dgm:pt>
    <dgm:pt modelId="{44D23836-7AA1-4549-85F5-52C8365442EE}" type="sibTrans" cxnId="{5EB4F56E-F657-467A-ABE9-84D93A308D7B}">
      <dgm:prSet/>
      <dgm:spPr/>
      <dgm:t>
        <a:bodyPr/>
        <a:lstStyle/>
        <a:p>
          <a:endParaRPr lang="en-US"/>
        </a:p>
      </dgm:t>
    </dgm:pt>
    <dgm:pt modelId="{F1EB22B4-043C-4090-88EB-9639BC712005}" type="pres">
      <dgm:prSet presAssocID="{DA14EAD1-F7B6-4D52-938E-1FE751B271CA}" presName="vert0" presStyleCnt="0">
        <dgm:presLayoutVars>
          <dgm:dir/>
          <dgm:animOne val="branch"/>
          <dgm:animLvl val="lvl"/>
        </dgm:presLayoutVars>
      </dgm:prSet>
      <dgm:spPr/>
    </dgm:pt>
    <dgm:pt modelId="{E8EED0EA-99E3-4403-9884-CF65F8DA92B0}" type="pres">
      <dgm:prSet presAssocID="{3AE8D424-258C-4721-8468-042454B5FFD7}" presName="thickLine" presStyleLbl="alignNode1" presStyleIdx="0" presStyleCnt="3"/>
      <dgm:spPr/>
    </dgm:pt>
    <dgm:pt modelId="{044EFCC0-CB20-445F-94AF-3C3B130FCAC6}" type="pres">
      <dgm:prSet presAssocID="{3AE8D424-258C-4721-8468-042454B5FFD7}" presName="horz1" presStyleCnt="0"/>
      <dgm:spPr/>
    </dgm:pt>
    <dgm:pt modelId="{437548D5-B425-41FE-A9A3-D17DD3302340}" type="pres">
      <dgm:prSet presAssocID="{3AE8D424-258C-4721-8468-042454B5FFD7}" presName="tx1" presStyleLbl="revTx" presStyleIdx="0" presStyleCnt="6"/>
      <dgm:spPr/>
    </dgm:pt>
    <dgm:pt modelId="{C89E4F3E-44B6-4ED6-8A55-DD48F571E504}" type="pres">
      <dgm:prSet presAssocID="{3AE8D424-258C-4721-8468-042454B5FFD7}" presName="vert1" presStyleCnt="0"/>
      <dgm:spPr/>
    </dgm:pt>
    <dgm:pt modelId="{DCE9B099-955F-4D48-BD9A-C85F0DF06536}" type="pres">
      <dgm:prSet presAssocID="{C590826F-9BD8-42C3-8F17-F8B351DA02DA}" presName="vertSpace2a" presStyleCnt="0"/>
      <dgm:spPr/>
    </dgm:pt>
    <dgm:pt modelId="{F7286163-9349-4047-9D1F-E51B27C9FC05}" type="pres">
      <dgm:prSet presAssocID="{C590826F-9BD8-42C3-8F17-F8B351DA02DA}" presName="horz2" presStyleCnt="0"/>
      <dgm:spPr/>
    </dgm:pt>
    <dgm:pt modelId="{5DD5D855-7FE7-4482-8204-3BBF0B2FBE7D}" type="pres">
      <dgm:prSet presAssocID="{C590826F-9BD8-42C3-8F17-F8B351DA02DA}" presName="horzSpace2" presStyleCnt="0"/>
      <dgm:spPr/>
    </dgm:pt>
    <dgm:pt modelId="{0FFA5C91-AA2F-4DB0-AFF5-8018A4585599}" type="pres">
      <dgm:prSet presAssocID="{C590826F-9BD8-42C3-8F17-F8B351DA02DA}" presName="tx2" presStyleLbl="revTx" presStyleIdx="1" presStyleCnt="6"/>
      <dgm:spPr/>
    </dgm:pt>
    <dgm:pt modelId="{D7FF3294-AB28-4C45-B358-B35D199A9C7E}" type="pres">
      <dgm:prSet presAssocID="{C590826F-9BD8-42C3-8F17-F8B351DA02DA}" presName="vert2" presStyleCnt="0"/>
      <dgm:spPr/>
    </dgm:pt>
    <dgm:pt modelId="{D9D9C6DB-F2AA-4283-82BD-9B9A0561A5CB}" type="pres">
      <dgm:prSet presAssocID="{C590826F-9BD8-42C3-8F17-F8B351DA02DA}" presName="thinLine2b" presStyleLbl="callout" presStyleIdx="0" presStyleCnt="3"/>
      <dgm:spPr/>
    </dgm:pt>
    <dgm:pt modelId="{9BBA09F2-F217-4981-A246-6080C03CE659}" type="pres">
      <dgm:prSet presAssocID="{C590826F-9BD8-42C3-8F17-F8B351DA02DA}" presName="vertSpace2b" presStyleCnt="0"/>
      <dgm:spPr/>
    </dgm:pt>
    <dgm:pt modelId="{7C72D7F3-6FEA-4EA0-B3EF-A4436F20B993}" type="pres">
      <dgm:prSet presAssocID="{93609DE8-74B4-4ED5-B865-0CB31FA4C8DB}" presName="thickLine" presStyleLbl="alignNode1" presStyleIdx="1" presStyleCnt="3"/>
      <dgm:spPr/>
    </dgm:pt>
    <dgm:pt modelId="{D9565BDD-2D0B-4246-BA63-19C90C83FEC3}" type="pres">
      <dgm:prSet presAssocID="{93609DE8-74B4-4ED5-B865-0CB31FA4C8DB}" presName="horz1" presStyleCnt="0"/>
      <dgm:spPr/>
    </dgm:pt>
    <dgm:pt modelId="{F6FC5BBF-0642-4830-9039-65F1B57A363C}" type="pres">
      <dgm:prSet presAssocID="{93609DE8-74B4-4ED5-B865-0CB31FA4C8DB}" presName="tx1" presStyleLbl="revTx" presStyleIdx="2" presStyleCnt="6"/>
      <dgm:spPr/>
    </dgm:pt>
    <dgm:pt modelId="{61780364-46B4-4D1F-BD99-6606038FF353}" type="pres">
      <dgm:prSet presAssocID="{93609DE8-74B4-4ED5-B865-0CB31FA4C8DB}" presName="vert1" presStyleCnt="0"/>
      <dgm:spPr/>
    </dgm:pt>
    <dgm:pt modelId="{64130FEA-E5D5-4882-B107-A0DD7D5049A4}" type="pres">
      <dgm:prSet presAssocID="{903ECCFF-93AE-40CA-A9F5-D00F1ED4CEC5}" presName="vertSpace2a" presStyleCnt="0"/>
      <dgm:spPr/>
    </dgm:pt>
    <dgm:pt modelId="{77B4D9F1-7C84-4A20-9A67-EB506D7AB427}" type="pres">
      <dgm:prSet presAssocID="{903ECCFF-93AE-40CA-A9F5-D00F1ED4CEC5}" presName="horz2" presStyleCnt="0"/>
      <dgm:spPr/>
    </dgm:pt>
    <dgm:pt modelId="{554B6A4A-8B00-402C-AEE3-318A9F17A052}" type="pres">
      <dgm:prSet presAssocID="{903ECCFF-93AE-40CA-A9F5-D00F1ED4CEC5}" presName="horzSpace2" presStyleCnt="0"/>
      <dgm:spPr/>
    </dgm:pt>
    <dgm:pt modelId="{13265DD1-C7D5-4262-8F11-2BA65867D2AD}" type="pres">
      <dgm:prSet presAssocID="{903ECCFF-93AE-40CA-A9F5-D00F1ED4CEC5}" presName="tx2" presStyleLbl="revTx" presStyleIdx="3" presStyleCnt="6"/>
      <dgm:spPr/>
    </dgm:pt>
    <dgm:pt modelId="{B4AEFECC-A1A7-4B5C-8E8D-CADB9145E0A8}" type="pres">
      <dgm:prSet presAssocID="{903ECCFF-93AE-40CA-A9F5-D00F1ED4CEC5}" presName="vert2" presStyleCnt="0"/>
      <dgm:spPr/>
    </dgm:pt>
    <dgm:pt modelId="{5AA97079-D57E-459D-92B1-337A332E9F13}" type="pres">
      <dgm:prSet presAssocID="{903ECCFF-93AE-40CA-A9F5-D00F1ED4CEC5}" presName="thinLine2b" presStyleLbl="callout" presStyleIdx="1" presStyleCnt="3"/>
      <dgm:spPr/>
    </dgm:pt>
    <dgm:pt modelId="{AD9DF920-421C-4CA6-8438-9747226F40C3}" type="pres">
      <dgm:prSet presAssocID="{903ECCFF-93AE-40CA-A9F5-D00F1ED4CEC5}" presName="vertSpace2b" presStyleCnt="0"/>
      <dgm:spPr/>
    </dgm:pt>
    <dgm:pt modelId="{2385867B-C36A-44A0-AAF5-5FC3FAB62AFD}" type="pres">
      <dgm:prSet presAssocID="{82CE181D-3A82-4725-AD00-93D8E115E573}" presName="thickLine" presStyleLbl="alignNode1" presStyleIdx="2" presStyleCnt="3"/>
      <dgm:spPr/>
    </dgm:pt>
    <dgm:pt modelId="{06D7DF6E-B6D7-4E80-BE6A-AF76D4CEBAAE}" type="pres">
      <dgm:prSet presAssocID="{82CE181D-3A82-4725-AD00-93D8E115E573}" presName="horz1" presStyleCnt="0"/>
      <dgm:spPr/>
    </dgm:pt>
    <dgm:pt modelId="{51812B95-D1AE-4090-A88F-B6A56713B665}" type="pres">
      <dgm:prSet presAssocID="{82CE181D-3A82-4725-AD00-93D8E115E573}" presName="tx1" presStyleLbl="revTx" presStyleIdx="4" presStyleCnt="6"/>
      <dgm:spPr/>
    </dgm:pt>
    <dgm:pt modelId="{C9CFF79B-1D45-4246-8A04-3B2B465BF914}" type="pres">
      <dgm:prSet presAssocID="{82CE181D-3A82-4725-AD00-93D8E115E573}" presName="vert1" presStyleCnt="0"/>
      <dgm:spPr/>
    </dgm:pt>
    <dgm:pt modelId="{1BD69A3A-5977-415F-9A80-D3140310E004}" type="pres">
      <dgm:prSet presAssocID="{A3ED3F93-11E6-4CF5-BDD4-ADEEB68C60F3}" presName="vertSpace2a" presStyleCnt="0"/>
      <dgm:spPr/>
    </dgm:pt>
    <dgm:pt modelId="{BCB3AFFA-6FA8-49ED-91C8-C9391195AEFB}" type="pres">
      <dgm:prSet presAssocID="{A3ED3F93-11E6-4CF5-BDD4-ADEEB68C60F3}" presName="horz2" presStyleCnt="0"/>
      <dgm:spPr/>
    </dgm:pt>
    <dgm:pt modelId="{1E869360-BDC4-4212-B786-BD086B000890}" type="pres">
      <dgm:prSet presAssocID="{A3ED3F93-11E6-4CF5-BDD4-ADEEB68C60F3}" presName="horzSpace2" presStyleCnt="0"/>
      <dgm:spPr/>
    </dgm:pt>
    <dgm:pt modelId="{5CCC6F07-BD12-4090-96A6-476EB25FF25E}" type="pres">
      <dgm:prSet presAssocID="{A3ED3F93-11E6-4CF5-BDD4-ADEEB68C60F3}" presName="tx2" presStyleLbl="revTx" presStyleIdx="5" presStyleCnt="6"/>
      <dgm:spPr/>
    </dgm:pt>
    <dgm:pt modelId="{CAF1D3C3-90D6-4F2A-A6A0-33F4ACC7AF41}" type="pres">
      <dgm:prSet presAssocID="{A3ED3F93-11E6-4CF5-BDD4-ADEEB68C60F3}" presName="vert2" presStyleCnt="0"/>
      <dgm:spPr/>
    </dgm:pt>
    <dgm:pt modelId="{21568CF8-8D84-4513-8E0B-C947ABA87130}" type="pres">
      <dgm:prSet presAssocID="{A3ED3F93-11E6-4CF5-BDD4-ADEEB68C60F3}" presName="thinLine2b" presStyleLbl="callout" presStyleIdx="2" presStyleCnt="3"/>
      <dgm:spPr/>
    </dgm:pt>
    <dgm:pt modelId="{40EF6A3D-11C4-4B7A-B6F9-339F6B1CA476}" type="pres">
      <dgm:prSet presAssocID="{A3ED3F93-11E6-4CF5-BDD4-ADEEB68C60F3}" presName="vertSpace2b" presStyleCnt="0"/>
      <dgm:spPr/>
    </dgm:pt>
  </dgm:ptLst>
  <dgm:cxnLst>
    <dgm:cxn modelId="{00642C0C-666F-4EDA-B9AA-FB927B9796A2}" srcId="{93609DE8-74B4-4ED5-B865-0CB31FA4C8DB}" destId="{903ECCFF-93AE-40CA-A9F5-D00F1ED4CEC5}" srcOrd="0" destOrd="0" parTransId="{6CE6D80F-FB2D-4859-87F6-1D7628E23361}" sibTransId="{3451C629-D3A3-4980-9608-63BD977F4E3F}"/>
    <dgm:cxn modelId="{7384D75F-D3E5-4957-9C7E-0DE9296C35E5}" type="presOf" srcId="{A3ED3F93-11E6-4CF5-BDD4-ADEEB68C60F3}" destId="{5CCC6F07-BD12-4090-96A6-476EB25FF25E}" srcOrd="0" destOrd="0" presId="urn:microsoft.com/office/officeart/2008/layout/LinedList"/>
    <dgm:cxn modelId="{887DDC63-6160-4B5D-9DBF-C667EC5D8FA8}" type="presOf" srcId="{3AE8D424-258C-4721-8468-042454B5FFD7}" destId="{437548D5-B425-41FE-A9A3-D17DD3302340}" srcOrd="0" destOrd="0" presId="urn:microsoft.com/office/officeart/2008/layout/LinedList"/>
    <dgm:cxn modelId="{4913ED65-7469-47C6-BFC4-6A7337891B4C}" srcId="{DA14EAD1-F7B6-4D52-938E-1FE751B271CA}" destId="{3AE8D424-258C-4721-8468-042454B5FFD7}" srcOrd="0" destOrd="0" parTransId="{B4BF0180-8574-4FAD-BFF7-BC67A948F3E3}" sibTransId="{C5D81310-8C06-4381-B4F6-7127ACC31C01}"/>
    <dgm:cxn modelId="{5EB4F56E-F657-467A-ABE9-84D93A308D7B}" srcId="{82CE181D-3A82-4725-AD00-93D8E115E573}" destId="{A3ED3F93-11E6-4CF5-BDD4-ADEEB68C60F3}" srcOrd="0" destOrd="0" parTransId="{EA40FF8B-FAC3-40F0-B7D0-303C01C10FBA}" sibTransId="{44D23836-7AA1-4549-85F5-52C8365442EE}"/>
    <dgm:cxn modelId="{ABA26158-10D7-4309-9FF6-B84E2847A4DA}" srcId="{DA14EAD1-F7B6-4D52-938E-1FE751B271CA}" destId="{82CE181D-3A82-4725-AD00-93D8E115E573}" srcOrd="2" destOrd="0" parTransId="{D7E19844-564C-4C5F-A47F-9A46728FEAFE}" sibTransId="{0BAB9EA5-0A85-4BC6-928B-6C920528249A}"/>
    <dgm:cxn modelId="{60DA2484-3C52-4264-A7DC-E3E904F0D4FB}" type="presOf" srcId="{93609DE8-74B4-4ED5-B865-0CB31FA4C8DB}" destId="{F6FC5BBF-0642-4830-9039-65F1B57A363C}" srcOrd="0" destOrd="0" presId="urn:microsoft.com/office/officeart/2008/layout/LinedList"/>
    <dgm:cxn modelId="{50E7D2B0-C838-495E-9771-85D39D20002E}" srcId="{3AE8D424-258C-4721-8468-042454B5FFD7}" destId="{C590826F-9BD8-42C3-8F17-F8B351DA02DA}" srcOrd="0" destOrd="0" parTransId="{00620806-F32B-4D9C-812E-69DF16160311}" sibTransId="{2460FC4E-81CF-41AC-85E0-86750C6CBFDB}"/>
    <dgm:cxn modelId="{129E00BC-411F-46B8-8EFD-997F90D771B8}" srcId="{DA14EAD1-F7B6-4D52-938E-1FE751B271CA}" destId="{93609DE8-74B4-4ED5-B865-0CB31FA4C8DB}" srcOrd="1" destOrd="0" parTransId="{FF02FB5C-A3ED-4F72-BFDC-364800BE8990}" sibTransId="{A7712FF4-8A8D-4874-9154-021C41C5D2D3}"/>
    <dgm:cxn modelId="{1EDA0EC1-F137-4682-8D4A-23D9ED942C55}" type="presOf" srcId="{903ECCFF-93AE-40CA-A9F5-D00F1ED4CEC5}" destId="{13265DD1-C7D5-4262-8F11-2BA65867D2AD}" srcOrd="0" destOrd="0" presId="urn:microsoft.com/office/officeart/2008/layout/LinedList"/>
    <dgm:cxn modelId="{FDDC2EE2-2A20-4D78-A121-1FA281437481}" type="presOf" srcId="{C590826F-9BD8-42C3-8F17-F8B351DA02DA}" destId="{0FFA5C91-AA2F-4DB0-AFF5-8018A4585599}" srcOrd="0" destOrd="0" presId="urn:microsoft.com/office/officeart/2008/layout/LinedList"/>
    <dgm:cxn modelId="{E9E2A4E5-85B7-41F4-A068-04C4AEC3D8D2}" type="presOf" srcId="{82CE181D-3A82-4725-AD00-93D8E115E573}" destId="{51812B95-D1AE-4090-A88F-B6A56713B665}" srcOrd="0" destOrd="0" presId="urn:microsoft.com/office/officeart/2008/layout/LinedList"/>
    <dgm:cxn modelId="{78B9F6FA-9E98-4F52-8505-BC8FAC6C3F9D}" type="presOf" srcId="{DA14EAD1-F7B6-4D52-938E-1FE751B271CA}" destId="{F1EB22B4-043C-4090-88EB-9639BC712005}" srcOrd="0" destOrd="0" presId="urn:microsoft.com/office/officeart/2008/layout/LinedList"/>
    <dgm:cxn modelId="{9CD7452B-965D-474B-A63D-CDF6538AD1E7}" type="presParOf" srcId="{F1EB22B4-043C-4090-88EB-9639BC712005}" destId="{E8EED0EA-99E3-4403-9884-CF65F8DA92B0}" srcOrd="0" destOrd="0" presId="urn:microsoft.com/office/officeart/2008/layout/LinedList"/>
    <dgm:cxn modelId="{0BFA0636-2254-48DB-80EC-636DFE67649E}" type="presParOf" srcId="{F1EB22B4-043C-4090-88EB-9639BC712005}" destId="{044EFCC0-CB20-445F-94AF-3C3B130FCAC6}" srcOrd="1" destOrd="0" presId="urn:microsoft.com/office/officeart/2008/layout/LinedList"/>
    <dgm:cxn modelId="{724DB358-0A97-4960-B7C8-3837D4D74AE2}" type="presParOf" srcId="{044EFCC0-CB20-445F-94AF-3C3B130FCAC6}" destId="{437548D5-B425-41FE-A9A3-D17DD3302340}" srcOrd="0" destOrd="0" presId="urn:microsoft.com/office/officeart/2008/layout/LinedList"/>
    <dgm:cxn modelId="{292BD53D-21D6-4E08-A9D3-9020F0FD97AE}" type="presParOf" srcId="{044EFCC0-CB20-445F-94AF-3C3B130FCAC6}" destId="{C89E4F3E-44B6-4ED6-8A55-DD48F571E504}" srcOrd="1" destOrd="0" presId="urn:microsoft.com/office/officeart/2008/layout/LinedList"/>
    <dgm:cxn modelId="{B11B714E-1A3F-4232-9A2A-68A8278AACA6}" type="presParOf" srcId="{C89E4F3E-44B6-4ED6-8A55-DD48F571E504}" destId="{DCE9B099-955F-4D48-BD9A-C85F0DF06536}" srcOrd="0" destOrd="0" presId="urn:microsoft.com/office/officeart/2008/layout/LinedList"/>
    <dgm:cxn modelId="{1AC0005D-0CD9-4435-9FEF-5292A376B9DA}" type="presParOf" srcId="{C89E4F3E-44B6-4ED6-8A55-DD48F571E504}" destId="{F7286163-9349-4047-9D1F-E51B27C9FC05}" srcOrd="1" destOrd="0" presId="urn:microsoft.com/office/officeart/2008/layout/LinedList"/>
    <dgm:cxn modelId="{B329A895-D9EB-44C5-A9D9-0E83628D7014}" type="presParOf" srcId="{F7286163-9349-4047-9D1F-E51B27C9FC05}" destId="{5DD5D855-7FE7-4482-8204-3BBF0B2FBE7D}" srcOrd="0" destOrd="0" presId="urn:microsoft.com/office/officeart/2008/layout/LinedList"/>
    <dgm:cxn modelId="{80F8D18A-4251-4E54-8CB3-BEF4EEDAD444}" type="presParOf" srcId="{F7286163-9349-4047-9D1F-E51B27C9FC05}" destId="{0FFA5C91-AA2F-4DB0-AFF5-8018A4585599}" srcOrd="1" destOrd="0" presId="urn:microsoft.com/office/officeart/2008/layout/LinedList"/>
    <dgm:cxn modelId="{A3DED6DB-A886-4A9F-8ADE-3B8905074394}" type="presParOf" srcId="{F7286163-9349-4047-9D1F-E51B27C9FC05}" destId="{D7FF3294-AB28-4C45-B358-B35D199A9C7E}" srcOrd="2" destOrd="0" presId="urn:microsoft.com/office/officeart/2008/layout/LinedList"/>
    <dgm:cxn modelId="{BA36C935-9A1A-40CB-8384-9A14DE7EEDA7}" type="presParOf" srcId="{C89E4F3E-44B6-4ED6-8A55-DD48F571E504}" destId="{D9D9C6DB-F2AA-4283-82BD-9B9A0561A5CB}" srcOrd="2" destOrd="0" presId="urn:microsoft.com/office/officeart/2008/layout/LinedList"/>
    <dgm:cxn modelId="{1B857FF7-FE78-46D5-AE82-E9623A4698A0}" type="presParOf" srcId="{C89E4F3E-44B6-4ED6-8A55-DD48F571E504}" destId="{9BBA09F2-F217-4981-A246-6080C03CE659}" srcOrd="3" destOrd="0" presId="urn:microsoft.com/office/officeart/2008/layout/LinedList"/>
    <dgm:cxn modelId="{C21F38EE-FE2B-4A39-B13B-715FA807FFFE}" type="presParOf" srcId="{F1EB22B4-043C-4090-88EB-9639BC712005}" destId="{7C72D7F3-6FEA-4EA0-B3EF-A4436F20B993}" srcOrd="2" destOrd="0" presId="urn:microsoft.com/office/officeart/2008/layout/LinedList"/>
    <dgm:cxn modelId="{FAFD562C-FEA6-48F9-A2C4-530F3B22C296}" type="presParOf" srcId="{F1EB22B4-043C-4090-88EB-9639BC712005}" destId="{D9565BDD-2D0B-4246-BA63-19C90C83FEC3}" srcOrd="3" destOrd="0" presId="urn:microsoft.com/office/officeart/2008/layout/LinedList"/>
    <dgm:cxn modelId="{404214C0-AE18-4471-A852-31868B2843AB}" type="presParOf" srcId="{D9565BDD-2D0B-4246-BA63-19C90C83FEC3}" destId="{F6FC5BBF-0642-4830-9039-65F1B57A363C}" srcOrd="0" destOrd="0" presId="urn:microsoft.com/office/officeart/2008/layout/LinedList"/>
    <dgm:cxn modelId="{2199F654-C052-461C-93DD-C6F2F162CF35}" type="presParOf" srcId="{D9565BDD-2D0B-4246-BA63-19C90C83FEC3}" destId="{61780364-46B4-4D1F-BD99-6606038FF353}" srcOrd="1" destOrd="0" presId="urn:microsoft.com/office/officeart/2008/layout/LinedList"/>
    <dgm:cxn modelId="{F7556F93-608D-4B0D-AA09-FF8D85CDC466}" type="presParOf" srcId="{61780364-46B4-4D1F-BD99-6606038FF353}" destId="{64130FEA-E5D5-4882-B107-A0DD7D5049A4}" srcOrd="0" destOrd="0" presId="urn:microsoft.com/office/officeart/2008/layout/LinedList"/>
    <dgm:cxn modelId="{B022A027-4EE2-40AB-9A58-FCCB8037682B}" type="presParOf" srcId="{61780364-46B4-4D1F-BD99-6606038FF353}" destId="{77B4D9F1-7C84-4A20-9A67-EB506D7AB427}" srcOrd="1" destOrd="0" presId="urn:microsoft.com/office/officeart/2008/layout/LinedList"/>
    <dgm:cxn modelId="{317704ED-959B-4496-80EB-C9B15DDDF2E9}" type="presParOf" srcId="{77B4D9F1-7C84-4A20-9A67-EB506D7AB427}" destId="{554B6A4A-8B00-402C-AEE3-318A9F17A052}" srcOrd="0" destOrd="0" presId="urn:microsoft.com/office/officeart/2008/layout/LinedList"/>
    <dgm:cxn modelId="{4EB86653-8DA1-41AF-944F-E35674807057}" type="presParOf" srcId="{77B4D9F1-7C84-4A20-9A67-EB506D7AB427}" destId="{13265DD1-C7D5-4262-8F11-2BA65867D2AD}" srcOrd="1" destOrd="0" presId="urn:microsoft.com/office/officeart/2008/layout/LinedList"/>
    <dgm:cxn modelId="{9AE4F113-C359-46D6-BAE3-39D509391ABF}" type="presParOf" srcId="{77B4D9F1-7C84-4A20-9A67-EB506D7AB427}" destId="{B4AEFECC-A1A7-4B5C-8E8D-CADB9145E0A8}" srcOrd="2" destOrd="0" presId="urn:microsoft.com/office/officeart/2008/layout/LinedList"/>
    <dgm:cxn modelId="{921F00E6-0D9F-4373-8A3C-ECD1B1D1E38F}" type="presParOf" srcId="{61780364-46B4-4D1F-BD99-6606038FF353}" destId="{5AA97079-D57E-459D-92B1-337A332E9F13}" srcOrd="2" destOrd="0" presId="urn:microsoft.com/office/officeart/2008/layout/LinedList"/>
    <dgm:cxn modelId="{E76C3A66-55A8-4EBA-8217-B58C9F20AB28}" type="presParOf" srcId="{61780364-46B4-4D1F-BD99-6606038FF353}" destId="{AD9DF920-421C-4CA6-8438-9747226F40C3}" srcOrd="3" destOrd="0" presId="urn:microsoft.com/office/officeart/2008/layout/LinedList"/>
    <dgm:cxn modelId="{0C6D35FE-2492-4F05-9FEA-CC86AD83EE03}" type="presParOf" srcId="{F1EB22B4-043C-4090-88EB-9639BC712005}" destId="{2385867B-C36A-44A0-AAF5-5FC3FAB62AFD}" srcOrd="4" destOrd="0" presId="urn:microsoft.com/office/officeart/2008/layout/LinedList"/>
    <dgm:cxn modelId="{87280159-F1A3-4794-B494-274DB1B1BA47}" type="presParOf" srcId="{F1EB22B4-043C-4090-88EB-9639BC712005}" destId="{06D7DF6E-B6D7-4E80-BE6A-AF76D4CEBAAE}" srcOrd="5" destOrd="0" presId="urn:microsoft.com/office/officeart/2008/layout/LinedList"/>
    <dgm:cxn modelId="{638EB66A-25B4-4B13-8424-D5CD21777EAA}" type="presParOf" srcId="{06D7DF6E-B6D7-4E80-BE6A-AF76D4CEBAAE}" destId="{51812B95-D1AE-4090-A88F-B6A56713B665}" srcOrd="0" destOrd="0" presId="urn:microsoft.com/office/officeart/2008/layout/LinedList"/>
    <dgm:cxn modelId="{FA211469-4996-471E-B3E7-A9F84BF0A719}" type="presParOf" srcId="{06D7DF6E-B6D7-4E80-BE6A-AF76D4CEBAAE}" destId="{C9CFF79B-1D45-4246-8A04-3B2B465BF914}" srcOrd="1" destOrd="0" presId="urn:microsoft.com/office/officeart/2008/layout/LinedList"/>
    <dgm:cxn modelId="{9B9AC23A-1C89-4C0D-8CA2-9437123DE1FE}" type="presParOf" srcId="{C9CFF79B-1D45-4246-8A04-3B2B465BF914}" destId="{1BD69A3A-5977-415F-9A80-D3140310E004}" srcOrd="0" destOrd="0" presId="urn:microsoft.com/office/officeart/2008/layout/LinedList"/>
    <dgm:cxn modelId="{E7747439-DB03-4C0F-8B63-7279873DD92A}" type="presParOf" srcId="{C9CFF79B-1D45-4246-8A04-3B2B465BF914}" destId="{BCB3AFFA-6FA8-49ED-91C8-C9391195AEFB}" srcOrd="1" destOrd="0" presId="urn:microsoft.com/office/officeart/2008/layout/LinedList"/>
    <dgm:cxn modelId="{9EBFC545-4970-44E7-9C56-500BAC8D634E}" type="presParOf" srcId="{BCB3AFFA-6FA8-49ED-91C8-C9391195AEFB}" destId="{1E869360-BDC4-4212-B786-BD086B000890}" srcOrd="0" destOrd="0" presId="urn:microsoft.com/office/officeart/2008/layout/LinedList"/>
    <dgm:cxn modelId="{659A3A0C-7258-4071-B5E3-5FB558A1DC27}" type="presParOf" srcId="{BCB3AFFA-6FA8-49ED-91C8-C9391195AEFB}" destId="{5CCC6F07-BD12-4090-96A6-476EB25FF25E}" srcOrd="1" destOrd="0" presId="urn:microsoft.com/office/officeart/2008/layout/LinedList"/>
    <dgm:cxn modelId="{0236DE59-BE16-46D3-9644-0D625F61B22C}" type="presParOf" srcId="{BCB3AFFA-6FA8-49ED-91C8-C9391195AEFB}" destId="{CAF1D3C3-90D6-4F2A-A6A0-33F4ACC7AF41}" srcOrd="2" destOrd="0" presId="urn:microsoft.com/office/officeart/2008/layout/LinedList"/>
    <dgm:cxn modelId="{FDAB9B96-B134-4F22-B8CF-608D83DEFFC9}" type="presParOf" srcId="{C9CFF79B-1D45-4246-8A04-3B2B465BF914}" destId="{21568CF8-8D84-4513-8E0B-C947ABA87130}" srcOrd="2" destOrd="0" presId="urn:microsoft.com/office/officeart/2008/layout/LinedList"/>
    <dgm:cxn modelId="{1E71FCA5-4EB5-4FE2-9D64-42766E42BBAF}" type="presParOf" srcId="{C9CFF79B-1D45-4246-8A04-3B2B465BF914}" destId="{40EF6A3D-11C4-4B7A-B6F9-339F6B1CA47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B5E33B-A413-4C9F-A30D-5DE63BC9D8D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D78539-5022-4EA6-B0EA-F73A69276506}">
      <dgm:prSet/>
      <dgm:spPr/>
      <dgm:t>
        <a:bodyPr/>
        <a:lstStyle/>
        <a:p>
          <a:r>
            <a:rPr lang="en-US"/>
            <a:t>1. Clear Responsibilities:</a:t>
          </a:r>
        </a:p>
      </dgm:t>
    </dgm:pt>
    <dgm:pt modelId="{27BB354F-56BE-4FD8-9B0F-F88061975FDA}" type="parTrans" cxnId="{D8D59CD4-0886-47B3-9C83-66E63C40400E}">
      <dgm:prSet/>
      <dgm:spPr/>
      <dgm:t>
        <a:bodyPr/>
        <a:lstStyle/>
        <a:p>
          <a:endParaRPr lang="en-US"/>
        </a:p>
      </dgm:t>
    </dgm:pt>
    <dgm:pt modelId="{BE4F0C6B-16C7-400A-9BE7-7648304CB523}" type="sibTrans" cxnId="{D8D59CD4-0886-47B3-9C83-66E63C40400E}">
      <dgm:prSet/>
      <dgm:spPr/>
      <dgm:t>
        <a:bodyPr/>
        <a:lstStyle/>
        <a:p>
          <a:endParaRPr lang="en-US"/>
        </a:p>
      </dgm:t>
    </dgm:pt>
    <dgm:pt modelId="{B18F241C-849D-491A-B43F-3C0D5A292E04}">
      <dgm:prSet/>
      <dgm:spPr/>
      <dgm:t>
        <a:bodyPr/>
        <a:lstStyle/>
        <a:p>
          <a:r>
            <a:rPr lang="en-US"/>
            <a:t>Contracts between methods/classes clearly define what is expected from each component. This improves code readability and reduces misunderstandings.</a:t>
          </a:r>
        </a:p>
      </dgm:t>
    </dgm:pt>
    <dgm:pt modelId="{7450E72D-80E5-4440-8DD2-AC41244E2716}" type="parTrans" cxnId="{89A0F069-9547-4AD3-8A1B-F4B09B09F659}">
      <dgm:prSet/>
      <dgm:spPr/>
      <dgm:t>
        <a:bodyPr/>
        <a:lstStyle/>
        <a:p>
          <a:endParaRPr lang="en-US"/>
        </a:p>
      </dgm:t>
    </dgm:pt>
    <dgm:pt modelId="{BFA91D90-9F4A-46D7-BE76-5074D0C43585}" type="sibTrans" cxnId="{89A0F069-9547-4AD3-8A1B-F4B09B09F659}">
      <dgm:prSet/>
      <dgm:spPr/>
      <dgm:t>
        <a:bodyPr/>
        <a:lstStyle/>
        <a:p>
          <a:endParaRPr lang="en-US"/>
        </a:p>
      </dgm:t>
    </dgm:pt>
    <dgm:pt modelId="{4A83DB3D-5B58-4EBE-B843-831D1DE7327F}">
      <dgm:prSet/>
      <dgm:spPr/>
      <dgm:t>
        <a:bodyPr/>
        <a:lstStyle/>
        <a:p>
          <a:r>
            <a:rPr lang="en-US"/>
            <a:t>2. Error Detection:</a:t>
          </a:r>
        </a:p>
      </dgm:t>
    </dgm:pt>
    <dgm:pt modelId="{2E68EE5F-5186-4540-84AE-10B24B345D10}" type="parTrans" cxnId="{3CCBFD06-C116-4C0B-A316-25A9B7D3D35A}">
      <dgm:prSet/>
      <dgm:spPr/>
      <dgm:t>
        <a:bodyPr/>
        <a:lstStyle/>
        <a:p>
          <a:endParaRPr lang="en-US"/>
        </a:p>
      </dgm:t>
    </dgm:pt>
    <dgm:pt modelId="{3114A3D9-881F-4CDC-865C-04860B7344C8}" type="sibTrans" cxnId="{3CCBFD06-C116-4C0B-A316-25A9B7D3D35A}">
      <dgm:prSet/>
      <dgm:spPr/>
      <dgm:t>
        <a:bodyPr/>
        <a:lstStyle/>
        <a:p>
          <a:endParaRPr lang="en-US"/>
        </a:p>
      </dgm:t>
    </dgm:pt>
    <dgm:pt modelId="{CF55A555-2190-4E4E-8218-2C930B35050E}">
      <dgm:prSet/>
      <dgm:spPr/>
      <dgm:t>
        <a:bodyPr/>
        <a:lstStyle/>
        <a:p>
          <a:r>
            <a:rPr lang="en-US"/>
            <a:t>By enforcing preconditions, postconditions, and invariants, contracts help detect errors early in the development cycle, making debugging easier.</a:t>
          </a:r>
        </a:p>
      </dgm:t>
    </dgm:pt>
    <dgm:pt modelId="{01BE968F-383F-400A-9E84-B770C1E82A9F}" type="parTrans" cxnId="{F9FD1E62-ED18-44D7-903D-408F0BAF1D92}">
      <dgm:prSet/>
      <dgm:spPr/>
      <dgm:t>
        <a:bodyPr/>
        <a:lstStyle/>
        <a:p>
          <a:endParaRPr lang="en-US"/>
        </a:p>
      </dgm:t>
    </dgm:pt>
    <dgm:pt modelId="{3F105E52-3A56-4E6F-AAFB-3C3D404EF313}" type="sibTrans" cxnId="{F9FD1E62-ED18-44D7-903D-408F0BAF1D92}">
      <dgm:prSet/>
      <dgm:spPr/>
      <dgm:t>
        <a:bodyPr/>
        <a:lstStyle/>
        <a:p>
          <a:endParaRPr lang="en-US"/>
        </a:p>
      </dgm:t>
    </dgm:pt>
    <dgm:pt modelId="{C124BF03-E30A-482F-B451-DA3A5621F8EA}" type="pres">
      <dgm:prSet presAssocID="{F5B5E33B-A413-4C9F-A30D-5DE63BC9D8D5}" presName="vert0" presStyleCnt="0">
        <dgm:presLayoutVars>
          <dgm:dir/>
          <dgm:animOne val="branch"/>
          <dgm:animLvl val="lvl"/>
        </dgm:presLayoutVars>
      </dgm:prSet>
      <dgm:spPr/>
    </dgm:pt>
    <dgm:pt modelId="{FB2897EA-03E6-4508-921F-ABDC7C18699D}" type="pres">
      <dgm:prSet presAssocID="{88D78539-5022-4EA6-B0EA-F73A69276506}" presName="thickLine" presStyleLbl="alignNode1" presStyleIdx="0" presStyleCnt="4"/>
      <dgm:spPr/>
    </dgm:pt>
    <dgm:pt modelId="{E1626DC2-74ED-490B-9F4E-4C634F69AF68}" type="pres">
      <dgm:prSet presAssocID="{88D78539-5022-4EA6-B0EA-F73A69276506}" presName="horz1" presStyleCnt="0"/>
      <dgm:spPr/>
    </dgm:pt>
    <dgm:pt modelId="{720F1506-8F18-438B-A5EE-ECE7567B8911}" type="pres">
      <dgm:prSet presAssocID="{88D78539-5022-4EA6-B0EA-F73A69276506}" presName="tx1" presStyleLbl="revTx" presStyleIdx="0" presStyleCnt="4"/>
      <dgm:spPr/>
    </dgm:pt>
    <dgm:pt modelId="{CB64A3E2-E783-470D-8167-AF9DB18AF538}" type="pres">
      <dgm:prSet presAssocID="{88D78539-5022-4EA6-B0EA-F73A69276506}" presName="vert1" presStyleCnt="0"/>
      <dgm:spPr/>
    </dgm:pt>
    <dgm:pt modelId="{43375793-C103-4D72-8053-89C59C1F63CE}" type="pres">
      <dgm:prSet presAssocID="{B18F241C-849D-491A-B43F-3C0D5A292E04}" presName="thickLine" presStyleLbl="alignNode1" presStyleIdx="1" presStyleCnt="4"/>
      <dgm:spPr/>
    </dgm:pt>
    <dgm:pt modelId="{35FE07E4-6937-415F-AB34-28DAE5DF5612}" type="pres">
      <dgm:prSet presAssocID="{B18F241C-849D-491A-B43F-3C0D5A292E04}" presName="horz1" presStyleCnt="0"/>
      <dgm:spPr/>
    </dgm:pt>
    <dgm:pt modelId="{962212E5-4AE3-4ABA-8618-5A4A783AB5F2}" type="pres">
      <dgm:prSet presAssocID="{B18F241C-849D-491A-B43F-3C0D5A292E04}" presName="tx1" presStyleLbl="revTx" presStyleIdx="1" presStyleCnt="4"/>
      <dgm:spPr/>
    </dgm:pt>
    <dgm:pt modelId="{08FFC771-AE39-4182-B073-8D96F856CC77}" type="pres">
      <dgm:prSet presAssocID="{B18F241C-849D-491A-B43F-3C0D5A292E04}" presName="vert1" presStyleCnt="0"/>
      <dgm:spPr/>
    </dgm:pt>
    <dgm:pt modelId="{901299FB-1FEC-4CAA-9F84-E9A8D1AB63A0}" type="pres">
      <dgm:prSet presAssocID="{4A83DB3D-5B58-4EBE-B843-831D1DE7327F}" presName="thickLine" presStyleLbl="alignNode1" presStyleIdx="2" presStyleCnt="4"/>
      <dgm:spPr/>
    </dgm:pt>
    <dgm:pt modelId="{372AAB8F-68DF-4DBA-98F7-419F4A28E24E}" type="pres">
      <dgm:prSet presAssocID="{4A83DB3D-5B58-4EBE-B843-831D1DE7327F}" presName="horz1" presStyleCnt="0"/>
      <dgm:spPr/>
    </dgm:pt>
    <dgm:pt modelId="{8DD3BBB5-190B-4167-813A-EB668A991684}" type="pres">
      <dgm:prSet presAssocID="{4A83DB3D-5B58-4EBE-B843-831D1DE7327F}" presName="tx1" presStyleLbl="revTx" presStyleIdx="2" presStyleCnt="4"/>
      <dgm:spPr/>
    </dgm:pt>
    <dgm:pt modelId="{A1E9736A-64BB-4F30-B22D-D8296D383AAF}" type="pres">
      <dgm:prSet presAssocID="{4A83DB3D-5B58-4EBE-B843-831D1DE7327F}" presName="vert1" presStyleCnt="0"/>
      <dgm:spPr/>
    </dgm:pt>
    <dgm:pt modelId="{6C7F2774-7D9A-45E8-BD2B-409134006FCA}" type="pres">
      <dgm:prSet presAssocID="{CF55A555-2190-4E4E-8218-2C930B35050E}" presName="thickLine" presStyleLbl="alignNode1" presStyleIdx="3" presStyleCnt="4"/>
      <dgm:spPr/>
    </dgm:pt>
    <dgm:pt modelId="{71EBF8E8-6F6E-45D1-B318-F69C72E555B1}" type="pres">
      <dgm:prSet presAssocID="{CF55A555-2190-4E4E-8218-2C930B35050E}" presName="horz1" presStyleCnt="0"/>
      <dgm:spPr/>
    </dgm:pt>
    <dgm:pt modelId="{E14743F5-3F12-452C-A556-710F41688BA1}" type="pres">
      <dgm:prSet presAssocID="{CF55A555-2190-4E4E-8218-2C930B35050E}" presName="tx1" presStyleLbl="revTx" presStyleIdx="3" presStyleCnt="4"/>
      <dgm:spPr/>
    </dgm:pt>
    <dgm:pt modelId="{61E05E2F-AE67-4E8A-B7DA-75BF6C1E9218}" type="pres">
      <dgm:prSet presAssocID="{CF55A555-2190-4E4E-8218-2C930B35050E}" presName="vert1" presStyleCnt="0"/>
      <dgm:spPr/>
    </dgm:pt>
  </dgm:ptLst>
  <dgm:cxnLst>
    <dgm:cxn modelId="{3CCBFD06-C116-4C0B-A316-25A9B7D3D35A}" srcId="{F5B5E33B-A413-4C9F-A30D-5DE63BC9D8D5}" destId="{4A83DB3D-5B58-4EBE-B843-831D1DE7327F}" srcOrd="2" destOrd="0" parTransId="{2E68EE5F-5186-4540-84AE-10B24B345D10}" sibTransId="{3114A3D9-881F-4CDC-865C-04860B7344C8}"/>
    <dgm:cxn modelId="{947F852E-72F0-4CF7-B9AE-325FE4E31ECB}" type="presOf" srcId="{CF55A555-2190-4E4E-8218-2C930B35050E}" destId="{E14743F5-3F12-452C-A556-710F41688BA1}" srcOrd="0" destOrd="0" presId="urn:microsoft.com/office/officeart/2008/layout/LinedList"/>
    <dgm:cxn modelId="{CA19EB34-C658-4F09-BDD6-937DAFAE0BDE}" type="presOf" srcId="{4A83DB3D-5B58-4EBE-B843-831D1DE7327F}" destId="{8DD3BBB5-190B-4167-813A-EB668A991684}" srcOrd="0" destOrd="0" presId="urn:microsoft.com/office/officeart/2008/layout/LinedList"/>
    <dgm:cxn modelId="{F9FD1E62-ED18-44D7-903D-408F0BAF1D92}" srcId="{F5B5E33B-A413-4C9F-A30D-5DE63BC9D8D5}" destId="{CF55A555-2190-4E4E-8218-2C930B35050E}" srcOrd="3" destOrd="0" parTransId="{01BE968F-383F-400A-9E84-B770C1E82A9F}" sibTransId="{3F105E52-3A56-4E6F-AAFB-3C3D404EF313}"/>
    <dgm:cxn modelId="{8A371E65-04A4-46E7-938D-A45DA02D247B}" type="presOf" srcId="{88D78539-5022-4EA6-B0EA-F73A69276506}" destId="{720F1506-8F18-438B-A5EE-ECE7567B8911}" srcOrd="0" destOrd="0" presId="urn:microsoft.com/office/officeart/2008/layout/LinedList"/>
    <dgm:cxn modelId="{89A0F069-9547-4AD3-8A1B-F4B09B09F659}" srcId="{F5B5E33B-A413-4C9F-A30D-5DE63BC9D8D5}" destId="{B18F241C-849D-491A-B43F-3C0D5A292E04}" srcOrd="1" destOrd="0" parTransId="{7450E72D-80E5-4440-8DD2-AC41244E2716}" sibTransId="{BFA91D90-9F4A-46D7-BE76-5074D0C43585}"/>
    <dgm:cxn modelId="{1E66089C-08B0-47FF-9C3A-0350BB3B2CDA}" type="presOf" srcId="{F5B5E33B-A413-4C9F-A30D-5DE63BC9D8D5}" destId="{C124BF03-E30A-482F-B451-DA3A5621F8EA}" srcOrd="0" destOrd="0" presId="urn:microsoft.com/office/officeart/2008/layout/LinedList"/>
    <dgm:cxn modelId="{5B49B6C8-D170-435E-B65D-50E61255EF93}" type="presOf" srcId="{B18F241C-849D-491A-B43F-3C0D5A292E04}" destId="{962212E5-4AE3-4ABA-8618-5A4A783AB5F2}" srcOrd="0" destOrd="0" presId="urn:microsoft.com/office/officeart/2008/layout/LinedList"/>
    <dgm:cxn modelId="{D8D59CD4-0886-47B3-9C83-66E63C40400E}" srcId="{F5B5E33B-A413-4C9F-A30D-5DE63BC9D8D5}" destId="{88D78539-5022-4EA6-B0EA-F73A69276506}" srcOrd="0" destOrd="0" parTransId="{27BB354F-56BE-4FD8-9B0F-F88061975FDA}" sibTransId="{BE4F0C6B-16C7-400A-9BE7-7648304CB523}"/>
    <dgm:cxn modelId="{AACAED10-AE71-4A24-943C-7B1D517D0A6A}" type="presParOf" srcId="{C124BF03-E30A-482F-B451-DA3A5621F8EA}" destId="{FB2897EA-03E6-4508-921F-ABDC7C18699D}" srcOrd="0" destOrd="0" presId="urn:microsoft.com/office/officeart/2008/layout/LinedList"/>
    <dgm:cxn modelId="{4ED16430-2692-4161-A989-834AAB8D3D1C}" type="presParOf" srcId="{C124BF03-E30A-482F-B451-DA3A5621F8EA}" destId="{E1626DC2-74ED-490B-9F4E-4C634F69AF68}" srcOrd="1" destOrd="0" presId="urn:microsoft.com/office/officeart/2008/layout/LinedList"/>
    <dgm:cxn modelId="{5A30DF48-93B1-430D-9D65-FD96791E10E4}" type="presParOf" srcId="{E1626DC2-74ED-490B-9F4E-4C634F69AF68}" destId="{720F1506-8F18-438B-A5EE-ECE7567B8911}" srcOrd="0" destOrd="0" presId="urn:microsoft.com/office/officeart/2008/layout/LinedList"/>
    <dgm:cxn modelId="{2726C5A9-EC15-432F-86F8-D7AD0DD72E2D}" type="presParOf" srcId="{E1626DC2-74ED-490B-9F4E-4C634F69AF68}" destId="{CB64A3E2-E783-470D-8167-AF9DB18AF538}" srcOrd="1" destOrd="0" presId="urn:microsoft.com/office/officeart/2008/layout/LinedList"/>
    <dgm:cxn modelId="{46BDA10A-17B5-4DEA-AFD5-9B3B3BEF809E}" type="presParOf" srcId="{C124BF03-E30A-482F-B451-DA3A5621F8EA}" destId="{43375793-C103-4D72-8053-89C59C1F63CE}" srcOrd="2" destOrd="0" presId="urn:microsoft.com/office/officeart/2008/layout/LinedList"/>
    <dgm:cxn modelId="{C31D9667-8F43-4EE0-8B3B-B32E837EEB5A}" type="presParOf" srcId="{C124BF03-E30A-482F-B451-DA3A5621F8EA}" destId="{35FE07E4-6937-415F-AB34-28DAE5DF5612}" srcOrd="3" destOrd="0" presId="urn:microsoft.com/office/officeart/2008/layout/LinedList"/>
    <dgm:cxn modelId="{24A926EE-791E-4E1C-8614-E629228D358A}" type="presParOf" srcId="{35FE07E4-6937-415F-AB34-28DAE5DF5612}" destId="{962212E5-4AE3-4ABA-8618-5A4A783AB5F2}" srcOrd="0" destOrd="0" presId="urn:microsoft.com/office/officeart/2008/layout/LinedList"/>
    <dgm:cxn modelId="{D8084E16-F1FC-45CB-8638-BB360AB61159}" type="presParOf" srcId="{35FE07E4-6937-415F-AB34-28DAE5DF5612}" destId="{08FFC771-AE39-4182-B073-8D96F856CC77}" srcOrd="1" destOrd="0" presId="urn:microsoft.com/office/officeart/2008/layout/LinedList"/>
    <dgm:cxn modelId="{CE4285C5-6ECF-4402-83C5-C2EBA330042C}" type="presParOf" srcId="{C124BF03-E30A-482F-B451-DA3A5621F8EA}" destId="{901299FB-1FEC-4CAA-9F84-E9A8D1AB63A0}" srcOrd="4" destOrd="0" presId="urn:microsoft.com/office/officeart/2008/layout/LinedList"/>
    <dgm:cxn modelId="{99AC7C81-EAFD-4E0F-BE88-1E7BA9BD8094}" type="presParOf" srcId="{C124BF03-E30A-482F-B451-DA3A5621F8EA}" destId="{372AAB8F-68DF-4DBA-98F7-419F4A28E24E}" srcOrd="5" destOrd="0" presId="urn:microsoft.com/office/officeart/2008/layout/LinedList"/>
    <dgm:cxn modelId="{8AE42F26-0B4C-4384-ABB8-9FFBD95B419E}" type="presParOf" srcId="{372AAB8F-68DF-4DBA-98F7-419F4A28E24E}" destId="{8DD3BBB5-190B-4167-813A-EB668A991684}" srcOrd="0" destOrd="0" presId="urn:microsoft.com/office/officeart/2008/layout/LinedList"/>
    <dgm:cxn modelId="{3788FFD6-0EE6-44DA-9462-860C20D4D426}" type="presParOf" srcId="{372AAB8F-68DF-4DBA-98F7-419F4A28E24E}" destId="{A1E9736A-64BB-4F30-B22D-D8296D383AAF}" srcOrd="1" destOrd="0" presId="urn:microsoft.com/office/officeart/2008/layout/LinedList"/>
    <dgm:cxn modelId="{FFA2F7A0-A409-4FD4-8FD0-028F174FD610}" type="presParOf" srcId="{C124BF03-E30A-482F-B451-DA3A5621F8EA}" destId="{6C7F2774-7D9A-45E8-BD2B-409134006FCA}" srcOrd="6" destOrd="0" presId="urn:microsoft.com/office/officeart/2008/layout/LinedList"/>
    <dgm:cxn modelId="{D5C209A2-C78C-4868-B50C-535335149843}" type="presParOf" srcId="{C124BF03-E30A-482F-B451-DA3A5621F8EA}" destId="{71EBF8E8-6F6E-45D1-B318-F69C72E555B1}" srcOrd="7" destOrd="0" presId="urn:microsoft.com/office/officeart/2008/layout/LinedList"/>
    <dgm:cxn modelId="{8EA9E16D-7F97-4F7D-88F8-E23E94D653BF}" type="presParOf" srcId="{71EBF8E8-6F6E-45D1-B318-F69C72E555B1}" destId="{E14743F5-3F12-452C-A556-710F41688BA1}" srcOrd="0" destOrd="0" presId="urn:microsoft.com/office/officeart/2008/layout/LinedList"/>
    <dgm:cxn modelId="{C5225DF7-C77C-49A2-86AE-012571859BEA}" type="presParOf" srcId="{71EBF8E8-6F6E-45D1-B318-F69C72E555B1}" destId="{61E05E2F-AE67-4E8A-B7DA-75BF6C1E92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811C2E-C8D5-473E-8347-BFC108AC5B8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95B8A-4924-4C9F-8278-51C541A2664C}">
      <dgm:prSet/>
      <dgm:spPr/>
      <dgm:t>
        <a:bodyPr/>
        <a:lstStyle/>
        <a:p>
          <a:r>
            <a:rPr lang="en-US"/>
            <a:t>3. Self-Documenting Code:</a:t>
          </a:r>
        </a:p>
      </dgm:t>
    </dgm:pt>
    <dgm:pt modelId="{C4B120ED-4FEB-4843-8FE1-C4148F9D0876}" type="parTrans" cxnId="{BCA37119-38D7-4219-8422-51FD150F5CB9}">
      <dgm:prSet/>
      <dgm:spPr/>
      <dgm:t>
        <a:bodyPr/>
        <a:lstStyle/>
        <a:p>
          <a:endParaRPr lang="en-US"/>
        </a:p>
      </dgm:t>
    </dgm:pt>
    <dgm:pt modelId="{3F00CA6F-0FD3-4609-9010-E60841BE5F0D}" type="sibTrans" cxnId="{BCA37119-38D7-4219-8422-51FD150F5CB9}">
      <dgm:prSet/>
      <dgm:spPr/>
      <dgm:t>
        <a:bodyPr/>
        <a:lstStyle/>
        <a:p>
          <a:endParaRPr lang="en-US"/>
        </a:p>
      </dgm:t>
    </dgm:pt>
    <dgm:pt modelId="{8B127F9E-A576-4C70-88FC-6BBAFCACCC3C}">
      <dgm:prSet/>
      <dgm:spPr/>
      <dgm:t>
        <a:bodyPr/>
        <a:lstStyle/>
        <a:p>
          <a:r>
            <a:rPr lang="en-US"/>
            <a:t>The use of contracts makes the code more understandable as the preconditions and postconditions describe the expected behavior of methods or classes.</a:t>
          </a:r>
        </a:p>
      </dgm:t>
    </dgm:pt>
    <dgm:pt modelId="{F7B195DD-91CE-4F35-9F9F-E7B2B4D6245C}" type="parTrans" cxnId="{DCDB5EF9-A32C-4497-986D-B9901BE47003}">
      <dgm:prSet/>
      <dgm:spPr/>
      <dgm:t>
        <a:bodyPr/>
        <a:lstStyle/>
        <a:p>
          <a:endParaRPr lang="en-US"/>
        </a:p>
      </dgm:t>
    </dgm:pt>
    <dgm:pt modelId="{A9E216CD-D02F-4AD5-B8D2-EC9E94F0B189}" type="sibTrans" cxnId="{DCDB5EF9-A32C-4497-986D-B9901BE47003}">
      <dgm:prSet/>
      <dgm:spPr/>
      <dgm:t>
        <a:bodyPr/>
        <a:lstStyle/>
        <a:p>
          <a:endParaRPr lang="en-US"/>
        </a:p>
      </dgm:t>
    </dgm:pt>
    <dgm:pt modelId="{B4ACB739-45E4-43E8-BA79-1349E5427AC8}">
      <dgm:prSet/>
      <dgm:spPr/>
      <dgm:t>
        <a:bodyPr/>
        <a:lstStyle/>
        <a:p>
          <a:r>
            <a:rPr lang="en-US"/>
            <a:t>4. Enhanced Modularity and Reusability:</a:t>
          </a:r>
        </a:p>
      </dgm:t>
    </dgm:pt>
    <dgm:pt modelId="{6BA7C97B-370C-47D8-B987-8052ACAFBCC3}" type="parTrans" cxnId="{ABEB29D9-C160-4FBD-A3D2-CD05C0CD5451}">
      <dgm:prSet/>
      <dgm:spPr/>
      <dgm:t>
        <a:bodyPr/>
        <a:lstStyle/>
        <a:p>
          <a:endParaRPr lang="en-US"/>
        </a:p>
      </dgm:t>
    </dgm:pt>
    <dgm:pt modelId="{578D0E27-4A97-49F5-9668-550169FF7724}" type="sibTrans" cxnId="{ABEB29D9-C160-4FBD-A3D2-CD05C0CD5451}">
      <dgm:prSet/>
      <dgm:spPr/>
      <dgm:t>
        <a:bodyPr/>
        <a:lstStyle/>
        <a:p>
          <a:endParaRPr lang="en-US"/>
        </a:p>
      </dgm:t>
    </dgm:pt>
    <dgm:pt modelId="{F0E4D375-4763-41A9-8E8C-FD8495FC22A2}">
      <dgm:prSet/>
      <dgm:spPr/>
      <dgm:t>
        <a:bodyPr/>
        <a:lstStyle/>
        <a:p>
          <a:r>
            <a:rPr lang="en-US"/>
            <a:t>Contracts allow different developers to work on different components (or classes) independently, knowing how they should interact.</a:t>
          </a:r>
        </a:p>
      </dgm:t>
    </dgm:pt>
    <dgm:pt modelId="{5B3BAECA-52D9-42A2-AC1C-EC956B29B79C}" type="parTrans" cxnId="{829FC802-E4B0-4FF5-B14D-6BEF0B80C0B4}">
      <dgm:prSet/>
      <dgm:spPr/>
      <dgm:t>
        <a:bodyPr/>
        <a:lstStyle/>
        <a:p>
          <a:endParaRPr lang="en-US"/>
        </a:p>
      </dgm:t>
    </dgm:pt>
    <dgm:pt modelId="{3B049CF6-73C4-4DB8-981A-C9121F921A14}" type="sibTrans" cxnId="{829FC802-E4B0-4FF5-B14D-6BEF0B80C0B4}">
      <dgm:prSet/>
      <dgm:spPr/>
      <dgm:t>
        <a:bodyPr/>
        <a:lstStyle/>
        <a:p>
          <a:endParaRPr lang="en-US"/>
        </a:p>
      </dgm:t>
    </dgm:pt>
    <dgm:pt modelId="{F56F8F5A-2AAE-4EE0-973F-97A7400CA85B}" type="pres">
      <dgm:prSet presAssocID="{30811C2E-C8D5-473E-8347-BFC108AC5B8C}" presName="vert0" presStyleCnt="0">
        <dgm:presLayoutVars>
          <dgm:dir/>
          <dgm:animOne val="branch"/>
          <dgm:animLvl val="lvl"/>
        </dgm:presLayoutVars>
      </dgm:prSet>
      <dgm:spPr/>
    </dgm:pt>
    <dgm:pt modelId="{BA0C39D9-0549-410C-9455-E4B1B2CAC9BB}" type="pres">
      <dgm:prSet presAssocID="{4EE95B8A-4924-4C9F-8278-51C541A2664C}" presName="thickLine" presStyleLbl="alignNode1" presStyleIdx="0" presStyleCnt="4"/>
      <dgm:spPr/>
    </dgm:pt>
    <dgm:pt modelId="{89029046-E988-4677-B454-3DA2A467B6F7}" type="pres">
      <dgm:prSet presAssocID="{4EE95B8A-4924-4C9F-8278-51C541A2664C}" presName="horz1" presStyleCnt="0"/>
      <dgm:spPr/>
    </dgm:pt>
    <dgm:pt modelId="{E406B140-C0E5-4A03-99EB-452587F40319}" type="pres">
      <dgm:prSet presAssocID="{4EE95B8A-4924-4C9F-8278-51C541A2664C}" presName="tx1" presStyleLbl="revTx" presStyleIdx="0" presStyleCnt="4"/>
      <dgm:spPr/>
    </dgm:pt>
    <dgm:pt modelId="{DD37F0DA-0363-47E6-8DE7-1AB7595C0F89}" type="pres">
      <dgm:prSet presAssocID="{4EE95B8A-4924-4C9F-8278-51C541A2664C}" presName="vert1" presStyleCnt="0"/>
      <dgm:spPr/>
    </dgm:pt>
    <dgm:pt modelId="{6A0E6685-7B49-4197-AF4F-E2104A222B35}" type="pres">
      <dgm:prSet presAssocID="{8B127F9E-A576-4C70-88FC-6BBAFCACCC3C}" presName="thickLine" presStyleLbl="alignNode1" presStyleIdx="1" presStyleCnt="4"/>
      <dgm:spPr/>
    </dgm:pt>
    <dgm:pt modelId="{A376540D-30E4-45B7-B503-9160B64DCC15}" type="pres">
      <dgm:prSet presAssocID="{8B127F9E-A576-4C70-88FC-6BBAFCACCC3C}" presName="horz1" presStyleCnt="0"/>
      <dgm:spPr/>
    </dgm:pt>
    <dgm:pt modelId="{D065F744-CA45-47F0-A319-4136A9CBEDC5}" type="pres">
      <dgm:prSet presAssocID="{8B127F9E-A576-4C70-88FC-6BBAFCACCC3C}" presName="tx1" presStyleLbl="revTx" presStyleIdx="1" presStyleCnt="4"/>
      <dgm:spPr/>
    </dgm:pt>
    <dgm:pt modelId="{3F3926EA-D21F-40D3-9B14-3810B4527300}" type="pres">
      <dgm:prSet presAssocID="{8B127F9E-A576-4C70-88FC-6BBAFCACCC3C}" presName="vert1" presStyleCnt="0"/>
      <dgm:spPr/>
    </dgm:pt>
    <dgm:pt modelId="{35A8B30B-A468-4E58-8BF5-FCA60A45F9FA}" type="pres">
      <dgm:prSet presAssocID="{B4ACB739-45E4-43E8-BA79-1349E5427AC8}" presName="thickLine" presStyleLbl="alignNode1" presStyleIdx="2" presStyleCnt="4"/>
      <dgm:spPr/>
    </dgm:pt>
    <dgm:pt modelId="{D1548E0A-0701-4D44-B0B6-E4BFA2A878B9}" type="pres">
      <dgm:prSet presAssocID="{B4ACB739-45E4-43E8-BA79-1349E5427AC8}" presName="horz1" presStyleCnt="0"/>
      <dgm:spPr/>
    </dgm:pt>
    <dgm:pt modelId="{B9204453-1A24-455E-A4AB-E96A1BD2D394}" type="pres">
      <dgm:prSet presAssocID="{B4ACB739-45E4-43E8-BA79-1349E5427AC8}" presName="tx1" presStyleLbl="revTx" presStyleIdx="2" presStyleCnt="4"/>
      <dgm:spPr/>
    </dgm:pt>
    <dgm:pt modelId="{B146C49C-5B17-4098-9C20-E71DED8292CA}" type="pres">
      <dgm:prSet presAssocID="{B4ACB739-45E4-43E8-BA79-1349E5427AC8}" presName="vert1" presStyleCnt="0"/>
      <dgm:spPr/>
    </dgm:pt>
    <dgm:pt modelId="{C3B14D1A-8D69-409E-ACC7-6C772BBE9072}" type="pres">
      <dgm:prSet presAssocID="{F0E4D375-4763-41A9-8E8C-FD8495FC22A2}" presName="thickLine" presStyleLbl="alignNode1" presStyleIdx="3" presStyleCnt="4"/>
      <dgm:spPr/>
    </dgm:pt>
    <dgm:pt modelId="{C3B3C777-0954-43E8-921F-BFC09141206D}" type="pres">
      <dgm:prSet presAssocID="{F0E4D375-4763-41A9-8E8C-FD8495FC22A2}" presName="horz1" presStyleCnt="0"/>
      <dgm:spPr/>
    </dgm:pt>
    <dgm:pt modelId="{C234DF8A-8A03-4F0B-BB75-E9FE3C131E40}" type="pres">
      <dgm:prSet presAssocID="{F0E4D375-4763-41A9-8E8C-FD8495FC22A2}" presName="tx1" presStyleLbl="revTx" presStyleIdx="3" presStyleCnt="4"/>
      <dgm:spPr/>
    </dgm:pt>
    <dgm:pt modelId="{D20C3EC6-BDE5-462B-B1DF-0C2C1C8E8F30}" type="pres">
      <dgm:prSet presAssocID="{F0E4D375-4763-41A9-8E8C-FD8495FC22A2}" presName="vert1" presStyleCnt="0"/>
      <dgm:spPr/>
    </dgm:pt>
  </dgm:ptLst>
  <dgm:cxnLst>
    <dgm:cxn modelId="{829FC802-E4B0-4FF5-B14D-6BEF0B80C0B4}" srcId="{30811C2E-C8D5-473E-8347-BFC108AC5B8C}" destId="{F0E4D375-4763-41A9-8E8C-FD8495FC22A2}" srcOrd="3" destOrd="0" parTransId="{5B3BAECA-52D9-42A2-AC1C-EC956B29B79C}" sibTransId="{3B049CF6-73C4-4DB8-981A-C9121F921A14}"/>
    <dgm:cxn modelId="{BCA37119-38D7-4219-8422-51FD150F5CB9}" srcId="{30811C2E-C8D5-473E-8347-BFC108AC5B8C}" destId="{4EE95B8A-4924-4C9F-8278-51C541A2664C}" srcOrd="0" destOrd="0" parTransId="{C4B120ED-4FEB-4843-8FE1-C4148F9D0876}" sibTransId="{3F00CA6F-0FD3-4609-9010-E60841BE5F0D}"/>
    <dgm:cxn modelId="{0C857A20-F9A4-4A52-96F9-24FA91BAE456}" type="presOf" srcId="{B4ACB739-45E4-43E8-BA79-1349E5427AC8}" destId="{B9204453-1A24-455E-A4AB-E96A1BD2D394}" srcOrd="0" destOrd="0" presId="urn:microsoft.com/office/officeart/2008/layout/LinedList"/>
    <dgm:cxn modelId="{346A5479-3B93-4C1A-A301-F85C8AAA4910}" type="presOf" srcId="{8B127F9E-A576-4C70-88FC-6BBAFCACCC3C}" destId="{D065F744-CA45-47F0-A319-4136A9CBEDC5}" srcOrd="0" destOrd="0" presId="urn:microsoft.com/office/officeart/2008/layout/LinedList"/>
    <dgm:cxn modelId="{7B409F7B-28AE-4EB4-99C5-9F3A1900808D}" type="presOf" srcId="{30811C2E-C8D5-473E-8347-BFC108AC5B8C}" destId="{F56F8F5A-2AAE-4EE0-973F-97A7400CA85B}" srcOrd="0" destOrd="0" presId="urn:microsoft.com/office/officeart/2008/layout/LinedList"/>
    <dgm:cxn modelId="{9B4DA985-95A2-4D16-B2D3-463FD18DCC46}" type="presOf" srcId="{4EE95B8A-4924-4C9F-8278-51C541A2664C}" destId="{E406B140-C0E5-4A03-99EB-452587F40319}" srcOrd="0" destOrd="0" presId="urn:microsoft.com/office/officeart/2008/layout/LinedList"/>
    <dgm:cxn modelId="{29E81293-C914-4619-A288-29D739DA6160}" type="presOf" srcId="{F0E4D375-4763-41A9-8E8C-FD8495FC22A2}" destId="{C234DF8A-8A03-4F0B-BB75-E9FE3C131E40}" srcOrd="0" destOrd="0" presId="urn:microsoft.com/office/officeart/2008/layout/LinedList"/>
    <dgm:cxn modelId="{ABEB29D9-C160-4FBD-A3D2-CD05C0CD5451}" srcId="{30811C2E-C8D5-473E-8347-BFC108AC5B8C}" destId="{B4ACB739-45E4-43E8-BA79-1349E5427AC8}" srcOrd="2" destOrd="0" parTransId="{6BA7C97B-370C-47D8-B987-8052ACAFBCC3}" sibTransId="{578D0E27-4A97-49F5-9668-550169FF7724}"/>
    <dgm:cxn modelId="{DCDB5EF9-A32C-4497-986D-B9901BE47003}" srcId="{30811C2E-C8D5-473E-8347-BFC108AC5B8C}" destId="{8B127F9E-A576-4C70-88FC-6BBAFCACCC3C}" srcOrd="1" destOrd="0" parTransId="{F7B195DD-91CE-4F35-9F9F-E7B2B4D6245C}" sibTransId="{A9E216CD-D02F-4AD5-B8D2-EC9E94F0B189}"/>
    <dgm:cxn modelId="{DBD28CA1-4A17-4FBF-A761-30EE28E5EA81}" type="presParOf" srcId="{F56F8F5A-2AAE-4EE0-973F-97A7400CA85B}" destId="{BA0C39D9-0549-410C-9455-E4B1B2CAC9BB}" srcOrd="0" destOrd="0" presId="urn:microsoft.com/office/officeart/2008/layout/LinedList"/>
    <dgm:cxn modelId="{42AD8D17-29ED-498F-8F83-93D67CB8DABB}" type="presParOf" srcId="{F56F8F5A-2AAE-4EE0-973F-97A7400CA85B}" destId="{89029046-E988-4677-B454-3DA2A467B6F7}" srcOrd="1" destOrd="0" presId="urn:microsoft.com/office/officeart/2008/layout/LinedList"/>
    <dgm:cxn modelId="{67475A00-4EAE-4037-A94B-710BC4649267}" type="presParOf" srcId="{89029046-E988-4677-B454-3DA2A467B6F7}" destId="{E406B140-C0E5-4A03-99EB-452587F40319}" srcOrd="0" destOrd="0" presId="urn:microsoft.com/office/officeart/2008/layout/LinedList"/>
    <dgm:cxn modelId="{3914A15D-994D-4CBD-B2A6-D5CAAE1DDF64}" type="presParOf" srcId="{89029046-E988-4677-B454-3DA2A467B6F7}" destId="{DD37F0DA-0363-47E6-8DE7-1AB7595C0F89}" srcOrd="1" destOrd="0" presId="urn:microsoft.com/office/officeart/2008/layout/LinedList"/>
    <dgm:cxn modelId="{47CEEB3C-1C08-49B2-9FFB-69C9173679B5}" type="presParOf" srcId="{F56F8F5A-2AAE-4EE0-973F-97A7400CA85B}" destId="{6A0E6685-7B49-4197-AF4F-E2104A222B35}" srcOrd="2" destOrd="0" presId="urn:microsoft.com/office/officeart/2008/layout/LinedList"/>
    <dgm:cxn modelId="{10D5F46C-AC5D-4333-9162-EE36311D9320}" type="presParOf" srcId="{F56F8F5A-2AAE-4EE0-973F-97A7400CA85B}" destId="{A376540D-30E4-45B7-B503-9160B64DCC15}" srcOrd="3" destOrd="0" presId="urn:microsoft.com/office/officeart/2008/layout/LinedList"/>
    <dgm:cxn modelId="{E46AEEA9-E4A1-4AB1-A5F9-505338DA1355}" type="presParOf" srcId="{A376540D-30E4-45B7-B503-9160B64DCC15}" destId="{D065F744-CA45-47F0-A319-4136A9CBEDC5}" srcOrd="0" destOrd="0" presId="urn:microsoft.com/office/officeart/2008/layout/LinedList"/>
    <dgm:cxn modelId="{B48192D1-B910-49B4-B53B-8D9DA8DEFD29}" type="presParOf" srcId="{A376540D-30E4-45B7-B503-9160B64DCC15}" destId="{3F3926EA-D21F-40D3-9B14-3810B4527300}" srcOrd="1" destOrd="0" presId="urn:microsoft.com/office/officeart/2008/layout/LinedList"/>
    <dgm:cxn modelId="{87C34E58-BCDE-42B2-B674-0F70899C83ED}" type="presParOf" srcId="{F56F8F5A-2AAE-4EE0-973F-97A7400CA85B}" destId="{35A8B30B-A468-4E58-8BF5-FCA60A45F9FA}" srcOrd="4" destOrd="0" presId="urn:microsoft.com/office/officeart/2008/layout/LinedList"/>
    <dgm:cxn modelId="{04A3885E-AC1B-46DA-8790-8FFA3E3BDCE4}" type="presParOf" srcId="{F56F8F5A-2AAE-4EE0-973F-97A7400CA85B}" destId="{D1548E0A-0701-4D44-B0B6-E4BFA2A878B9}" srcOrd="5" destOrd="0" presId="urn:microsoft.com/office/officeart/2008/layout/LinedList"/>
    <dgm:cxn modelId="{561B528B-0BB6-4066-B6F3-146CAB31A0B6}" type="presParOf" srcId="{D1548E0A-0701-4D44-B0B6-E4BFA2A878B9}" destId="{B9204453-1A24-455E-A4AB-E96A1BD2D394}" srcOrd="0" destOrd="0" presId="urn:microsoft.com/office/officeart/2008/layout/LinedList"/>
    <dgm:cxn modelId="{1AEAE144-9E7C-4CC3-90BB-6433F2CD4C99}" type="presParOf" srcId="{D1548E0A-0701-4D44-B0B6-E4BFA2A878B9}" destId="{B146C49C-5B17-4098-9C20-E71DED8292CA}" srcOrd="1" destOrd="0" presId="urn:microsoft.com/office/officeart/2008/layout/LinedList"/>
    <dgm:cxn modelId="{D16F90C4-EC98-4C48-B038-589B1B62AC4B}" type="presParOf" srcId="{F56F8F5A-2AAE-4EE0-973F-97A7400CA85B}" destId="{C3B14D1A-8D69-409E-ACC7-6C772BBE9072}" srcOrd="6" destOrd="0" presId="urn:microsoft.com/office/officeart/2008/layout/LinedList"/>
    <dgm:cxn modelId="{2C17FDC8-985D-4DE5-B633-805262F24F21}" type="presParOf" srcId="{F56F8F5A-2AAE-4EE0-973F-97A7400CA85B}" destId="{C3B3C777-0954-43E8-921F-BFC09141206D}" srcOrd="7" destOrd="0" presId="urn:microsoft.com/office/officeart/2008/layout/LinedList"/>
    <dgm:cxn modelId="{71AF37F8-E65A-49AF-B723-6B61A2C916A1}" type="presParOf" srcId="{C3B3C777-0954-43E8-921F-BFC09141206D}" destId="{C234DF8A-8A03-4F0B-BB75-E9FE3C131E40}" srcOrd="0" destOrd="0" presId="urn:microsoft.com/office/officeart/2008/layout/LinedList"/>
    <dgm:cxn modelId="{804CB9A0-07F0-4898-B552-FC3B7CEF1D65}" type="presParOf" srcId="{C3B3C777-0954-43E8-921F-BFC09141206D}" destId="{D20C3EC6-BDE5-462B-B1DF-0C2C1C8E8F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3D6FE-D2C0-4008-909A-329614D9B1A6}">
      <dsp:nvSpPr>
        <dsp:cNvPr id="0" name=""/>
        <dsp:cNvSpPr/>
      </dsp:nvSpPr>
      <dsp:spPr>
        <a:xfrm>
          <a:off x="0" y="579220"/>
          <a:ext cx="10325000" cy="10693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841C6-E3B0-4DC0-84CE-347C221F8543}">
      <dsp:nvSpPr>
        <dsp:cNvPr id="0" name=""/>
        <dsp:cNvSpPr/>
      </dsp:nvSpPr>
      <dsp:spPr>
        <a:xfrm>
          <a:off x="323472" y="819820"/>
          <a:ext cx="588131" cy="588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E1ABA-0D49-4AA5-BD63-0E0B0E95AEBE}">
      <dsp:nvSpPr>
        <dsp:cNvPr id="0" name=""/>
        <dsp:cNvSpPr/>
      </dsp:nvSpPr>
      <dsp:spPr>
        <a:xfrm>
          <a:off x="1235077" y="579220"/>
          <a:ext cx="9089922" cy="1069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71" tIns="113171" rIns="113171" bIns="113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Is a methodology introduced by Bertrand Meyer that emphasizes the creation of software components based on precise and verifiable agreements (contracts) between clients and suppliers. </a:t>
          </a:r>
        </a:p>
      </dsp:txBody>
      <dsp:txXfrm>
        <a:off x="1235077" y="579220"/>
        <a:ext cx="9089922" cy="1069330"/>
      </dsp:txXfrm>
    </dsp:sp>
    <dsp:sp modelId="{F30813B8-B69C-4796-90ED-8D015E187C26}">
      <dsp:nvSpPr>
        <dsp:cNvPr id="0" name=""/>
        <dsp:cNvSpPr/>
      </dsp:nvSpPr>
      <dsp:spPr>
        <a:xfrm>
          <a:off x="0" y="1915884"/>
          <a:ext cx="10325000" cy="10693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5A10D-D38C-40C4-B693-47241DFAE73F}">
      <dsp:nvSpPr>
        <dsp:cNvPr id="0" name=""/>
        <dsp:cNvSpPr/>
      </dsp:nvSpPr>
      <dsp:spPr>
        <a:xfrm>
          <a:off x="323472" y="2156483"/>
          <a:ext cx="588131" cy="588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0FDD7-9C18-48BB-93FF-13FF7C286218}">
      <dsp:nvSpPr>
        <dsp:cNvPr id="0" name=""/>
        <dsp:cNvSpPr/>
      </dsp:nvSpPr>
      <dsp:spPr>
        <a:xfrm>
          <a:off x="1235077" y="1915884"/>
          <a:ext cx="9089922" cy="1069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71" tIns="113171" rIns="113171" bIns="1131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the context of </a:t>
          </a:r>
          <a:r>
            <a:rPr lang="en-US" sz="1800" b="1" kern="1200"/>
            <a:t>Object-Oriented Programming (OOP)</a:t>
          </a:r>
          <a:r>
            <a:rPr lang="en-US" sz="1800" kern="1200"/>
            <a:t>, DbC ensures that classes and objects interact in predictable and reliable ways by strictly defining their behaviors and interactions.</a:t>
          </a:r>
        </a:p>
      </dsp:txBody>
      <dsp:txXfrm>
        <a:off x="1235077" y="1915884"/>
        <a:ext cx="9089922" cy="1069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99834-8D43-4F99-ACDE-D6710995E9D2}">
      <dsp:nvSpPr>
        <dsp:cNvPr id="0" name=""/>
        <dsp:cNvSpPr/>
      </dsp:nvSpPr>
      <dsp:spPr>
        <a:xfrm>
          <a:off x="0" y="970649"/>
          <a:ext cx="6879517" cy="17919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763FF-B9A1-4E5B-9E1C-2C61E2E1FFE2}">
      <dsp:nvSpPr>
        <dsp:cNvPr id="0" name=""/>
        <dsp:cNvSpPr/>
      </dsp:nvSpPr>
      <dsp:spPr>
        <a:xfrm>
          <a:off x="542070" y="1373842"/>
          <a:ext cx="985582" cy="985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75874-8596-4E6D-B3A3-54B4D0C33B5A}">
      <dsp:nvSpPr>
        <dsp:cNvPr id="0" name=""/>
        <dsp:cNvSpPr/>
      </dsp:nvSpPr>
      <dsp:spPr>
        <a:xfrm>
          <a:off x="2069724" y="970649"/>
          <a:ext cx="4809792" cy="17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0" tIns="189650" rIns="189650" bIns="1896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1 DbC in Class Design:</a:t>
          </a:r>
          <a:endParaRPr lang="en-US" sz="2000" kern="1200"/>
        </a:p>
      </dsp:txBody>
      <dsp:txXfrm>
        <a:off x="2069724" y="970649"/>
        <a:ext cx="4809792" cy="1791969"/>
      </dsp:txXfrm>
    </dsp:sp>
    <dsp:sp modelId="{0B47A86F-041E-4B41-B1AE-B472A6EE5984}">
      <dsp:nvSpPr>
        <dsp:cNvPr id="0" name=""/>
        <dsp:cNvSpPr/>
      </dsp:nvSpPr>
      <dsp:spPr>
        <a:xfrm>
          <a:off x="0" y="3210611"/>
          <a:ext cx="6879517" cy="17919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07D6F-2B16-46DE-8182-4420E6DC004F}">
      <dsp:nvSpPr>
        <dsp:cNvPr id="0" name=""/>
        <dsp:cNvSpPr/>
      </dsp:nvSpPr>
      <dsp:spPr>
        <a:xfrm>
          <a:off x="542070" y="3613804"/>
          <a:ext cx="985582" cy="985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57A65-8418-4B91-8849-309B51D72403}">
      <dsp:nvSpPr>
        <dsp:cNvPr id="0" name=""/>
        <dsp:cNvSpPr/>
      </dsp:nvSpPr>
      <dsp:spPr>
        <a:xfrm>
          <a:off x="2069724" y="3210611"/>
          <a:ext cx="4809792" cy="17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0" tIns="189650" rIns="189650" bIns="18965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by Contract helps structure class definitions by ensuring that classes adhere to their specified responsibilities through clear contracts for all methods.</a:t>
          </a:r>
        </a:p>
      </dsp:txBody>
      <dsp:txXfrm>
        <a:off x="2069724" y="3210611"/>
        <a:ext cx="4809792" cy="1791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ED0EA-99E3-4403-9884-CF65F8DA92B0}">
      <dsp:nvSpPr>
        <dsp:cNvPr id="0" name=""/>
        <dsp:cNvSpPr/>
      </dsp:nvSpPr>
      <dsp:spPr>
        <a:xfrm>
          <a:off x="0" y="2916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548D5-B425-41FE-A9A3-D17DD3302340}">
      <dsp:nvSpPr>
        <dsp:cNvPr id="0" name=""/>
        <dsp:cNvSpPr/>
      </dsp:nvSpPr>
      <dsp:spPr>
        <a:xfrm>
          <a:off x="0" y="2916"/>
          <a:ext cx="1375903" cy="1989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Development and Testing:</a:t>
          </a:r>
        </a:p>
      </dsp:txBody>
      <dsp:txXfrm>
        <a:off x="0" y="2916"/>
        <a:ext cx="1375903" cy="1989132"/>
      </dsp:txXfrm>
    </dsp:sp>
    <dsp:sp modelId="{0FFA5C91-AA2F-4DB0-AFF5-8018A4585599}">
      <dsp:nvSpPr>
        <dsp:cNvPr id="0" name=""/>
        <dsp:cNvSpPr/>
      </dsp:nvSpPr>
      <dsp:spPr>
        <a:xfrm>
          <a:off x="1479096" y="93243"/>
          <a:ext cx="5400420" cy="1806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Assertions are used to test assumptions during development, such as checking invariants, postconditions, and preconditions in a controlled environment.</a:t>
          </a:r>
        </a:p>
      </dsp:txBody>
      <dsp:txXfrm>
        <a:off x="1479096" y="93243"/>
        <a:ext cx="5400420" cy="1806536"/>
      </dsp:txXfrm>
    </dsp:sp>
    <dsp:sp modelId="{D9D9C6DB-F2AA-4283-82BD-9B9A0561A5CB}">
      <dsp:nvSpPr>
        <dsp:cNvPr id="0" name=""/>
        <dsp:cNvSpPr/>
      </dsp:nvSpPr>
      <dsp:spPr>
        <a:xfrm>
          <a:off x="1375903" y="1899779"/>
          <a:ext cx="55036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2D7F3-6FEA-4EA0-B3EF-A4436F20B993}">
      <dsp:nvSpPr>
        <dsp:cNvPr id="0" name=""/>
        <dsp:cNvSpPr/>
      </dsp:nvSpPr>
      <dsp:spPr>
        <a:xfrm>
          <a:off x="0" y="1992048"/>
          <a:ext cx="6879517" cy="0"/>
        </a:xfrm>
        <a:prstGeom prst="line">
          <a:avLst/>
        </a:prstGeom>
        <a:solidFill>
          <a:schemeClr val="accent2">
            <a:hueOff val="747901"/>
            <a:satOff val="-14492"/>
            <a:lumOff val="-3725"/>
            <a:alphaOff val="0"/>
          </a:schemeClr>
        </a:solidFill>
        <a:ln w="12700" cap="flat" cmpd="sng" algn="ctr">
          <a:solidFill>
            <a:schemeClr val="accent2">
              <a:hueOff val="747901"/>
              <a:satOff val="-14492"/>
              <a:lumOff val="-3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C5BBF-0642-4830-9039-65F1B57A363C}">
      <dsp:nvSpPr>
        <dsp:cNvPr id="0" name=""/>
        <dsp:cNvSpPr/>
      </dsp:nvSpPr>
      <dsp:spPr>
        <a:xfrm>
          <a:off x="0" y="1992048"/>
          <a:ext cx="1375903" cy="1989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Debugging:</a:t>
          </a:r>
        </a:p>
      </dsp:txBody>
      <dsp:txXfrm>
        <a:off x="0" y="1992048"/>
        <a:ext cx="1375903" cy="1989132"/>
      </dsp:txXfrm>
    </dsp:sp>
    <dsp:sp modelId="{13265DD1-C7D5-4262-8F11-2BA65867D2AD}">
      <dsp:nvSpPr>
        <dsp:cNvPr id="0" name=""/>
        <dsp:cNvSpPr/>
      </dsp:nvSpPr>
      <dsp:spPr>
        <a:xfrm>
          <a:off x="1479096" y="2082375"/>
          <a:ext cx="5400420" cy="1806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Assertions help identify bugs early by flagging incorrect or unexpected states in the code.</a:t>
          </a:r>
        </a:p>
      </dsp:txBody>
      <dsp:txXfrm>
        <a:off x="1479096" y="2082375"/>
        <a:ext cx="5400420" cy="1806536"/>
      </dsp:txXfrm>
    </dsp:sp>
    <dsp:sp modelId="{5AA97079-D57E-459D-92B1-337A332E9F13}">
      <dsp:nvSpPr>
        <dsp:cNvPr id="0" name=""/>
        <dsp:cNvSpPr/>
      </dsp:nvSpPr>
      <dsp:spPr>
        <a:xfrm>
          <a:off x="1375903" y="3888911"/>
          <a:ext cx="55036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5867B-C36A-44A0-AAF5-5FC3FAB62AFD}">
      <dsp:nvSpPr>
        <dsp:cNvPr id="0" name=""/>
        <dsp:cNvSpPr/>
      </dsp:nvSpPr>
      <dsp:spPr>
        <a:xfrm>
          <a:off x="0" y="3981181"/>
          <a:ext cx="6879517" cy="0"/>
        </a:xfrm>
        <a:prstGeom prst="line">
          <a:avLst/>
        </a:prstGeom>
        <a:solidFill>
          <a:schemeClr val="accent2">
            <a:hueOff val="1495802"/>
            <a:satOff val="-28984"/>
            <a:lumOff val="-7450"/>
            <a:alphaOff val="0"/>
          </a:schemeClr>
        </a:solidFill>
        <a:ln w="12700" cap="flat" cmpd="sng" algn="ctr">
          <a:solidFill>
            <a:schemeClr val="accent2">
              <a:hueOff val="1495802"/>
              <a:satOff val="-28984"/>
              <a:lumOff val="-74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12B95-D1AE-4090-A88F-B6A56713B665}">
      <dsp:nvSpPr>
        <dsp:cNvPr id="0" name=""/>
        <dsp:cNvSpPr/>
      </dsp:nvSpPr>
      <dsp:spPr>
        <a:xfrm>
          <a:off x="0" y="3981181"/>
          <a:ext cx="1375903" cy="1989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Contract Checking:</a:t>
          </a:r>
        </a:p>
      </dsp:txBody>
      <dsp:txXfrm>
        <a:off x="0" y="3981181"/>
        <a:ext cx="1375903" cy="1989132"/>
      </dsp:txXfrm>
    </dsp:sp>
    <dsp:sp modelId="{5CCC6F07-BD12-4090-96A6-476EB25FF25E}">
      <dsp:nvSpPr>
        <dsp:cNvPr id="0" name=""/>
        <dsp:cNvSpPr/>
      </dsp:nvSpPr>
      <dsp:spPr>
        <a:xfrm>
          <a:off x="1479096" y="4071507"/>
          <a:ext cx="5400420" cy="1806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Assertions can be used to enforce certain conditions (e.g., preconditions and postconditions) within methods, particularly when using concepts like Design by Contract (DbC).</a:t>
          </a:r>
        </a:p>
      </dsp:txBody>
      <dsp:txXfrm>
        <a:off x="1479096" y="4071507"/>
        <a:ext cx="5400420" cy="1806536"/>
      </dsp:txXfrm>
    </dsp:sp>
    <dsp:sp modelId="{21568CF8-8D84-4513-8E0B-C947ABA87130}">
      <dsp:nvSpPr>
        <dsp:cNvPr id="0" name=""/>
        <dsp:cNvSpPr/>
      </dsp:nvSpPr>
      <dsp:spPr>
        <a:xfrm>
          <a:off x="1375903" y="5878044"/>
          <a:ext cx="55036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897EA-03E6-4508-921F-ABDC7C18699D}">
      <dsp:nvSpPr>
        <dsp:cNvPr id="0" name=""/>
        <dsp:cNvSpPr/>
      </dsp:nvSpPr>
      <dsp:spPr>
        <a:xfrm>
          <a:off x="0" y="0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F1506-8F18-438B-A5EE-ECE7567B8911}">
      <dsp:nvSpPr>
        <dsp:cNvPr id="0" name=""/>
        <dsp:cNvSpPr/>
      </dsp:nvSpPr>
      <dsp:spPr>
        <a:xfrm>
          <a:off x="0" y="0"/>
          <a:ext cx="6879517" cy="149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Clear Responsibilities:</a:t>
          </a:r>
        </a:p>
      </dsp:txBody>
      <dsp:txXfrm>
        <a:off x="0" y="0"/>
        <a:ext cx="6879517" cy="1493307"/>
      </dsp:txXfrm>
    </dsp:sp>
    <dsp:sp modelId="{43375793-C103-4D72-8053-89C59C1F63CE}">
      <dsp:nvSpPr>
        <dsp:cNvPr id="0" name=""/>
        <dsp:cNvSpPr/>
      </dsp:nvSpPr>
      <dsp:spPr>
        <a:xfrm>
          <a:off x="0" y="1493307"/>
          <a:ext cx="6879517" cy="0"/>
        </a:xfrm>
        <a:prstGeom prst="line">
          <a:avLst/>
        </a:prstGeom>
        <a:solidFill>
          <a:schemeClr val="accent2">
            <a:hueOff val="498601"/>
            <a:satOff val="-9661"/>
            <a:lumOff val="-2483"/>
            <a:alphaOff val="0"/>
          </a:schemeClr>
        </a:solidFill>
        <a:ln w="12700" cap="flat" cmpd="sng" algn="ctr">
          <a:solidFill>
            <a:schemeClr val="accent2">
              <a:hueOff val="498601"/>
              <a:satOff val="-9661"/>
              <a:lumOff val="-24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212E5-4AE3-4ABA-8618-5A4A783AB5F2}">
      <dsp:nvSpPr>
        <dsp:cNvPr id="0" name=""/>
        <dsp:cNvSpPr/>
      </dsp:nvSpPr>
      <dsp:spPr>
        <a:xfrm>
          <a:off x="0" y="1493307"/>
          <a:ext cx="6879517" cy="149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Contracts between methods/classes clearly define what is expected from each component. This improves code readability and reduces misunderstandings.</a:t>
          </a:r>
        </a:p>
      </dsp:txBody>
      <dsp:txXfrm>
        <a:off x="0" y="1493307"/>
        <a:ext cx="6879517" cy="1493307"/>
      </dsp:txXfrm>
    </dsp:sp>
    <dsp:sp modelId="{901299FB-1FEC-4CAA-9F84-E9A8D1AB63A0}">
      <dsp:nvSpPr>
        <dsp:cNvPr id="0" name=""/>
        <dsp:cNvSpPr/>
      </dsp:nvSpPr>
      <dsp:spPr>
        <a:xfrm>
          <a:off x="0" y="2986615"/>
          <a:ext cx="6879517" cy="0"/>
        </a:xfrm>
        <a:prstGeom prst="line">
          <a:avLst/>
        </a:prstGeom>
        <a:solidFill>
          <a:schemeClr val="accent2">
            <a:hueOff val="997201"/>
            <a:satOff val="-19323"/>
            <a:lumOff val="-4967"/>
            <a:alphaOff val="0"/>
          </a:schemeClr>
        </a:solidFill>
        <a:ln w="12700" cap="flat" cmpd="sng" algn="ctr">
          <a:solidFill>
            <a:schemeClr val="accent2">
              <a:hueOff val="997201"/>
              <a:satOff val="-19323"/>
              <a:lumOff val="-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3BBB5-190B-4167-813A-EB668A991684}">
      <dsp:nvSpPr>
        <dsp:cNvPr id="0" name=""/>
        <dsp:cNvSpPr/>
      </dsp:nvSpPr>
      <dsp:spPr>
        <a:xfrm>
          <a:off x="0" y="2986615"/>
          <a:ext cx="6879517" cy="149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Error Detection:</a:t>
          </a:r>
        </a:p>
      </dsp:txBody>
      <dsp:txXfrm>
        <a:off x="0" y="2986615"/>
        <a:ext cx="6879517" cy="1493307"/>
      </dsp:txXfrm>
    </dsp:sp>
    <dsp:sp modelId="{6C7F2774-7D9A-45E8-BD2B-409134006FCA}">
      <dsp:nvSpPr>
        <dsp:cNvPr id="0" name=""/>
        <dsp:cNvSpPr/>
      </dsp:nvSpPr>
      <dsp:spPr>
        <a:xfrm>
          <a:off x="0" y="4479922"/>
          <a:ext cx="6879517" cy="0"/>
        </a:xfrm>
        <a:prstGeom prst="line">
          <a:avLst/>
        </a:prstGeom>
        <a:solidFill>
          <a:schemeClr val="accent2">
            <a:hueOff val="1495802"/>
            <a:satOff val="-28984"/>
            <a:lumOff val="-7450"/>
            <a:alphaOff val="0"/>
          </a:schemeClr>
        </a:solidFill>
        <a:ln w="12700" cap="flat" cmpd="sng" algn="ctr">
          <a:solidFill>
            <a:schemeClr val="accent2">
              <a:hueOff val="1495802"/>
              <a:satOff val="-28984"/>
              <a:lumOff val="-74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743F5-3F12-452C-A556-710F41688BA1}">
      <dsp:nvSpPr>
        <dsp:cNvPr id="0" name=""/>
        <dsp:cNvSpPr/>
      </dsp:nvSpPr>
      <dsp:spPr>
        <a:xfrm>
          <a:off x="0" y="4479922"/>
          <a:ext cx="6879517" cy="149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By enforcing preconditions, postconditions, and invariants, contracts help detect errors early in the development cycle, making debugging easier.</a:t>
          </a:r>
        </a:p>
      </dsp:txBody>
      <dsp:txXfrm>
        <a:off x="0" y="4479922"/>
        <a:ext cx="6879517" cy="14933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39D9-0549-410C-9455-E4B1B2CAC9BB}">
      <dsp:nvSpPr>
        <dsp:cNvPr id="0" name=""/>
        <dsp:cNvSpPr/>
      </dsp:nvSpPr>
      <dsp:spPr>
        <a:xfrm>
          <a:off x="0" y="0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6B140-C0E5-4A03-99EB-452587F40319}">
      <dsp:nvSpPr>
        <dsp:cNvPr id="0" name=""/>
        <dsp:cNvSpPr/>
      </dsp:nvSpPr>
      <dsp:spPr>
        <a:xfrm>
          <a:off x="0" y="0"/>
          <a:ext cx="6879517" cy="149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Self-Documenting Code:</a:t>
          </a:r>
        </a:p>
      </dsp:txBody>
      <dsp:txXfrm>
        <a:off x="0" y="0"/>
        <a:ext cx="6879517" cy="1493307"/>
      </dsp:txXfrm>
    </dsp:sp>
    <dsp:sp modelId="{6A0E6685-7B49-4197-AF4F-E2104A222B35}">
      <dsp:nvSpPr>
        <dsp:cNvPr id="0" name=""/>
        <dsp:cNvSpPr/>
      </dsp:nvSpPr>
      <dsp:spPr>
        <a:xfrm>
          <a:off x="0" y="1493307"/>
          <a:ext cx="6879517" cy="0"/>
        </a:xfrm>
        <a:prstGeom prst="line">
          <a:avLst/>
        </a:prstGeom>
        <a:solidFill>
          <a:schemeClr val="accent2">
            <a:hueOff val="498601"/>
            <a:satOff val="-9661"/>
            <a:lumOff val="-2483"/>
            <a:alphaOff val="0"/>
          </a:schemeClr>
        </a:solidFill>
        <a:ln w="12700" cap="flat" cmpd="sng" algn="ctr">
          <a:solidFill>
            <a:schemeClr val="accent2">
              <a:hueOff val="498601"/>
              <a:satOff val="-9661"/>
              <a:lumOff val="-24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5F744-CA45-47F0-A319-4136A9CBEDC5}">
      <dsp:nvSpPr>
        <dsp:cNvPr id="0" name=""/>
        <dsp:cNvSpPr/>
      </dsp:nvSpPr>
      <dsp:spPr>
        <a:xfrm>
          <a:off x="0" y="1493307"/>
          <a:ext cx="6879517" cy="149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use of contracts makes the code more understandable as the preconditions and postconditions describe the expected behavior of methods or classes.</a:t>
          </a:r>
        </a:p>
      </dsp:txBody>
      <dsp:txXfrm>
        <a:off x="0" y="1493307"/>
        <a:ext cx="6879517" cy="1493307"/>
      </dsp:txXfrm>
    </dsp:sp>
    <dsp:sp modelId="{35A8B30B-A468-4E58-8BF5-FCA60A45F9FA}">
      <dsp:nvSpPr>
        <dsp:cNvPr id="0" name=""/>
        <dsp:cNvSpPr/>
      </dsp:nvSpPr>
      <dsp:spPr>
        <a:xfrm>
          <a:off x="0" y="2986615"/>
          <a:ext cx="6879517" cy="0"/>
        </a:xfrm>
        <a:prstGeom prst="line">
          <a:avLst/>
        </a:prstGeom>
        <a:solidFill>
          <a:schemeClr val="accent2">
            <a:hueOff val="997201"/>
            <a:satOff val="-19323"/>
            <a:lumOff val="-4967"/>
            <a:alphaOff val="0"/>
          </a:schemeClr>
        </a:solidFill>
        <a:ln w="12700" cap="flat" cmpd="sng" algn="ctr">
          <a:solidFill>
            <a:schemeClr val="accent2">
              <a:hueOff val="997201"/>
              <a:satOff val="-19323"/>
              <a:lumOff val="-49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04453-1A24-455E-A4AB-E96A1BD2D394}">
      <dsp:nvSpPr>
        <dsp:cNvPr id="0" name=""/>
        <dsp:cNvSpPr/>
      </dsp:nvSpPr>
      <dsp:spPr>
        <a:xfrm>
          <a:off x="0" y="2986615"/>
          <a:ext cx="6879517" cy="149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Enhanced Modularity and Reusability:</a:t>
          </a:r>
        </a:p>
      </dsp:txBody>
      <dsp:txXfrm>
        <a:off x="0" y="2986615"/>
        <a:ext cx="6879517" cy="1493307"/>
      </dsp:txXfrm>
    </dsp:sp>
    <dsp:sp modelId="{C3B14D1A-8D69-409E-ACC7-6C772BBE9072}">
      <dsp:nvSpPr>
        <dsp:cNvPr id="0" name=""/>
        <dsp:cNvSpPr/>
      </dsp:nvSpPr>
      <dsp:spPr>
        <a:xfrm>
          <a:off x="0" y="4479922"/>
          <a:ext cx="6879517" cy="0"/>
        </a:xfrm>
        <a:prstGeom prst="line">
          <a:avLst/>
        </a:prstGeom>
        <a:solidFill>
          <a:schemeClr val="accent2">
            <a:hueOff val="1495802"/>
            <a:satOff val="-28984"/>
            <a:lumOff val="-7450"/>
            <a:alphaOff val="0"/>
          </a:schemeClr>
        </a:solidFill>
        <a:ln w="12700" cap="flat" cmpd="sng" algn="ctr">
          <a:solidFill>
            <a:schemeClr val="accent2">
              <a:hueOff val="1495802"/>
              <a:satOff val="-28984"/>
              <a:lumOff val="-74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4DF8A-8A03-4F0B-BB75-E9FE3C131E40}">
      <dsp:nvSpPr>
        <dsp:cNvPr id="0" name=""/>
        <dsp:cNvSpPr/>
      </dsp:nvSpPr>
      <dsp:spPr>
        <a:xfrm>
          <a:off x="0" y="4479922"/>
          <a:ext cx="6879517" cy="149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Contracts allow different developers to work on different components (or classes) independently, knowing how they should interact.</a:t>
          </a:r>
        </a:p>
      </dsp:txBody>
      <dsp:txXfrm>
        <a:off x="0" y="4479922"/>
        <a:ext cx="6879517" cy="149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2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0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D2BC8-22A4-C79F-B843-5B55D099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/>
              <a:t>Java Design and Programming By Contracts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37DD-DDAB-EDAD-A34A-6F5D80521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/>
              <a:t>Lecturer: Jay A. Abaleta</a:t>
            </a:r>
            <a:endParaRPr lang="en-PH" dirty="0"/>
          </a:p>
        </p:txBody>
      </p:sp>
      <p:pic>
        <p:nvPicPr>
          <p:cNvPr id="46" name="Picture 45" descr="A dna structure with lines and dots&#10;&#10;Description automatically generated">
            <a:extLst>
              <a:ext uri="{FF2B5EF4-FFF2-40B4-BE49-F238E27FC236}">
                <a16:creationId xmlns:a16="http://schemas.microsoft.com/office/drawing/2014/main" id="{3600169B-5C03-1120-BBFC-BDD5AE99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60" r="-2" b="-2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5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1238-ED02-4C43-F4BF-11F50377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48" y="152141"/>
            <a:ext cx="10325000" cy="801292"/>
          </a:xfrm>
        </p:spPr>
        <p:txBody>
          <a:bodyPr/>
          <a:lstStyle/>
          <a:p>
            <a:r>
              <a:rPr lang="en-US" dirty="0"/>
              <a:t>Example: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57D0-5B16-B1C7-D9B1-7933361D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93" y="1328455"/>
            <a:ext cx="10515186" cy="40217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PH" sz="2200" dirty="0"/>
              <a:t>public class Vehicle {</a:t>
            </a:r>
          </a:p>
          <a:p>
            <a:pPr marL="0" indent="0">
              <a:buNone/>
            </a:pPr>
            <a:r>
              <a:rPr lang="en-PH" sz="2200" dirty="0"/>
              <a:t>    public void start() {</a:t>
            </a:r>
          </a:p>
          <a:p>
            <a:pPr marL="0" indent="0">
              <a:buNone/>
            </a:pPr>
            <a:r>
              <a:rPr lang="en-PH" sz="2200" dirty="0"/>
              <a:t>        </a:t>
            </a:r>
            <a:r>
              <a:rPr lang="en-PH" sz="2200" dirty="0" err="1"/>
              <a:t>System.out.println</a:t>
            </a:r>
            <a:r>
              <a:rPr lang="en-PH" sz="2200" dirty="0"/>
              <a:t>("Vehicle is starting");</a:t>
            </a:r>
          </a:p>
          <a:p>
            <a:pPr marL="0" indent="0">
              <a:buNone/>
            </a:pPr>
            <a:r>
              <a:rPr lang="en-PH" sz="2200" dirty="0"/>
              <a:t>    }</a:t>
            </a:r>
          </a:p>
          <a:p>
            <a:pPr marL="0" indent="0">
              <a:buNone/>
            </a:pPr>
            <a:endParaRPr lang="en-PH" sz="2200" dirty="0"/>
          </a:p>
          <a:p>
            <a:pPr marL="0" indent="0">
              <a:buNone/>
            </a:pPr>
            <a:r>
              <a:rPr lang="en-PH" sz="2200" dirty="0"/>
              <a:t>    public void stop() {</a:t>
            </a:r>
          </a:p>
          <a:p>
            <a:pPr marL="0" indent="0">
              <a:buNone/>
            </a:pPr>
            <a:r>
              <a:rPr lang="en-PH" sz="2200" dirty="0"/>
              <a:t>        </a:t>
            </a:r>
            <a:r>
              <a:rPr lang="en-PH" sz="2200" dirty="0" err="1"/>
              <a:t>System.out.println</a:t>
            </a:r>
            <a:r>
              <a:rPr lang="en-PH" sz="2200" dirty="0"/>
              <a:t>("Vehicle has stopped");</a:t>
            </a:r>
          </a:p>
          <a:p>
            <a:pPr marL="0" indent="0">
              <a:buNone/>
            </a:pPr>
            <a:r>
              <a:rPr lang="en-PH" sz="2200" dirty="0"/>
              <a:t>    }</a:t>
            </a:r>
          </a:p>
          <a:p>
            <a:pPr marL="0" indent="0">
              <a:buNone/>
            </a:pPr>
            <a:r>
              <a:rPr lang="en-PH" sz="2200" dirty="0"/>
              <a:t>}</a:t>
            </a:r>
          </a:p>
          <a:p>
            <a:pPr marL="0" indent="0">
              <a:buNone/>
            </a:pPr>
            <a:endParaRPr lang="en-PH" sz="2200" dirty="0"/>
          </a:p>
          <a:p>
            <a:endParaRPr lang="en-P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7CB3F3-2CEC-FD1C-F274-F5B11CF5000C}"/>
              </a:ext>
            </a:extLst>
          </p:cNvPr>
          <p:cNvSpPr txBox="1">
            <a:spLocks/>
          </p:cNvSpPr>
          <p:nvPr/>
        </p:nvSpPr>
        <p:spPr>
          <a:xfrm>
            <a:off x="6409677" y="1781413"/>
            <a:ext cx="5292697" cy="3403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PH" sz="2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PH" sz="2200" dirty="0"/>
              <a:t>public class Car extends Vehicle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PH" sz="2200" dirty="0"/>
              <a:t>    @Override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PH" sz="2200" dirty="0"/>
              <a:t>    public void start()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PH" sz="2200" dirty="0"/>
              <a:t>        // Car-specific start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PH" sz="2200" dirty="0"/>
              <a:t>        </a:t>
            </a:r>
            <a:r>
              <a:rPr lang="en-PH" sz="2200" dirty="0" err="1"/>
              <a:t>System.out.println</a:t>
            </a:r>
            <a:r>
              <a:rPr lang="en-PH" sz="2200" dirty="0"/>
              <a:t>("Car is starting");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PH" sz="2200" dirty="0"/>
              <a:t> 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PH" sz="2200" dirty="0"/>
              <a:t>}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1513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DFF3-E688-0A8E-0130-9D24B30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Assertion?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325B-74D6-CD65-29E5-4EDCF6B9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assertions</a:t>
            </a:r>
            <a:r>
              <a:rPr lang="en-US" dirty="0"/>
              <a:t> are a feature that allows developers to test assumptions or verify conditions during program execution.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They are primarily used as a debugging aid to catch errors and confirm that the program is behaving as expected.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PH" dirty="0"/>
              <a:t>assert condition;</a:t>
            </a:r>
            <a:endParaRPr lang="en-US" dirty="0"/>
          </a:p>
          <a:p>
            <a:pPr marL="0" indent="0">
              <a:buNone/>
            </a:pPr>
            <a:r>
              <a:rPr lang="en-PH" dirty="0"/>
              <a:t>assert condition : message;</a:t>
            </a:r>
          </a:p>
        </p:txBody>
      </p:sp>
    </p:spTree>
    <p:extLst>
      <p:ext uri="{BB962C8B-B14F-4D97-AF65-F5344CB8AC3E}">
        <p14:creationId xmlns:p14="http://schemas.microsoft.com/office/powerpoint/2010/main" val="255368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84D-ACFC-C02C-0D40-E3D45093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Without Message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E1D0-A642-07BE-77D9-0E447F4C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int x = 10;</a:t>
            </a:r>
          </a:p>
          <a:p>
            <a:pPr marL="0" indent="0">
              <a:buNone/>
            </a:pPr>
            <a:r>
              <a:rPr lang="en-US" sz="3200" dirty="0"/>
              <a:t>assert x &gt; 0; // No error because the condition is true</a:t>
            </a:r>
          </a:p>
          <a:p>
            <a:pPr marL="0" indent="0">
              <a:buNone/>
            </a:pPr>
            <a:r>
              <a:rPr lang="en-US" sz="3200" dirty="0"/>
              <a:t>assert x &lt; 0; // This will throw an </a:t>
            </a:r>
            <a:r>
              <a:rPr lang="en-US" sz="3200" dirty="0" err="1"/>
              <a:t>AssertionError</a:t>
            </a:r>
            <a:endParaRPr lang="en-US" sz="32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152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E84D-ACFC-C02C-0D40-E3D45093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With Message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E1D0-A642-07BE-77D9-0E447F4C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int age = -5; assert age &gt;= 0 : "Age cannot be negative"; </a:t>
            </a:r>
          </a:p>
          <a:p>
            <a:pPr marL="0" indent="0">
              <a:buNone/>
            </a:pPr>
            <a:r>
              <a:rPr lang="en-US" sz="3200" dirty="0"/>
              <a:t>// Throws </a:t>
            </a:r>
            <a:r>
              <a:rPr lang="en-US" sz="3200" dirty="0" err="1"/>
              <a:t>AssertionError</a:t>
            </a:r>
            <a:r>
              <a:rPr lang="en-US" sz="3200" dirty="0"/>
              <a:t> with the message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80634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759BC-350D-2007-23C2-701A0E54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Use Cases of Assertions in Java</a:t>
            </a:r>
            <a:endParaRPr lang="en-P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22DBD-09B2-5EA5-6ADF-6718C70A3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19321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43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A2802-F087-5E2A-1F14-3906E38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Benefits of Design by Contract in OOP</a:t>
            </a:r>
            <a:endParaRPr lang="en-P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18C22-D4D7-CD0F-AB27-F896CE1D7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013716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15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A2802-F087-5E2A-1F14-3906E38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dirty="0"/>
              <a:t>Benefits of Design by Contract in OOP</a:t>
            </a:r>
            <a:endParaRPr lang="en-P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127DB4-0C46-C960-2456-156FBCE35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37324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88AC-60FC-79A5-2280-F909CA08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PH" dirty="0"/>
              <a:t>Java Design by Contract (</a:t>
            </a:r>
            <a:r>
              <a:rPr lang="en-PH" dirty="0" err="1"/>
              <a:t>DbC</a:t>
            </a:r>
            <a:r>
              <a:rPr lang="en-PH" dirty="0"/>
              <a:t>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E6B26-BD24-116C-72D8-F68B9B93A9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04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C338-3631-2F6A-4FB1-1E00F642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Concepts of DbC in OOP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6815-6B7C-478E-C31B-F6F197F7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Contracts in Object-Oriented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OOP, a </a:t>
            </a:r>
            <a:r>
              <a:rPr lang="en-US" b="1" dirty="0"/>
              <a:t>contract</a:t>
            </a:r>
            <a:r>
              <a:rPr lang="en-US" dirty="0"/>
              <a:t> defines the obligations and benefits between different software components, primarily classes and objects. It specifies what a class guarantees to its clients and what it expects from them.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Supplier (Provider):</a:t>
            </a:r>
            <a:r>
              <a:rPr lang="en-US" dirty="0"/>
              <a:t> The class or object offering a service.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Client (Requester):</a:t>
            </a:r>
            <a:r>
              <a:rPr lang="en-US" dirty="0"/>
              <a:t> The class or object consuming the service.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337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DF1B8-FCA2-DB6A-DDB3-A56639C9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dirty="0"/>
              <a:t>Preconditions, Postconditions, and Invariants</a:t>
            </a:r>
            <a:endParaRPr lang="en-PH"/>
          </a:p>
        </p:txBody>
      </p:sp>
      <p:pic>
        <p:nvPicPr>
          <p:cNvPr id="45" name="Picture 44" descr="An abstract financial digital analysis">
            <a:extLst>
              <a:ext uri="{FF2B5EF4-FFF2-40B4-BE49-F238E27FC236}">
                <a16:creationId xmlns:a16="http://schemas.microsoft.com/office/drawing/2014/main" id="{6074743F-6EB7-7734-4A8D-4D0BC20E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23" r="1529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B21F-1FF0-8D69-D8AA-07CACF33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1. Preconditions: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Conditions that must be true before a method or operation is invoked.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Role: Define the responsibilities of the client.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Example: A method withdraw(amount) in a </a:t>
            </a:r>
            <a:r>
              <a:rPr lang="en-US" sz="1800" dirty="0" err="1"/>
              <a:t>BankAccount</a:t>
            </a:r>
            <a:r>
              <a:rPr lang="en-US" sz="1800" dirty="0"/>
              <a:t> class might require that amount is positive and less than or equal to the current balance.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17749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DF1B8-FCA2-DB6A-DDB3-A56639C9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dirty="0"/>
              <a:t>Preconditions, Postconditions, and Invariants</a:t>
            </a:r>
            <a:endParaRPr lang="en-PH"/>
          </a:p>
        </p:txBody>
      </p:sp>
      <p:pic>
        <p:nvPicPr>
          <p:cNvPr id="45" name="Picture 44" descr="An abstract financial digital analysis">
            <a:extLst>
              <a:ext uri="{FF2B5EF4-FFF2-40B4-BE49-F238E27FC236}">
                <a16:creationId xmlns:a16="http://schemas.microsoft.com/office/drawing/2014/main" id="{6074743F-6EB7-7734-4A8D-4D0BC20E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23" r="1529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B21F-1FF0-8D69-D8AA-07CACF33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/>
              <a:t>2. Postconditions: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900"/>
              <a:t>Conditions that must be true after a method or operation has been executed.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/>
              <a:t>Role: Define the guarantees provided by the supplier.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/>
              <a:t>Example: After withdraw(amount) is executed, the account balance should decrease by amount.</a:t>
            </a:r>
          </a:p>
        </p:txBody>
      </p:sp>
    </p:spTree>
    <p:extLst>
      <p:ext uri="{BB962C8B-B14F-4D97-AF65-F5344CB8AC3E}">
        <p14:creationId xmlns:p14="http://schemas.microsoft.com/office/powerpoint/2010/main" val="117176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1DF1B8-FCA2-DB6A-DDB3-A56639C9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dirty="0"/>
              <a:t>Preconditions, Postconditions, and Invariants</a:t>
            </a:r>
            <a:endParaRPr lang="en-PH"/>
          </a:p>
        </p:txBody>
      </p:sp>
      <p:pic>
        <p:nvPicPr>
          <p:cNvPr id="45" name="Picture 44" descr="An abstract financial digital analysis">
            <a:extLst>
              <a:ext uri="{FF2B5EF4-FFF2-40B4-BE49-F238E27FC236}">
                <a16:creationId xmlns:a16="http://schemas.microsoft.com/office/drawing/2014/main" id="{6074743F-6EB7-7734-4A8D-4D0BC20E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23" r="1529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B21F-1FF0-8D69-D8AA-07CACF33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3. Invariants: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900" dirty="0"/>
              <a:t>Conditions that must always hold true for a class or object, regardless of the operations performed.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Role: Ensure the consistent state of an object.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Example: In a </a:t>
            </a:r>
            <a:r>
              <a:rPr lang="en-US" sz="1900" dirty="0" err="1"/>
              <a:t>BankAccount</a:t>
            </a:r>
            <a:r>
              <a:rPr lang="en-US" sz="1900" dirty="0"/>
              <a:t>, the balance should never be negative.</a:t>
            </a:r>
          </a:p>
        </p:txBody>
      </p:sp>
    </p:spTree>
    <p:extLst>
      <p:ext uri="{BB962C8B-B14F-4D97-AF65-F5344CB8AC3E}">
        <p14:creationId xmlns:p14="http://schemas.microsoft.com/office/powerpoint/2010/main" val="193294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A5989-1CD6-E60C-EA04-55B22BE5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sz="4100"/>
              <a:t>Implementing </a:t>
            </a:r>
            <a:r>
              <a:rPr lang="en-US" sz="4100" err="1"/>
              <a:t>DbC</a:t>
            </a:r>
            <a:r>
              <a:rPr lang="en-US" sz="4100"/>
              <a:t> in Java OOP</a:t>
            </a:r>
            <a:endParaRPr lang="en-PH" sz="4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0464D1-6E5E-1FC9-17C7-A82ABF634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822766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80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5989-1CD6-E60C-EA04-55B22BE5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9" y="126600"/>
            <a:ext cx="10325000" cy="51918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06F-0622-424C-03C6-7BEBB969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9" y="783705"/>
            <a:ext cx="5310887" cy="57532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class Arithmetic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Constructor</a:t>
            </a:r>
          </a:p>
          <a:p>
            <a:pPr marL="0" indent="0">
              <a:buNone/>
            </a:pPr>
            <a:r>
              <a:rPr lang="en-US" dirty="0"/>
              <a:t>    public Arithmetic() {</a:t>
            </a:r>
          </a:p>
          <a:p>
            <a:pPr marL="0" indent="0">
              <a:buNone/>
            </a:pPr>
            <a:r>
              <a:rPr lang="en-US" dirty="0"/>
              <a:t>        // No preconditions or postconditions needed for the constructor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Addition method with postcondition</a:t>
            </a:r>
          </a:p>
          <a:p>
            <a:pPr marL="0" indent="0">
              <a:buNone/>
            </a:pPr>
            <a:r>
              <a:rPr lang="en-US" dirty="0"/>
              <a:t>    public int add(int a, int b) {</a:t>
            </a:r>
          </a:p>
          <a:p>
            <a:pPr marL="0" indent="0">
              <a:buNone/>
            </a:pPr>
            <a:r>
              <a:rPr lang="en-US" dirty="0"/>
              <a:t>        int result = a + b;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// Postcondition: Ensure the result is correct</a:t>
            </a:r>
          </a:p>
          <a:p>
            <a:pPr marL="0" indent="0">
              <a:buNone/>
            </a:pPr>
            <a:r>
              <a:rPr lang="en-US" dirty="0"/>
              <a:t>        assert result == a + b : "Postcondition failed: Addition result is incorrect";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return result;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endParaRPr lang="en-P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F7854E-07E2-CA53-81EC-C1487E6CD3DE}"/>
              </a:ext>
            </a:extLst>
          </p:cNvPr>
          <p:cNvSpPr txBox="1">
            <a:spLocks/>
          </p:cNvSpPr>
          <p:nvPr/>
        </p:nvSpPr>
        <p:spPr>
          <a:xfrm>
            <a:off x="5580434" y="783706"/>
            <a:ext cx="6203003" cy="443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Arithmetic </a:t>
            </a:r>
            <a:r>
              <a:rPr lang="en-US" dirty="0" err="1"/>
              <a:t>arithmetic</a:t>
            </a:r>
            <a:r>
              <a:rPr lang="en-US" dirty="0"/>
              <a:t> = new Arithmetic();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// Test addition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int sum = </a:t>
            </a:r>
            <a:r>
              <a:rPr lang="en-US" dirty="0" err="1"/>
              <a:t>arithmetic.add</a:t>
            </a:r>
            <a:r>
              <a:rPr lang="en-US" dirty="0"/>
              <a:t>(10, 5);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("Sum: " + sum);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 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9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7FBD-533B-14EB-F32F-F70430DC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DbC</a:t>
            </a:r>
            <a:r>
              <a:rPr lang="en-PH" dirty="0"/>
              <a:t> and Method Overriding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6F52-E05A-3E8B-0074-C347475F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Using inheritance, </a:t>
            </a:r>
            <a:r>
              <a:rPr lang="en-US" dirty="0" err="1"/>
              <a:t>DbC</a:t>
            </a:r>
            <a:r>
              <a:rPr lang="en-US" dirty="0"/>
              <a:t> principles apply to ensure that subclasses respect or strengthen the contracts defined in the superclass.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subclass may:</a:t>
            </a:r>
          </a:p>
          <a:p>
            <a:endParaRPr lang="en-US" dirty="0"/>
          </a:p>
          <a:p>
            <a:r>
              <a:rPr lang="en-US" dirty="0"/>
              <a:t>Loosen preconditions (allow more inputs).</a:t>
            </a:r>
          </a:p>
          <a:p>
            <a:r>
              <a:rPr lang="en-US" dirty="0"/>
              <a:t>Tighten postconditions (guarantee more specific outcomes)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128670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8E8"/>
      </a:lt2>
      <a:accent1>
        <a:srgbClr val="E17C7B"/>
      </a:accent1>
      <a:accent2>
        <a:srgbClr val="DB935E"/>
      </a:accent2>
      <a:accent3>
        <a:srgbClr val="B2A561"/>
      </a:accent3>
      <a:accent4>
        <a:srgbClr val="93AD4A"/>
      </a:accent4>
      <a:accent5>
        <a:srgbClr val="78B35B"/>
      </a:accent5>
      <a:accent6>
        <a:srgbClr val="4EB958"/>
      </a:accent6>
      <a:hlink>
        <a:srgbClr val="568D8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C597E978DCE4EBD2219661CA6DB1E" ma:contentTypeVersion="4" ma:contentTypeDescription="Create a new document." ma:contentTypeScope="" ma:versionID="ef82b8649a23e6e31b4e4276e00e29b3">
  <xsd:schema xmlns:xsd="http://www.w3.org/2001/XMLSchema" xmlns:xs="http://www.w3.org/2001/XMLSchema" xmlns:p="http://schemas.microsoft.com/office/2006/metadata/properties" xmlns:ns2="cbe6cbf4-c42b-4743-b9b1-0a72e659581f" targetNamespace="http://schemas.microsoft.com/office/2006/metadata/properties" ma:root="true" ma:fieldsID="5d86933ea8eb553a14d4cb58a62c115c" ns2:_="">
    <xsd:import namespace="cbe6cbf4-c42b-4743-b9b1-0a72e6595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6cbf4-c42b-4743-b9b1-0a72e6595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D3D3DC-8921-455A-A129-941664F7D932}"/>
</file>

<file path=customXml/itemProps2.xml><?xml version="1.0" encoding="utf-8"?>
<ds:datastoreItem xmlns:ds="http://schemas.openxmlformats.org/officeDocument/2006/customXml" ds:itemID="{6B5B7A89-0911-4A52-82A0-47D15ACE4622}"/>
</file>

<file path=customXml/itemProps3.xml><?xml version="1.0" encoding="utf-8"?>
<ds:datastoreItem xmlns:ds="http://schemas.openxmlformats.org/officeDocument/2006/customXml" ds:itemID="{EC53ADEA-46EA-460D-8957-312D1401084B}"/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930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Grandview</vt:lpstr>
      <vt:lpstr>Wingdings</vt:lpstr>
      <vt:lpstr>CosineVTI</vt:lpstr>
      <vt:lpstr>Java Design and Programming By Contracts</vt:lpstr>
      <vt:lpstr>What is Java Design by Contract (DbC)?</vt:lpstr>
      <vt:lpstr>Fundamental Concepts of DbC in OOP</vt:lpstr>
      <vt:lpstr>Preconditions, Postconditions, and Invariants</vt:lpstr>
      <vt:lpstr>Preconditions, Postconditions, and Invariants</vt:lpstr>
      <vt:lpstr>Preconditions, Postconditions, and Invariants</vt:lpstr>
      <vt:lpstr>Implementing DbC in Java OOP</vt:lpstr>
      <vt:lpstr>Example:</vt:lpstr>
      <vt:lpstr>DbC and Method Overriding in OOP</vt:lpstr>
      <vt:lpstr>Example:</vt:lpstr>
      <vt:lpstr>What is Assertion?</vt:lpstr>
      <vt:lpstr>Example 1: Without Message</vt:lpstr>
      <vt:lpstr>Example 2: With Message</vt:lpstr>
      <vt:lpstr>Use Cases of Assertions in Java</vt:lpstr>
      <vt:lpstr>Benefits of Design by Contract in OOP</vt:lpstr>
      <vt:lpstr>Benefits of Design by Contract in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A. Abaleta</dc:creator>
  <cp:lastModifiedBy>Jay A. Abaleta</cp:lastModifiedBy>
  <cp:revision>1</cp:revision>
  <dcterms:created xsi:type="dcterms:W3CDTF">2024-09-06T14:05:14Z</dcterms:created>
  <dcterms:modified xsi:type="dcterms:W3CDTF">2024-09-06T23:35:44Z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2024-09-06T15:20:46Z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d3d14ffb-f000-4986-9d13-9d43fc632826</vt:lpwstr>
  </property>
  <property fmtid="{D5CDD505-2E9C-101B-9397-08002B2CF9AE}" pid="8" name="MSIP_Label_8a813f4b-519a-4481-a498-85770f517757_ContentBits">
    <vt:lpwstr>0</vt:lpwstr>
  </property>
  <property fmtid="{D5CDD505-2E9C-101B-9397-08002B2CF9AE}" pid="9" name="ContentTypeId">
    <vt:lpwstr>0x0101007D5C597E978DCE4EBD2219661CA6DB1E</vt:lpwstr>
  </property>
</Properties>
</file>