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diagrams/data4.xml" ContentType="application/vnd.openxmlformats-officedocument.drawingml.diagramData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diagrams/quickStyle4.xml" ContentType="application/vnd.openxmlformats-officedocument.drawingml.diagramStyl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4.xml" ContentType="application/vnd.ms-office.drawingml.diagramDrawing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colors4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8"/>
  </p:notesMasterIdLst>
  <p:sldIdLst>
    <p:sldId id="256" r:id="rId2"/>
    <p:sldId id="261" r:id="rId3"/>
    <p:sldId id="262" r:id="rId4"/>
    <p:sldId id="266" r:id="rId5"/>
    <p:sldId id="267" r:id="rId6"/>
    <p:sldId id="268" r:id="rId7"/>
    <p:sldId id="269" r:id="rId8"/>
    <p:sldId id="263" r:id="rId9"/>
    <p:sldId id="257" r:id="rId10"/>
    <p:sldId id="258" r:id="rId11"/>
    <p:sldId id="271" r:id="rId12"/>
    <p:sldId id="272" r:id="rId13"/>
    <p:sldId id="259" r:id="rId14"/>
    <p:sldId id="270" r:id="rId15"/>
    <p:sldId id="260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065" autoAdjust="0"/>
  </p:normalViewPr>
  <p:slideViewPr>
    <p:cSldViewPr snapToGrid="0">
      <p:cViewPr varScale="1">
        <p:scale>
          <a:sx n="72" d="100"/>
          <a:sy n="72" d="100"/>
        </p:scale>
        <p:origin x="110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A9D1CC-15F6-4326-B014-1B857DF59D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9CC102-74DF-4B6E-8F10-DE263CC64222}">
      <dgm:prSet/>
      <dgm:spPr/>
      <dgm:t>
        <a:bodyPr/>
        <a:lstStyle/>
        <a:p>
          <a:r>
            <a:rPr lang="en-US" b="1" dirty="0"/>
            <a:t>Simplification: </a:t>
          </a:r>
          <a:r>
            <a:rPr lang="en-US" dirty="0"/>
            <a:t>Focuses on what an object does, not how it does it.</a:t>
          </a:r>
        </a:p>
      </dgm:t>
    </dgm:pt>
    <dgm:pt modelId="{ADEA9B89-CF9D-484B-B16F-8DDD959BA6A9}" type="parTrans" cxnId="{68C9D407-DAED-474F-AD04-94F47F624F1A}">
      <dgm:prSet/>
      <dgm:spPr/>
      <dgm:t>
        <a:bodyPr/>
        <a:lstStyle/>
        <a:p>
          <a:endParaRPr lang="en-US"/>
        </a:p>
      </dgm:t>
    </dgm:pt>
    <dgm:pt modelId="{B1F1CA24-6C06-4D20-9D15-6BFA27EA3D1D}" type="sibTrans" cxnId="{68C9D407-DAED-474F-AD04-94F47F624F1A}">
      <dgm:prSet/>
      <dgm:spPr/>
      <dgm:t>
        <a:bodyPr/>
        <a:lstStyle/>
        <a:p>
          <a:endParaRPr lang="en-US"/>
        </a:p>
      </dgm:t>
    </dgm:pt>
    <dgm:pt modelId="{08BDA1DC-BF95-4922-868F-790224AC4BF6}">
      <dgm:prSet/>
      <dgm:spPr/>
      <dgm:t>
        <a:bodyPr/>
        <a:lstStyle/>
        <a:p>
          <a:r>
            <a:rPr lang="en-US" b="1" dirty="0"/>
            <a:t>Security:</a:t>
          </a:r>
          <a:r>
            <a:rPr lang="en-US" dirty="0"/>
            <a:t> Hides internal details from the user to protect data and reduce complexity.</a:t>
          </a:r>
        </a:p>
      </dgm:t>
    </dgm:pt>
    <dgm:pt modelId="{E25B464C-9DE2-4A86-92D0-BCFCD68AFC66}" type="parTrans" cxnId="{F9245D1A-9AA0-4283-9449-3221261935CB}">
      <dgm:prSet/>
      <dgm:spPr/>
      <dgm:t>
        <a:bodyPr/>
        <a:lstStyle/>
        <a:p>
          <a:endParaRPr lang="en-US"/>
        </a:p>
      </dgm:t>
    </dgm:pt>
    <dgm:pt modelId="{701FC02D-4EC8-4A12-ACEC-EFE5591A3971}" type="sibTrans" cxnId="{F9245D1A-9AA0-4283-9449-3221261935CB}">
      <dgm:prSet/>
      <dgm:spPr/>
      <dgm:t>
        <a:bodyPr/>
        <a:lstStyle/>
        <a:p>
          <a:endParaRPr lang="en-US"/>
        </a:p>
      </dgm:t>
    </dgm:pt>
    <dgm:pt modelId="{D41ED5E1-2FFB-4919-9AEA-912B34146B13}" type="pres">
      <dgm:prSet presAssocID="{58A9D1CC-15F6-4326-B014-1B857DF59D1E}" presName="root" presStyleCnt="0">
        <dgm:presLayoutVars>
          <dgm:dir/>
          <dgm:resizeHandles val="exact"/>
        </dgm:presLayoutVars>
      </dgm:prSet>
      <dgm:spPr/>
    </dgm:pt>
    <dgm:pt modelId="{9A4135D5-DEB9-4E65-98E4-FE2C3A0F3145}" type="pres">
      <dgm:prSet presAssocID="{E29CC102-74DF-4B6E-8F10-DE263CC64222}" presName="compNode" presStyleCnt="0"/>
      <dgm:spPr/>
    </dgm:pt>
    <dgm:pt modelId="{8ECDFFC1-E6F0-4099-8AE6-C5A5559D6F66}" type="pres">
      <dgm:prSet presAssocID="{E29CC102-74DF-4B6E-8F10-DE263CC64222}" presName="bgRect" presStyleLbl="bgShp" presStyleIdx="0" presStyleCnt="2"/>
      <dgm:spPr/>
    </dgm:pt>
    <dgm:pt modelId="{C83B2519-7E91-42CB-BAAE-25132C56C5B8}" type="pres">
      <dgm:prSet presAssocID="{E29CC102-74DF-4B6E-8F10-DE263CC6422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8A4C1111-ECC7-4C3B-9EF7-47DF04310D84}" type="pres">
      <dgm:prSet presAssocID="{E29CC102-74DF-4B6E-8F10-DE263CC64222}" presName="spaceRect" presStyleCnt="0"/>
      <dgm:spPr/>
    </dgm:pt>
    <dgm:pt modelId="{3CAB4E06-3E8B-480D-99E4-0C2838606E10}" type="pres">
      <dgm:prSet presAssocID="{E29CC102-74DF-4B6E-8F10-DE263CC64222}" presName="parTx" presStyleLbl="revTx" presStyleIdx="0" presStyleCnt="2">
        <dgm:presLayoutVars>
          <dgm:chMax val="0"/>
          <dgm:chPref val="0"/>
        </dgm:presLayoutVars>
      </dgm:prSet>
      <dgm:spPr/>
    </dgm:pt>
    <dgm:pt modelId="{0E655470-A6BE-486C-A82E-C65F1868B9E4}" type="pres">
      <dgm:prSet presAssocID="{B1F1CA24-6C06-4D20-9D15-6BFA27EA3D1D}" presName="sibTrans" presStyleCnt="0"/>
      <dgm:spPr/>
    </dgm:pt>
    <dgm:pt modelId="{C3BEA008-D7EA-4184-843A-4555CFA63DAD}" type="pres">
      <dgm:prSet presAssocID="{08BDA1DC-BF95-4922-868F-790224AC4BF6}" presName="compNode" presStyleCnt="0"/>
      <dgm:spPr/>
    </dgm:pt>
    <dgm:pt modelId="{22EA7A19-CBE5-43AF-8221-54E4FB6A69BF}" type="pres">
      <dgm:prSet presAssocID="{08BDA1DC-BF95-4922-868F-790224AC4BF6}" presName="bgRect" presStyleLbl="bgShp" presStyleIdx="1" presStyleCnt="2" custLinFactNeighborX="14484" custLinFactNeighborY="528"/>
      <dgm:spPr/>
    </dgm:pt>
    <dgm:pt modelId="{1628DE70-C6A4-4BF4-B4B2-95A8F79834E2}" type="pres">
      <dgm:prSet presAssocID="{08BDA1DC-BF95-4922-868F-790224AC4BF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BA437002-CCCF-4D55-B43C-1C05D2FE7E17}" type="pres">
      <dgm:prSet presAssocID="{08BDA1DC-BF95-4922-868F-790224AC4BF6}" presName="spaceRect" presStyleCnt="0"/>
      <dgm:spPr/>
    </dgm:pt>
    <dgm:pt modelId="{A948FD29-7DC1-41FA-B114-D5AD03D67D4B}" type="pres">
      <dgm:prSet presAssocID="{08BDA1DC-BF95-4922-868F-790224AC4BF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8C9D407-DAED-474F-AD04-94F47F624F1A}" srcId="{58A9D1CC-15F6-4326-B014-1B857DF59D1E}" destId="{E29CC102-74DF-4B6E-8F10-DE263CC64222}" srcOrd="0" destOrd="0" parTransId="{ADEA9B89-CF9D-484B-B16F-8DDD959BA6A9}" sibTransId="{B1F1CA24-6C06-4D20-9D15-6BFA27EA3D1D}"/>
    <dgm:cxn modelId="{78973511-1DA7-4659-A8E8-4550AF018300}" type="presOf" srcId="{E29CC102-74DF-4B6E-8F10-DE263CC64222}" destId="{3CAB4E06-3E8B-480D-99E4-0C2838606E10}" srcOrd="0" destOrd="0" presId="urn:microsoft.com/office/officeart/2018/2/layout/IconVerticalSolidList"/>
    <dgm:cxn modelId="{F9245D1A-9AA0-4283-9449-3221261935CB}" srcId="{58A9D1CC-15F6-4326-B014-1B857DF59D1E}" destId="{08BDA1DC-BF95-4922-868F-790224AC4BF6}" srcOrd="1" destOrd="0" parTransId="{E25B464C-9DE2-4A86-92D0-BCFCD68AFC66}" sibTransId="{701FC02D-4EC8-4A12-ACEC-EFE5591A3971}"/>
    <dgm:cxn modelId="{456D197D-AA33-4F0A-9C3E-667F5E85EEE1}" type="presOf" srcId="{08BDA1DC-BF95-4922-868F-790224AC4BF6}" destId="{A948FD29-7DC1-41FA-B114-D5AD03D67D4B}" srcOrd="0" destOrd="0" presId="urn:microsoft.com/office/officeart/2018/2/layout/IconVerticalSolidList"/>
    <dgm:cxn modelId="{91CD258B-124A-41DF-B5B4-F0AD7512C35F}" type="presOf" srcId="{58A9D1CC-15F6-4326-B014-1B857DF59D1E}" destId="{D41ED5E1-2FFB-4919-9AEA-912B34146B13}" srcOrd="0" destOrd="0" presId="urn:microsoft.com/office/officeart/2018/2/layout/IconVerticalSolidList"/>
    <dgm:cxn modelId="{22EDB70F-04F7-4DED-A242-5B4AD9601FA6}" type="presParOf" srcId="{D41ED5E1-2FFB-4919-9AEA-912B34146B13}" destId="{9A4135D5-DEB9-4E65-98E4-FE2C3A0F3145}" srcOrd="0" destOrd="0" presId="urn:microsoft.com/office/officeart/2018/2/layout/IconVerticalSolidList"/>
    <dgm:cxn modelId="{9184FC08-42EB-44E0-9DA1-A27A6E334D91}" type="presParOf" srcId="{9A4135D5-DEB9-4E65-98E4-FE2C3A0F3145}" destId="{8ECDFFC1-E6F0-4099-8AE6-C5A5559D6F66}" srcOrd="0" destOrd="0" presId="urn:microsoft.com/office/officeart/2018/2/layout/IconVerticalSolidList"/>
    <dgm:cxn modelId="{B6AAAD8C-C00A-4747-9119-DB300E6CBFEE}" type="presParOf" srcId="{9A4135D5-DEB9-4E65-98E4-FE2C3A0F3145}" destId="{C83B2519-7E91-42CB-BAAE-25132C56C5B8}" srcOrd="1" destOrd="0" presId="urn:microsoft.com/office/officeart/2018/2/layout/IconVerticalSolidList"/>
    <dgm:cxn modelId="{879758C0-644E-46D8-B7BC-CDB2DF327CE9}" type="presParOf" srcId="{9A4135D5-DEB9-4E65-98E4-FE2C3A0F3145}" destId="{8A4C1111-ECC7-4C3B-9EF7-47DF04310D84}" srcOrd="2" destOrd="0" presId="urn:microsoft.com/office/officeart/2018/2/layout/IconVerticalSolidList"/>
    <dgm:cxn modelId="{777646BD-560D-4B41-B336-934EEB165F24}" type="presParOf" srcId="{9A4135D5-DEB9-4E65-98E4-FE2C3A0F3145}" destId="{3CAB4E06-3E8B-480D-99E4-0C2838606E10}" srcOrd="3" destOrd="0" presId="urn:microsoft.com/office/officeart/2018/2/layout/IconVerticalSolidList"/>
    <dgm:cxn modelId="{86DDC20D-1AF9-41C4-A563-FE36EF574731}" type="presParOf" srcId="{D41ED5E1-2FFB-4919-9AEA-912B34146B13}" destId="{0E655470-A6BE-486C-A82E-C65F1868B9E4}" srcOrd="1" destOrd="0" presId="urn:microsoft.com/office/officeart/2018/2/layout/IconVerticalSolidList"/>
    <dgm:cxn modelId="{D2B2DD2B-E452-48ED-9DCE-15B974FD17CC}" type="presParOf" srcId="{D41ED5E1-2FFB-4919-9AEA-912B34146B13}" destId="{C3BEA008-D7EA-4184-843A-4555CFA63DAD}" srcOrd="2" destOrd="0" presId="urn:microsoft.com/office/officeart/2018/2/layout/IconVerticalSolidList"/>
    <dgm:cxn modelId="{CBDA48C3-C388-4219-9E85-B3FA8AC6E309}" type="presParOf" srcId="{C3BEA008-D7EA-4184-843A-4555CFA63DAD}" destId="{22EA7A19-CBE5-43AF-8221-54E4FB6A69BF}" srcOrd="0" destOrd="0" presId="urn:microsoft.com/office/officeart/2018/2/layout/IconVerticalSolidList"/>
    <dgm:cxn modelId="{12BD67AF-0009-40DF-B887-5BE05477CF22}" type="presParOf" srcId="{C3BEA008-D7EA-4184-843A-4555CFA63DAD}" destId="{1628DE70-C6A4-4BF4-B4B2-95A8F79834E2}" srcOrd="1" destOrd="0" presId="urn:microsoft.com/office/officeart/2018/2/layout/IconVerticalSolidList"/>
    <dgm:cxn modelId="{449CC028-FC33-4B4E-BEFB-727EE21F0765}" type="presParOf" srcId="{C3BEA008-D7EA-4184-843A-4555CFA63DAD}" destId="{BA437002-CCCF-4D55-B43C-1C05D2FE7E17}" srcOrd="2" destOrd="0" presId="urn:microsoft.com/office/officeart/2018/2/layout/IconVerticalSolidList"/>
    <dgm:cxn modelId="{0F1593ED-4E2C-4062-9517-E5CEC13724D5}" type="presParOf" srcId="{C3BEA008-D7EA-4184-843A-4555CFA63DAD}" destId="{A948FD29-7DC1-41FA-B114-D5AD03D67D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B9A1AC-00C3-40E6-9C51-BA538174A9B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29974C-3357-444D-814E-50DD2F1C31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Abstract Classes: A class that cannot be instantiated and is meant to be inherited by other classes.</a:t>
          </a:r>
        </a:p>
      </dgm:t>
    </dgm:pt>
    <dgm:pt modelId="{EA56AD31-7E37-4D27-8136-2C7AEC789DCA}" type="parTrans" cxnId="{4DB40940-9449-4825-9A74-75CD6628CEE6}">
      <dgm:prSet/>
      <dgm:spPr/>
      <dgm:t>
        <a:bodyPr/>
        <a:lstStyle/>
        <a:p>
          <a:endParaRPr lang="en-US"/>
        </a:p>
      </dgm:t>
    </dgm:pt>
    <dgm:pt modelId="{6714B743-DBF6-4C0F-B21C-8FA0EE93F632}" type="sibTrans" cxnId="{4DB40940-9449-4825-9A74-75CD6628CEE6}">
      <dgm:prSet/>
      <dgm:spPr/>
      <dgm:t>
        <a:bodyPr/>
        <a:lstStyle/>
        <a:p>
          <a:endParaRPr lang="en-US"/>
        </a:p>
      </dgm:t>
    </dgm:pt>
    <dgm:pt modelId="{B7F81A02-2566-4DA9-A070-832BEE1AFB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Interfaces: A reference type in Java that can contain only constants, method signatures, default methods, static methods, and nested types.</a:t>
          </a:r>
        </a:p>
      </dgm:t>
    </dgm:pt>
    <dgm:pt modelId="{73A20C04-8110-48F4-8373-0A00D2980D67}" type="parTrans" cxnId="{7DB95E4A-21F6-4086-97A5-4AD3C380E70F}">
      <dgm:prSet/>
      <dgm:spPr/>
      <dgm:t>
        <a:bodyPr/>
        <a:lstStyle/>
        <a:p>
          <a:endParaRPr lang="en-US"/>
        </a:p>
      </dgm:t>
    </dgm:pt>
    <dgm:pt modelId="{3B856CE7-74F0-4594-ADC6-D9A84E678145}" type="sibTrans" cxnId="{7DB95E4A-21F6-4086-97A5-4AD3C380E70F}">
      <dgm:prSet/>
      <dgm:spPr/>
      <dgm:t>
        <a:bodyPr/>
        <a:lstStyle/>
        <a:p>
          <a:endParaRPr lang="en-US"/>
        </a:p>
      </dgm:t>
    </dgm:pt>
    <dgm:pt modelId="{E1EE9857-F8C8-47DE-A0C9-D1CF65E721FA}" type="pres">
      <dgm:prSet presAssocID="{FFB9A1AC-00C3-40E6-9C51-BA538174A9BF}" presName="root" presStyleCnt="0">
        <dgm:presLayoutVars>
          <dgm:dir/>
          <dgm:resizeHandles val="exact"/>
        </dgm:presLayoutVars>
      </dgm:prSet>
      <dgm:spPr/>
    </dgm:pt>
    <dgm:pt modelId="{74184061-9024-4444-9429-8BDF7F056B9F}" type="pres">
      <dgm:prSet presAssocID="{7529974C-3357-444D-814E-50DD2F1C3105}" presName="compNode" presStyleCnt="0"/>
      <dgm:spPr/>
    </dgm:pt>
    <dgm:pt modelId="{ACEDEBAE-3AE5-4DB8-B7CA-8C5CAA28989F}" type="pres">
      <dgm:prSet presAssocID="{7529974C-3357-444D-814E-50DD2F1C3105}" presName="bgRect" presStyleLbl="bgShp" presStyleIdx="0" presStyleCnt="2"/>
      <dgm:spPr/>
    </dgm:pt>
    <dgm:pt modelId="{A9B0EEC0-7B97-46D4-A020-565977E539DC}" type="pres">
      <dgm:prSet presAssocID="{7529974C-3357-444D-814E-50DD2F1C31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F20070BD-22AD-43AB-B600-1BDD9534C497}" type="pres">
      <dgm:prSet presAssocID="{7529974C-3357-444D-814E-50DD2F1C3105}" presName="spaceRect" presStyleCnt="0"/>
      <dgm:spPr/>
    </dgm:pt>
    <dgm:pt modelId="{3CBC9A74-1F3A-4C69-9703-BAB878E948ED}" type="pres">
      <dgm:prSet presAssocID="{7529974C-3357-444D-814E-50DD2F1C3105}" presName="parTx" presStyleLbl="revTx" presStyleIdx="0" presStyleCnt="2">
        <dgm:presLayoutVars>
          <dgm:chMax val="0"/>
          <dgm:chPref val="0"/>
        </dgm:presLayoutVars>
      </dgm:prSet>
      <dgm:spPr/>
    </dgm:pt>
    <dgm:pt modelId="{97D09538-0673-4F09-B248-7BA5B56B302A}" type="pres">
      <dgm:prSet presAssocID="{6714B743-DBF6-4C0F-B21C-8FA0EE93F632}" presName="sibTrans" presStyleCnt="0"/>
      <dgm:spPr/>
    </dgm:pt>
    <dgm:pt modelId="{27D688EA-61B2-41BA-A7A5-7DCECD368C68}" type="pres">
      <dgm:prSet presAssocID="{B7F81A02-2566-4DA9-A070-832BEE1AFB8A}" presName="compNode" presStyleCnt="0"/>
      <dgm:spPr/>
    </dgm:pt>
    <dgm:pt modelId="{CA21B4DA-08C7-48FA-851F-BBB7A1E03E4B}" type="pres">
      <dgm:prSet presAssocID="{B7F81A02-2566-4DA9-A070-832BEE1AFB8A}" presName="bgRect" presStyleLbl="bgShp" presStyleIdx="1" presStyleCnt="2"/>
      <dgm:spPr/>
    </dgm:pt>
    <dgm:pt modelId="{B6655B9D-6A2D-4833-A32E-5AFE3C2052BE}" type="pres">
      <dgm:prSet presAssocID="{B7F81A02-2566-4DA9-A070-832BEE1AFB8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8F6902C-468B-49ED-A61C-0DF0F0861AD5}" type="pres">
      <dgm:prSet presAssocID="{B7F81A02-2566-4DA9-A070-832BEE1AFB8A}" presName="spaceRect" presStyleCnt="0"/>
      <dgm:spPr/>
    </dgm:pt>
    <dgm:pt modelId="{6D9C6A40-311A-4FEC-AB8B-EC4E19431627}" type="pres">
      <dgm:prSet presAssocID="{B7F81A02-2566-4DA9-A070-832BEE1AFB8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C87811A-2E3C-4EA6-B5AE-4BC369949784}" type="presOf" srcId="{FFB9A1AC-00C3-40E6-9C51-BA538174A9BF}" destId="{E1EE9857-F8C8-47DE-A0C9-D1CF65E721FA}" srcOrd="0" destOrd="0" presId="urn:microsoft.com/office/officeart/2018/2/layout/IconVerticalSolidList"/>
    <dgm:cxn modelId="{4DB40940-9449-4825-9A74-75CD6628CEE6}" srcId="{FFB9A1AC-00C3-40E6-9C51-BA538174A9BF}" destId="{7529974C-3357-444D-814E-50DD2F1C3105}" srcOrd="0" destOrd="0" parTransId="{EA56AD31-7E37-4D27-8136-2C7AEC789DCA}" sibTransId="{6714B743-DBF6-4C0F-B21C-8FA0EE93F632}"/>
    <dgm:cxn modelId="{7DB95E4A-21F6-4086-97A5-4AD3C380E70F}" srcId="{FFB9A1AC-00C3-40E6-9C51-BA538174A9BF}" destId="{B7F81A02-2566-4DA9-A070-832BEE1AFB8A}" srcOrd="1" destOrd="0" parTransId="{73A20C04-8110-48F4-8373-0A00D2980D67}" sibTransId="{3B856CE7-74F0-4594-ADC6-D9A84E678145}"/>
    <dgm:cxn modelId="{70CDF581-ED90-468E-87B9-BAA1BE5A4EA9}" type="presOf" srcId="{7529974C-3357-444D-814E-50DD2F1C3105}" destId="{3CBC9A74-1F3A-4C69-9703-BAB878E948ED}" srcOrd="0" destOrd="0" presId="urn:microsoft.com/office/officeart/2018/2/layout/IconVerticalSolidList"/>
    <dgm:cxn modelId="{4EDB2CB8-CEDF-4DBA-AB24-F805F5122A72}" type="presOf" srcId="{B7F81A02-2566-4DA9-A070-832BEE1AFB8A}" destId="{6D9C6A40-311A-4FEC-AB8B-EC4E19431627}" srcOrd="0" destOrd="0" presId="urn:microsoft.com/office/officeart/2018/2/layout/IconVerticalSolidList"/>
    <dgm:cxn modelId="{CFCAED5A-0D5A-46D6-A07A-5D6D51F5D895}" type="presParOf" srcId="{E1EE9857-F8C8-47DE-A0C9-D1CF65E721FA}" destId="{74184061-9024-4444-9429-8BDF7F056B9F}" srcOrd="0" destOrd="0" presId="urn:microsoft.com/office/officeart/2018/2/layout/IconVerticalSolidList"/>
    <dgm:cxn modelId="{4C9EC0CF-7F8C-42BB-9D5F-ABF0370629D7}" type="presParOf" srcId="{74184061-9024-4444-9429-8BDF7F056B9F}" destId="{ACEDEBAE-3AE5-4DB8-B7CA-8C5CAA28989F}" srcOrd="0" destOrd="0" presId="urn:microsoft.com/office/officeart/2018/2/layout/IconVerticalSolidList"/>
    <dgm:cxn modelId="{E2322898-839B-411E-A8F2-9D608A3525AF}" type="presParOf" srcId="{74184061-9024-4444-9429-8BDF7F056B9F}" destId="{A9B0EEC0-7B97-46D4-A020-565977E539DC}" srcOrd="1" destOrd="0" presId="urn:microsoft.com/office/officeart/2018/2/layout/IconVerticalSolidList"/>
    <dgm:cxn modelId="{71E47B85-B62D-4D56-B022-4F7DC89ECCB9}" type="presParOf" srcId="{74184061-9024-4444-9429-8BDF7F056B9F}" destId="{F20070BD-22AD-43AB-B600-1BDD9534C497}" srcOrd="2" destOrd="0" presId="urn:microsoft.com/office/officeart/2018/2/layout/IconVerticalSolidList"/>
    <dgm:cxn modelId="{54DD465B-8DBF-4014-ABEA-9F8FCDCA2753}" type="presParOf" srcId="{74184061-9024-4444-9429-8BDF7F056B9F}" destId="{3CBC9A74-1F3A-4C69-9703-BAB878E948ED}" srcOrd="3" destOrd="0" presId="urn:microsoft.com/office/officeart/2018/2/layout/IconVerticalSolidList"/>
    <dgm:cxn modelId="{24836175-B323-4CA1-9604-09928CDABE3B}" type="presParOf" srcId="{E1EE9857-F8C8-47DE-A0C9-D1CF65E721FA}" destId="{97D09538-0673-4F09-B248-7BA5B56B302A}" srcOrd="1" destOrd="0" presId="urn:microsoft.com/office/officeart/2018/2/layout/IconVerticalSolidList"/>
    <dgm:cxn modelId="{744DE98C-D508-4041-A43E-31E86F636A62}" type="presParOf" srcId="{E1EE9857-F8C8-47DE-A0C9-D1CF65E721FA}" destId="{27D688EA-61B2-41BA-A7A5-7DCECD368C68}" srcOrd="2" destOrd="0" presId="urn:microsoft.com/office/officeart/2018/2/layout/IconVerticalSolidList"/>
    <dgm:cxn modelId="{35CF7405-DF7B-4104-B7EE-037E4A1B65C5}" type="presParOf" srcId="{27D688EA-61B2-41BA-A7A5-7DCECD368C68}" destId="{CA21B4DA-08C7-48FA-851F-BBB7A1E03E4B}" srcOrd="0" destOrd="0" presId="urn:microsoft.com/office/officeart/2018/2/layout/IconVerticalSolidList"/>
    <dgm:cxn modelId="{535C3C1E-56FD-4C51-85D8-7AD08A272AC9}" type="presParOf" srcId="{27D688EA-61B2-41BA-A7A5-7DCECD368C68}" destId="{B6655B9D-6A2D-4833-A32E-5AFE3C2052BE}" srcOrd="1" destOrd="0" presId="urn:microsoft.com/office/officeart/2018/2/layout/IconVerticalSolidList"/>
    <dgm:cxn modelId="{F5C29B3C-A30B-458B-8E2B-25B0BE1B8C62}" type="presParOf" srcId="{27D688EA-61B2-41BA-A7A5-7DCECD368C68}" destId="{B8F6902C-468B-49ED-A61C-0DF0F0861AD5}" srcOrd="2" destOrd="0" presId="urn:microsoft.com/office/officeart/2018/2/layout/IconVerticalSolidList"/>
    <dgm:cxn modelId="{7A21E647-B07E-4DA9-AE42-4134C2E635AD}" type="presParOf" srcId="{27D688EA-61B2-41BA-A7A5-7DCECD368C68}" destId="{6D9C6A40-311A-4FEC-AB8B-EC4E194316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435D9B-0825-4BDF-9D84-2F870CE05B3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0A5ABA-B561-4251-8AEA-3079CC2B3481}">
      <dgm:prSet/>
      <dgm:spPr/>
      <dgm:t>
        <a:bodyPr/>
        <a:lstStyle/>
        <a:p>
          <a:r>
            <a:rPr lang="en-US"/>
            <a:t>A method that is declared without an implementation (no body).</a:t>
          </a:r>
        </a:p>
      </dgm:t>
    </dgm:pt>
    <dgm:pt modelId="{04213410-CA3C-4866-B331-7417345B3D48}" type="parTrans" cxnId="{947E44F8-D1F7-4D30-8BC9-AC7E53318867}">
      <dgm:prSet/>
      <dgm:spPr/>
      <dgm:t>
        <a:bodyPr/>
        <a:lstStyle/>
        <a:p>
          <a:endParaRPr lang="en-US"/>
        </a:p>
      </dgm:t>
    </dgm:pt>
    <dgm:pt modelId="{436AF890-6A6F-4213-936F-A543B1B2C876}" type="sibTrans" cxnId="{947E44F8-D1F7-4D30-8BC9-AC7E53318867}">
      <dgm:prSet/>
      <dgm:spPr/>
      <dgm:t>
        <a:bodyPr/>
        <a:lstStyle/>
        <a:p>
          <a:endParaRPr lang="en-US"/>
        </a:p>
      </dgm:t>
    </dgm:pt>
    <dgm:pt modelId="{E42E8F6A-3928-40A4-8F1F-878DBBEF857E}">
      <dgm:prSet/>
      <dgm:spPr/>
      <dgm:t>
        <a:bodyPr/>
        <a:lstStyle/>
        <a:p>
          <a:r>
            <a:rPr lang="en-US"/>
            <a:t>Syntax:</a:t>
          </a:r>
        </a:p>
      </dgm:t>
    </dgm:pt>
    <dgm:pt modelId="{7E41C499-49F9-4863-8DA6-6AAE4FECDC2C}" type="parTrans" cxnId="{256EB3E3-7DD7-4B18-BD55-7ED280CB4D10}">
      <dgm:prSet/>
      <dgm:spPr/>
      <dgm:t>
        <a:bodyPr/>
        <a:lstStyle/>
        <a:p>
          <a:endParaRPr lang="en-US"/>
        </a:p>
      </dgm:t>
    </dgm:pt>
    <dgm:pt modelId="{9F38B93A-84F4-4F9E-9D8A-A6E197F9CE32}" type="sibTrans" cxnId="{256EB3E3-7DD7-4B18-BD55-7ED280CB4D10}">
      <dgm:prSet/>
      <dgm:spPr/>
      <dgm:t>
        <a:bodyPr/>
        <a:lstStyle/>
        <a:p>
          <a:endParaRPr lang="en-US"/>
        </a:p>
      </dgm:t>
    </dgm:pt>
    <dgm:pt modelId="{2D6E625A-429D-4019-B873-68D7FFE412D5}">
      <dgm:prSet/>
      <dgm:spPr/>
      <dgm:t>
        <a:bodyPr/>
        <a:lstStyle/>
        <a:p>
          <a:r>
            <a:rPr lang="en-US"/>
            <a:t>abstract void start();</a:t>
          </a:r>
        </a:p>
      </dgm:t>
    </dgm:pt>
    <dgm:pt modelId="{5F76A488-00AE-4B0E-B085-575F20D83AA0}" type="parTrans" cxnId="{42A7784E-75E4-4AEE-85F2-514DFC1ADB16}">
      <dgm:prSet/>
      <dgm:spPr/>
      <dgm:t>
        <a:bodyPr/>
        <a:lstStyle/>
        <a:p>
          <a:endParaRPr lang="en-US"/>
        </a:p>
      </dgm:t>
    </dgm:pt>
    <dgm:pt modelId="{1DC16772-D95F-49B1-805E-384A06784E0B}" type="sibTrans" cxnId="{42A7784E-75E4-4AEE-85F2-514DFC1ADB16}">
      <dgm:prSet/>
      <dgm:spPr/>
      <dgm:t>
        <a:bodyPr/>
        <a:lstStyle/>
        <a:p>
          <a:endParaRPr lang="en-US"/>
        </a:p>
      </dgm:t>
    </dgm:pt>
    <dgm:pt modelId="{D474FB77-5F20-4DEA-BEDC-E3579873EF4D}" type="pres">
      <dgm:prSet presAssocID="{25435D9B-0825-4BDF-9D84-2F870CE05B32}" presName="vert0" presStyleCnt="0">
        <dgm:presLayoutVars>
          <dgm:dir/>
          <dgm:animOne val="branch"/>
          <dgm:animLvl val="lvl"/>
        </dgm:presLayoutVars>
      </dgm:prSet>
      <dgm:spPr/>
    </dgm:pt>
    <dgm:pt modelId="{C6A3FF76-A523-4FD2-AB9F-A27C1F11F8D5}" type="pres">
      <dgm:prSet presAssocID="{D70A5ABA-B561-4251-8AEA-3079CC2B3481}" presName="thickLine" presStyleLbl="alignNode1" presStyleIdx="0" presStyleCnt="3"/>
      <dgm:spPr/>
    </dgm:pt>
    <dgm:pt modelId="{28D806B9-360B-45E1-AEBA-029174BA4814}" type="pres">
      <dgm:prSet presAssocID="{D70A5ABA-B561-4251-8AEA-3079CC2B3481}" presName="horz1" presStyleCnt="0"/>
      <dgm:spPr/>
    </dgm:pt>
    <dgm:pt modelId="{610E55A9-D4D4-492B-8B16-E168A2E1D791}" type="pres">
      <dgm:prSet presAssocID="{D70A5ABA-B561-4251-8AEA-3079CC2B3481}" presName="tx1" presStyleLbl="revTx" presStyleIdx="0" presStyleCnt="3"/>
      <dgm:spPr/>
    </dgm:pt>
    <dgm:pt modelId="{1546BD3F-1529-40C7-9777-DE51740107B8}" type="pres">
      <dgm:prSet presAssocID="{D70A5ABA-B561-4251-8AEA-3079CC2B3481}" presName="vert1" presStyleCnt="0"/>
      <dgm:spPr/>
    </dgm:pt>
    <dgm:pt modelId="{21A90D67-99D2-445E-AD69-F5401E94BD4D}" type="pres">
      <dgm:prSet presAssocID="{E42E8F6A-3928-40A4-8F1F-878DBBEF857E}" presName="thickLine" presStyleLbl="alignNode1" presStyleIdx="1" presStyleCnt="3"/>
      <dgm:spPr/>
    </dgm:pt>
    <dgm:pt modelId="{9A0A2089-E069-46D8-9E4F-66BCFFFD4B00}" type="pres">
      <dgm:prSet presAssocID="{E42E8F6A-3928-40A4-8F1F-878DBBEF857E}" presName="horz1" presStyleCnt="0"/>
      <dgm:spPr/>
    </dgm:pt>
    <dgm:pt modelId="{F444AC6E-7A3D-41D6-BE20-9E714204D252}" type="pres">
      <dgm:prSet presAssocID="{E42E8F6A-3928-40A4-8F1F-878DBBEF857E}" presName="tx1" presStyleLbl="revTx" presStyleIdx="1" presStyleCnt="3"/>
      <dgm:spPr/>
    </dgm:pt>
    <dgm:pt modelId="{6CFD23FB-2913-4C27-A043-9DC47094F27E}" type="pres">
      <dgm:prSet presAssocID="{E42E8F6A-3928-40A4-8F1F-878DBBEF857E}" presName="vert1" presStyleCnt="0"/>
      <dgm:spPr/>
    </dgm:pt>
    <dgm:pt modelId="{8C406886-4BB6-4F3E-80F2-51B6C634931C}" type="pres">
      <dgm:prSet presAssocID="{2D6E625A-429D-4019-B873-68D7FFE412D5}" presName="thickLine" presStyleLbl="alignNode1" presStyleIdx="2" presStyleCnt="3"/>
      <dgm:spPr/>
    </dgm:pt>
    <dgm:pt modelId="{C8521854-725C-463E-9639-9AFE03720A09}" type="pres">
      <dgm:prSet presAssocID="{2D6E625A-429D-4019-B873-68D7FFE412D5}" presName="horz1" presStyleCnt="0"/>
      <dgm:spPr/>
    </dgm:pt>
    <dgm:pt modelId="{6FDD491A-FB01-4D4C-9CD1-1BD8239F3C93}" type="pres">
      <dgm:prSet presAssocID="{2D6E625A-429D-4019-B873-68D7FFE412D5}" presName="tx1" presStyleLbl="revTx" presStyleIdx="2" presStyleCnt="3"/>
      <dgm:spPr/>
    </dgm:pt>
    <dgm:pt modelId="{3EA9373B-0B63-47C0-92DC-DE221806F324}" type="pres">
      <dgm:prSet presAssocID="{2D6E625A-429D-4019-B873-68D7FFE412D5}" presName="vert1" presStyleCnt="0"/>
      <dgm:spPr/>
    </dgm:pt>
  </dgm:ptLst>
  <dgm:cxnLst>
    <dgm:cxn modelId="{42A7784E-75E4-4AEE-85F2-514DFC1ADB16}" srcId="{25435D9B-0825-4BDF-9D84-2F870CE05B32}" destId="{2D6E625A-429D-4019-B873-68D7FFE412D5}" srcOrd="2" destOrd="0" parTransId="{5F76A488-00AE-4B0E-B085-575F20D83AA0}" sibTransId="{1DC16772-D95F-49B1-805E-384A06784E0B}"/>
    <dgm:cxn modelId="{67FBB36E-E951-47F9-96D7-BA8B0609EC25}" type="presOf" srcId="{25435D9B-0825-4BDF-9D84-2F870CE05B32}" destId="{D474FB77-5F20-4DEA-BEDC-E3579873EF4D}" srcOrd="0" destOrd="0" presId="urn:microsoft.com/office/officeart/2008/layout/LinedList"/>
    <dgm:cxn modelId="{8AB4F171-2E0D-4936-92AF-F779D42C8758}" type="presOf" srcId="{E42E8F6A-3928-40A4-8F1F-878DBBEF857E}" destId="{F444AC6E-7A3D-41D6-BE20-9E714204D252}" srcOrd="0" destOrd="0" presId="urn:microsoft.com/office/officeart/2008/layout/LinedList"/>
    <dgm:cxn modelId="{0A867B90-A1AD-45A2-8FC8-40964CE9AD66}" type="presOf" srcId="{2D6E625A-429D-4019-B873-68D7FFE412D5}" destId="{6FDD491A-FB01-4D4C-9CD1-1BD8239F3C93}" srcOrd="0" destOrd="0" presId="urn:microsoft.com/office/officeart/2008/layout/LinedList"/>
    <dgm:cxn modelId="{CE5780CE-E5DD-45CD-B319-C9116C1A7DB5}" type="presOf" srcId="{D70A5ABA-B561-4251-8AEA-3079CC2B3481}" destId="{610E55A9-D4D4-492B-8B16-E168A2E1D791}" srcOrd="0" destOrd="0" presId="urn:microsoft.com/office/officeart/2008/layout/LinedList"/>
    <dgm:cxn modelId="{256EB3E3-7DD7-4B18-BD55-7ED280CB4D10}" srcId="{25435D9B-0825-4BDF-9D84-2F870CE05B32}" destId="{E42E8F6A-3928-40A4-8F1F-878DBBEF857E}" srcOrd="1" destOrd="0" parTransId="{7E41C499-49F9-4863-8DA6-6AAE4FECDC2C}" sibTransId="{9F38B93A-84F4-4F9E-9D8A-A6E197F9CE32}"/>
    <dgm:cxn modelId="{947E44F8-D1F7-4D30-8BC9-AC7E53318867}" srcId="{25435D9B-0825-4BDF-9D84-2F870CE05B32}" destId="{D70A5ABA-B561-4251-8AEA-3079CC2B3481}" srcOrd="0" destOrd="0" parTransId="{04213410-CA3C-4866-B331-7417345B3D48}" sibTransId="{436AF890-6A6F-4213-936F-A543B1B2C876}"/>
    <dgm:cxn modelId="{CD81E205-0AF8-4A9C-AACB-F9A3406C61FF}" type="presParOf" srcId="{D474FB77-5F20-4DEA-BEDC-E3579873EF4D}" destId="{C6A3FF76-A523-4FD2-AB9F-A27C1F11F8D5}" srcOrd="0" destOrd="0" presId="urn:microsoft.com/office/officeart/2008/layout/LinedList"/>
    <dgm:cxn modelId="{3FC8353B-5BE2-4748-9E4F-5C6A1D205470}" type="presParOf" srcId="{D474FB77-5F20-4DEA-BEDC-E3579873EF4D}" destId="{28D806B9-360B-45E1-AEBA-029174BA4814}" srcOrd="1" destOrd="0" presId="urn:microsoft.com/office/officeart/2008/layout/LinedList"/>
    <dgm:cxn modelId="{FC1E7260-FC15-404A-A5D5-ED2A3F37E518}" type="presParOf" srcId="{28D806B9-360B-45E1-AEBA-029174BA4814}" destId="{610E55A9-D4D4-492B-8B16-E168A2E1D791}" srcOrd="0" destOrd="0" presId="urn:microsoft.com/office/officeart/2008/layout/LinedList"/>
    <dgm:cxn modelId="{DD12C934-4928-40EF-BEA4-2EADB195F689}" type="presParOf" srcId="{28D806B9-360B-45E1-AEBA-029174BA4814}" destId="{1546BD3F-1529-40C7-9777-DE51740107B8}" srcOrd="1" destOrd="0" presId="urn:microsoft.com/office/officeart/2008/layout/LinedList"/>
    <dgm:cxn modelId="{63449C51-CBFA-4AA8-B3BC-81D83FC61827}" type="presParOf" srcId="{D474FB77-5F20-4DEA-BEDC-E3579873EF4D}" destId="{21A90D67-99D2-445E-AD69-F5401E94BD4D}" srcOrd="2" destOrd="0" presId="urn:microsoft.com/office/officeart/2008/layout/LinedList"/>
    <dgm:cxn modelId="{CD759F1D-84E7-4035-80E0-937BCF525C59}" type="presParOf" srcId="{D474FB77-5F20-4DEA-BEDC-E3579873EF4D}" destId="{9A0A2089-E069-46D8-9E4F-66BCFFFD4B00}" srcOrd="3" destOrd="0" presId="urn:microsoft.com/office/officeart/2008/layout/LinedList"/>
    <dgm:cxn modelId="{A631D213-40F2-4FAD-8489-619E25FCA27B}" type="presParOf" srcId="{9A0A2089-E069-46D8-9E4F-66BCFFFD4B00}" destId="{F444AC6E-7A3D-41D6-BE20-9E714204D252}" srcOrd="0" destOrd="0" presId="urn:microsoft.com/office/officeart/2008/layout/LinedList"/>
    <dgm:cxn modelId="{DF126224-7459-4039-AC36-8690019C2E54}" type="presParOf" srcId="{9A0A2089-E069-46D8-9E4F-66BCFFFD4B00}" destId="{6CFD23FB-2913-4C27-A043-9DC47094F27E}" srcOrd="1" destOrd="0" presId="urn:microsoft.com/office/officeart/2008/layout/LinedList"/>
    <dgm:cxn modelId="{C4FFFA74-FC5E-4490-9F0C-EF3468F3AB6C}" type="presParOf" srcId="{D474FB77-5F20-4DEA-BEDC-E3579873EF4D}" destId="{8C406886-4BB6-4F3E-80F2-51B6C634931C}" srcOrd="4" destOrd="0" presId="urn:microsoft.com/office/officeart/2008/layout/LinedList"/>
    <dgm:cxn modelId="{DD9A0909-ACB1-41EE-8BEF-3AE38CC7B446}" type="presParOf" srcId="{D474FB77-5F20-4DEA-BEDC-E3579873EF4D}" destId="{C8521854-725C-463E-9639-9AFE03720A09}" srcOrd="5" destOrd="0" presId="urn:microsoft.com/office/officeart/2008/layout/LinedList"/>
    <dgm:cxn modelId="{DE9DD5A0-C242-4DD1-9964-816B00AE8D93}" type="presParOf" srcId="{C8521854-725C-463E-9639-9AFE03720A09}" destId="{6FDD491A-FB01-4D4C-9CD1-1BD8239F3C93}" srcOrd="0" destOrd="0" presId="urn:microsoft.com/office/officeart/2008/layout/LinedList"/>
    <dgm:cxn modelId="{1980075A-8098-4E57-BF09-6DF0304040E4}" type="presParOf" srcId="{C8521854-725C-463E-9639-9AFE03720A09}" destId="{3EA9373B-0B63-47C0-92DC-DE221806F32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868C71-735F-4449-BEE8-266A839B251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ED187F0-3740-4F25-8F61-0CBE5589F82B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Abstraction: Interfaces allow you to define what an object can do without specifying how it does it.</a:t>
          </a:r>
        </a:p>
      </dgm:t>
    </dgm:pt>
    <dgm:pt modelId="{42B04825-8B2F-45F4-B1AD-437B61614D6D}" type="parTrans" cxnId="{3C04AEC0-680D-48B9-A532-15F1CF55BDEE}">
      <dgm:prSet/>
      <dgm:spPr/>
      <dgm:t>
        <a:bodyPr/>
        <a:lstStyle/>
        <a:p>
          <a:endParaRPr lang="en-US"/>
        </a:p>
      </dgm:t>
    </dgm:pt>
    <dgm:pt modelId="{BFEC7E26-3BD8-44DD-BD53-C20A2AFF30DD}" type="sibTrans" cxnId="{3C04AEC0-680D-48B9-A532-15F1CF55BDEE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02D42614-01FE-4888-BF4D-3E9B757541ED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Multiple Inheritance: They allow for the use of multiple inheritance in a way that classes cannot.</a:t>
          </a:r>
        </a:p>
      </dgm:t>
    </dgm:pt>
    <dgm:pt modelId="{6A63B2AA-9A2D-4587-954E-4C5DDA81D997}" type="parTrans" cxnId="{98275A31-E755-43C0-9E15-9D1476B67A28}">
      <dgm:prSet/>
      <dgm:spPr/>
      <dgm:t>
        <a:bodyPr/>
        <a:lstStyle/>
        <a:p>
          <a:endParaRPr lang="en-US"/>
        </a:p>
      </dgm:t>
    </dgm:pt>
    <dgm:pt modelId="{DFB3A266-3298-4A6F-A410-50C85FC75620}" type="sibTrans" cxnId="{98275A31-E755-43C0-9E15-9D1476B67A2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6E7BEEE-053F-4F2C-A121-4EC5DF3D6277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Flexibility: Since a class can implement multiple interfaces, interfaces provide more flexibility in designing systems.</a:t>
          </a:r>
        </a:p>
      </dgm:t>
    </dgm:pt>
    <dgm:pt modelId="{CAE7A7FF-87D8-4A06-B98B-86E48CEC4973}" type="parTrans" cxnId="{EEF0681C-03E8-41C2-AD81-41D179F17828}">
      <dgm:prSet/>
      <dgm:spPr/>
      <dgm:t>
        <a:bodyPr/>
        <a:lstStyle/>
        <a:p>
          <a:endParaRPr lang="en-US"/>
        </a:p>
      </dgm:t>
    </dgm:pt>
    <dgm:pt modelId="{1D09A51D-167A-4048-8B7C-D0DCDAA82E58}" type="sibTrans" cxnId="{EEF0681C-03E8-41C2-AD81-41D179F1782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2857972-BC62-42C0-BE1B-B4A4DE05BB19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Loose Coupling: Interfaces promote loose coupling by separating implementation from the specification.</a:t>
          </a:r>
        </a:p>
      </dgm:t>
    </dgm:pt>
    <dgm:pt modelId="{628FA718-CCF5-47A5-84D9-EC72F5A87A75}" type="parTrans" cxnId="{45956981-A6B0-43ED-84B1-B5808B43F2A3}">
      <dgm:prSet/>
      <dgm:spPr/>
      <dgm:t>
        <a:bodyPr/>
        <a:lstStyle/>
        <a:p>
          <a:endParaRPr lang="en-US"/>
        </a:p>
      </dgm:t>
    </dgm:pt>
    <dgm:pt modelId="{9D33FD21-D044-4616-99F6-C2A98B34C18C}" type="sibTrans" cxnId="{45956981-A6B0-43ED-84B1-B5808B43F2A3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00E7C2E4-DCB6-4D90-AD70-DE2E049E1C3E}" type="pres">
      <dgm:prSet presAssocID="{AA868C71-735F-4449-BEE8-266A839B251B}" presName="Name0" presStyleCnt="0">
        <dgm:presLayoutVars>
          <dgm:animLvl val="lvl"/>
          <dgm:resizeHandles val="exact"/>
        </dgm:presLayoutVars>
      </dgm:prSet>
      <dgm:spPr/>
    </dgm:pt>
    <dgm:pt modelId="{D3F10189-0CE3-4013-B62B-28A86270CEBF}" type="pres">
      <dgm:prSet presAssocID="{FED187F0-3740-4F25-8F61-0CBE5589F82B}" presName="compositeNode" presStyleCnt="0">
        <dgm:presLayoutVars>
          <dgm:bulletEnabled val="1"/>
        </dgm:presLayoutVars>
      </dgm:prSet>
      <dgm:spPr/>
    </dgm:pt>
    <dgm:pt modelId="{3091ED42-1EB3-4C6B-A6C9-89E79B1F4AF5}" type="pres">
      <dgm:prSet presAssocID="{FED187F0-3740-4F25-8F61-0CBE5589F82B}" presName="bgRect" presStyleLbl="alignNode1" presStyleIdx="0" presStyleCnt="4"/>
      <dgm:spPr/>
    </dgm:pt>
    <dgm:pt modelId="{23024D20-F116-440F-A84A-45E1F0E4DC16}" type="pres">
      <dgm:prSet presAssocID="{BFEC7E26-3BD8-44DD-BD53-C20A2AFF30DD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07BC55B0-EA0D-4ECC-BD5E-F18383A088C5}" type="pres">
      <dgm:prSet presAssocID="{FED187F0-3740-4F25-8F61-0CBE5589F82B}" presName="nodeRect" presStyleLbl="alignNode1" presStyleIdx="0" presStyleCnt="4">
        <dgm:presLayoutVars>
          <dgm:bulletEnabled val="1"/>
        </dgm:presLayoutVars>
      </dgm:prSet>
      <dgm:spPr/>
    </dgm:pt>
    <dgm:pt modelId="{C3081AB9-D249-4F95-A232-8A77B3D3BE53}" type="pres">
      <dgm:prSet presAssocID="{BFEC7E26-3BD8-44DD-BD53-C20A2AFF30DD}" presName="sibTrans" presStyleCnt="0"/>
      <dgm:spPr/>
    </dgm:pt>
    <dgm:pt modelId="{9BCDCFD4-DFE9-4D54-ABDA-87C06273CF10}" type="pres">
      <dgm:prSet presAssocID="{02D42614-01FE-4888-BF4D-3E9B757541ED}" presName="compositeNode" presStyleCnt="0">
        <dgm:presLayoutVars>
          <dgm:bulletEnabled val="1"/>
        </dgm:presLayoutVars>
      </dgm:prSet>
      <dgm:spPr/>
    </dgm:pt>
    <dgm:pt modelId="{AC663138-BA2A-43A6-A5CE-1221C11C5652}" type="pres">
      <dgm:prSet presAssocID="{02D42614-01FE-4888-BF4D-3E9B757541ED}" presName="bgRect" presStyleLbl="alignNode1" presStyleIdx="1" presStyleCnt="4"/>
      <dgm:spPr/>
    </dgm:pt>
    <dgm:pt modelId="{2452D962-842B-4F0C-BA58-CB3D5CC6AEE5}" type="pres">
      <dgm:prSet presAssocID="{DFB3A266-3298-4A6F-A410-50C85FC75620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8D7E9A9C-0B2A-4612-B313-188072B4DBFF}" type="pres">
      <dgm:prSet presAssocID="{02D42614-01FE-4888-BF4D-3E9B757541ED}" presName="nodeRect" presStyleLbl="alignNode1" presStyleIdx="1" presStyleCnt="4">
        <dgm:presLayoutVars>
          <dgm:bulletEnabled val="1"/>
        </dgm:presLayoutVars>
      </dgm:prSet>
      <dgm:spPr/>
    </dgm:pt>
    <dgm:pt modelId="{FD3099A3-229C-47D3-A1AD-A678ABC1EFC5}" type="pres">
      <dgm:prSet presAssocID="{DFB3A266-3298-4A6F-A410-50C85FC75620}" presName="sibTrans" presStyleCnt="0"/>
      <dgm:spPr/>
    </dgm:pt>
    <dgm:pt modelId="{D6BEC3CF-4C85-4DA6-AE7E-3A5D932483CF}" type="pres">
      <dgm:prSet presAssocID="{A6E7BEEE-053F-4F2C-A121-4EC5DF3D6277}" presName="compositeNode" presStyleCnt="0">
        <dgm:presLayoutVars>
          <dgm:bulletEnabled val="1"/>
        </dgm:presLayoutVars>
      </dgm:prSet>
      <dgm:spPr/>
    </dgm:pt>
    <dgm:pt modelId="{9A093ADE-A2A5-4F70-85EE-654181478B46}" type="pres">
      <dgm:prSet presAssocID="{A6E7BEEE-053F-4F2C-A121-4EC5DF3D6277}" presName="bgRect" presStyleLbl="alignNode1" presStyleIdx="2" presStyleCnt="4"/>
      <dgm:spPr/>
    </dgm:pt>
    <dgm:pt modelId="{3BCC137F-3DD0-47D6-848A-4751E32D0B49}" type="pres">
      <dgm:prSet presAssocID="{1D09A51D-167A-4048-8B7C-D0DCDAA82E58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9699A0A0-B953-4073-A7C8-489BEFB73769}" type="pres">
      <dgm:prSet presAssocID="{A6E7BEEE-053F-4F2C-A121-4EC5DF3D6277}" presName="nodeRect" presStyleLbl="alignNode1" presStyleIdx="2" presStyleCnt="4">
        <dgm:presLayoutVars>
          <dgm:bulletEnabled val="1"/>
        </dgm:presLayoutVars>
      </dgm:prSet>
      <dgm:spPr/>
    </dgm:pt>
    <dgm:pt modelId="{BCEC9901-D484-4E73-B54B-A8AEB98260DB}" type="pres">
      <dgm:prSet presAssocID="{1D09A51D-167A-4048-8B7C-D0DCDAA82E58}" presName="sibTrans" presStyleCnt="0"/>
      <dgm:spPr/>
    </dgm:pt>
    <dgm:pt modelId="{0131CBEB-D54D-4D95-BB07-6C7AECFAC36D}" type="pres">
      <dgm:prSet presAssocID="{52857972-BC62-42C0-BE1B-B4A4DE05BB19}" presName="compositeNode" presStyleCnt="0">
        <dgm:presLayoutVars>
          <dgm:bulletEnabled val="1"/>
        </dgm:presLayoutVars>
      </dgm:prSet>
      <dgm:spPr/>
    </dgm:pt>
    <dgm:pt modelId="{8974A2B1-EC99-4F70-BECE-6EE65AD7C2AA}" type="pres">
      <dgm:prSet presAssocID="{52857972-BC62-42C0-BE1B-B4A4DE05BB19}" presName="bgRect" presStyleLbl="alignNode1" presStyleIdx="3" presStyleCnt="4"/>
      <dgm:spPr/>
    </dgm:pt>
    <dgm:pt modelId="{DB948AA1-1E14-4165-A5E9-8E2751FC2A1B}" type="pres">
      <dgm:prSet presAssocID="{9D33FD21-D044-4616-99F6-C2A98B34C18C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F6794DF7-EB41-44B0-868F-7B6D2D2E461B}" type="pres">
      <dgm:prSet presAssocID="{52857972-BC62-42C0-BE1B-B4A4DE05BB19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F4EC4508-174E-42CB-90C0-BF5433BAEB41}" type="presOf" srcId="{1D09A51D-167A-4048-8B7C-D0DCDAA82E58}" destId="{3BCC137F-3DD0-47D6-848A-4751E32D0B49}" srcOrd="0" destOrd="0" presId="urn:microsoft.com/office/officeart/2016/7/layout/LinearBlockProcessNumbered"/>
    <dgm:cxn modelId="{C0384914-6DE1-4404-9833-50CB4C6C6F4A}" type="presOf" srcId="{52857972-BC62-42C0-BE1B-B4A4DE05BB19}" destId="{8974A2B1-EC99-4F70-BECE-6EE65AD7C2AA}" srcOrd="0" destOrd="0" presId="urn:microsoft.com/office/officeart/2016/7/layout/LinearBlockProcessNumbered"/>
    <dgm:cxn modelId="{8236451A-01BA-4576-9C84-D23515A85E22}" type="presOf" srcId="{A6E7BEEE-053F-4F2C-A121-4EC5DF3D6277}" destId="{9A093ADE-A2A5-4F70-85EE-654181478B46}" srcOrd="0" destOrd="0" presId="urn:microsoft.com/office/officeart/2016/7/layout/LinearBlockProcessNumbered"/>
    <dgm:cxn modelId="{EEF0681C-03E8-41C2-AD81-41D179F17828}" srcId="{AA868C71-735F-4449-BEE8-266A839B251B}" destId="{A6E7BEEE-053F-4F2C-A121-4EC5DF3D6277}" srcOrd="2" destOrd="0" parTransId="{CAE7A7FF-87D8-4A06-B98B-86E48CEC4973}" sibTransId="{1D09A51D-167A-4048-8B7C-D0DCDAA82E58}"/>
    <dgm:cxn modelId="{98275A31-E755-43C0-9E15-9D1476B67A28}" srcId="{AA868C71-735F-4449-BEE8-266A839B251B}" destId="{02D42614-01FE-4888-BF4D-3E9B757541ED}" srcOrd="1" destOrd="0" parTransId="{6A63B2AA-9A2D-4587-954E-4C5DDA81D997}" sibTransId="{DFB3A266-3298-4A6F-A410-50C85FC75620}"/>
    <dgm:cxn modelId="{EDB96332-CEA9-435C-9735-25AC41855B6D}" type="presOf" srcId="{FED187F0-3740-4F25-8F61-0CBE5589F82B}" destId="{07BC55B0-EA0D-4ECC-BD5E-F18383A088C5}" srcOrd="1" destOrd="0" presId="urn:microsoft.com/office/officeart/2016/7/layout/LinearBlockProcessNumbered"/>
    <dgm:cxn modelId="{ACD4B535-9245-442F-B98E-3F3A08A42FF7}" type="presOf" srcId="{02D42614-01FE-4888-BF4D-3E9B757541ED}" destId="{AC663138-BA2A-43A6-A5CE-1221C11C5652}" srcOrd="0" destOrd="0" presId="urn:microsoft.com/office/officeart/2016/7/layout/LinearBlockProcessNumbered"/>
    <dgm:cxn modelId="{09781E5D-06FC-481E-B6DE-443898BE5214}" type="presOf" srcId="{FED187F0-3740-4F25-8F61-0CBE5589F82B}" destId="{3091ED42-1EB3-4C6B-A6C9-89E79B1F4AF5}" srcOrd="0" destOrd="0" presId="urn:microsoft.com/office/officeart/2016/7/layout/LinearBlockProcessNumbered"/>
    <dgm:cxn modelId="{C4373272-EF81-48F5-928A-0C36519A23A1}" type="presOf" srcId="{02D42614-01FE-4888-BF4D-3E9B757541ED}" destId="{8D7E9A9C-0B2A-4612-B313-188072B4DBFF}" srcOrd="1" destOrd="0" presId="urn:microsoft.com/office/officeart/2016/7/layout/LinearBlockProcessNumbered"/>
    <dgm:cxn modelId="{45956981-A6B0-43ED-84B1-B5808B43F2A3}" srcId="{AA868C71-735F-4449-BEE8-266A839B251B}" destId="{52857972-BC62-42C0-BE1B-B4A4DE05BB19}" srcOrd="3" destOrd="0" parTransId="{628FA718-CCF5-47A5-84D9-EC72F5A87A75}" sibTransId="{9D33FD21-D044-4616-99F6-C2A98B34C18C}"/>
    <dgm:cxn modelId="{C2ACBB98-7199-4C22-BEEB-EAA92CA592EF}" type="presOf" srcId="{DFB3A266-3298-4A6F-A410-50C85FC75620}" destId="{2452D962-842B-4F0C-BA58-CB3D5CC6AEE5}" srcOrd="0" destOrd="0" presId="urn:microsoft.com/office/officeart/2016/7/layout/LinearBlockProcessNumbered"/>
    <dgm:cxn modelId="{2F70949A-D988-4315-9B32-7900586F0A1F}" type="presOf" srcId="{52857972-BC62-42C0-BE1B-B4A4DE05BB19}" destId="{F6794DF7-EB41-44B0-868F-7B6D2D2E461B}" srcOrd="1" destOrd="0" presId="urn:microsoft.com/office/officeart/2016/7/layout/LinearBlockProcessNumbered"/>
    <dgm:cxn modelId="{686F58AA-3FC2-47F2-B1F7-87353DB247E0}" type="presOf" srcId="{BFEC7E26-3BD8-44DD-BD53-C20A2AFF30DD}" destId="{23024D20-F116-440F-A84A-45E1F0E4DC16}" srcOrd="0" destOrd="0" presId="urn:microsoft.com/office/officeart/2016/7/layout/LinearBlockProcessNumbered"/>
    <dgm:cxn modelId="{980C50BA-829B-4332-ADFF-AAF19EDAB3AA}" type="presOf" srcId="{AA868C71-735F-4449-BEE8-266A839B251B}" destId="{00E7C2E4-DCB6-4D90-AD70-DE2E049E1C3E}" srcOrd="0" destOrd="0" presId="urn:microsoft.com/office/officeart/2016/7/layout/LinearBlockProcessNumbered"/>
    <dgm:cxn modelId="{3C04AEC0-680D-48B9-A532-15F1CF55BDEE}" srcId="{AA868C71-735F-4449-BEE8-266A839B251B}" destId="{FED187F0-3740-4F25-8F61-0CBE5589F82B}" srcOrd="0" destOrd="0" parTransId="{42B04825-8B2F-45F4-B1AD-437B61614D6D}" sibTransId="{BFEC7E26-3BD8-44DD-BD53-C20A2AFF30DD}"/>
    <dgm:cxn modelId="{C21A5CCC-EF4D-4ED6-AF4C-A3FD1785FA6B}" type="presOf" srcId="{9D33FD21-D044-4616-99F6-C2A98B34C18C}" destId="{DB948AA1-1E14-4165-A5E9-8E2751FC2A1B}" srcOrd="0" destOrd="0" presId="urn:microsoft.com/office/officeart/2016/7/layout/LinearBlockProcessNumbered"/>
    <dgm:cxn modelId="{C0B3D7D6-849F-42F1-885E-F235C4F052A9}" type="presOf" srcId="{A6E7BEEE-053F-4F2C-A121-4EC5DF3D6277}" destId="{9699A0A0-B953-4073-A7C8-489BEFB73769}" srcOrd="1" destOrd="0" presId="urn:microsoft.com/office/officeart/2016/7/layout/LinearBlockProcessNumbered"/>
    <dgm:cxn modelId="{DF3BE961-7ADC-4988-A67B-33D18069C69D}" type="presParOf" srcId="{00E7C2E4-DCB6-4D90-AD70-DE2E049E1C3E}" destId="{D3F10189-0CE3-4013-B62B-28A86270CEBF}" srcOrd="0" destOrd="0" presId="urn:microsoft.com/office/officeart/2016/7/layout/LinearBlockProcessNumbered"/>
    <dgm:cxn modelId="{E441D373-C555-49E6-B407-3A720F2A0D09}" type="presParOf" srcId="{D3F10189-0CE3-4013-B62B-28A86270CEBF}" destId="{3091ED42-1EB3-4C6B-A6C9-89E79B1F4AF5}" srcOrd="0" destOrd="0" presId="urn:microsoft.com/office/officeart/2016/7/layout/LinearBlockProcessNumbered"/>
    <dgm:cxn modelId="{A6D81D83-3F71-4125-AF2D-E259C379B09A}" type="presParOf" srcId="{D3F10189-0CE3-4013-B62B-28A86270CEBF}" destId="{23024D20-F116-440F-A84A-45E1F0E4DC16}" srcOrd="1" destOrd="0" presId="urn:microsoft.com/office/officeart/2016/7/layout/LinearBlockProcessNumbered"/>
    <dgm:cxn modelId="{D7F037DB-3183-4070-95B2-4C9779E0A568}" type="presParOf" srcId="{D3F10189-0CE3-4013-B62B-28A86270CEBF}" destId="{07BC55B0-EA0D-4ECC-BD5E-F18383A088C5}" srcOrd="2" destOrd="0" presId="urn:microsoft.com/office/officeart/2016/7/layout/LinearBlockProcessNumbered"/>
    <dgm:cxn modelId="{78EE12A4-27A8-4009-BA57-63BB2E465A7A}" type="presParOf" srcId="{00E7C2E4-DCB6-4D90-AD70-DE2E049E1C3E}" destId="{C3081AB9-D249-4F95-A232-8A77B3D3BE53}" srcOrd="1" destOrd="0" presId="urn:microsoft.com/office/officeart/2016/7/layout/LinearBlockProcessNumbered"/>
    <dgm:cxn modelId="{7FD9C11F-1A66-45FB-AA9B-343227E0F119}" type="presParOf" srcId="{00E7C2E4-DCB6-4D90-AD70-DE2E049E1C3E}" destId="{9BCDCFD4-DFE9-4D54-ABDA-87C06273CF10}" srcOrd="2" destOrd="0" presId="urn:microsoft.com/office/officeart/2016/7/layout/LinearBlockProcessNumbered"/>
    <dgm:cxn modelId="{C2FE245E-297B-4288-9ED4-53BB9DDE56AB}" type="presParOf" srcId="{9BCDCFD4-DFE9-4D54-ABDA-87C06273CF10}" destId="{AC663138-BA2A-43A6-A5CE-1221C11C5652}" srcOrd="0" destOrd="0" presId="urn:microsoft.com/office/officeart/2016/7/layout/LinearBlockProcessNumbered"/>
    <dgm:cxn modelId="{A872D6D1-86AD-44B8-9018-67A1F06CA6B7}" type="presParOf" srcId="{9BCDCFD4-DFE9-4D54-ABDA-87C06273CF10}" destId="{2452D962-842B-4F0C-BA58-CB3D5CC6AEE5}" srcOrd="1" destOrd="0" presId="urn:microsoft.com/office/officeart/2016/7/layout/LinearBlockProcessNumbered"/>
    <dgm:cxn modelId="{4D948B9C-F560-4BC4-A0C2-76D7AB6A24B0}" type="presParOf" srcId="{9BCDCFD4-DFE9-4D54-ABDA-87C06273CF10}" destId="{8D7E9A9C-0B2A-4612-B313-188072B4DBFF}" srcOrd="2" destOrd="0" presId="urn:microsoft.com/office/officeart/2016/7/layout/LinearBlockProcessNumbered"/>
    <dgm:cxn modelId="{60461BEF-D8A1-44BD-92C6-178AEC9CA99D}" type="presParOf" srcId="{00E7C2E4-DCB6-4D90-AD70-DE2E049E1C3E}" destId="{FD3099A3-229C-47D3-A1AD-A678ABC1EFC5}" srcOrd="3" destOrd="0" presId="urn:microsoft.com/office/officeart/2016/7/layout/LinearBlockProcessNumbered"/>
    <dgm:cxn modelId="{7B52CF00-76A5-4AEE-A8FD-268B5DE809E9}" type="presParOf" srcId="{00E7C2E4-DCB6-4D90-AD70-DE2E049E1C3E}" destId="{D6BEC3CF-4C85-4DA6-AE7E-3A5D932483CF}" srcOrd="4" destOrd="0" presId="urn:microsoft.com/office/officeart/2016/7/layout/LinearBlockProcessNumbered"/>
    <dgm:cxn modelId="{890D844B-D6DD-48A5-9A73-8CFA12EDA94A}" type="presParOf" srcId="{D6BEC3CF-4C85-4DA6-AE7E-3A5D932483CF}" destId="{9A093ADE-A2A5-4F70-85EE-654181478B46}" srcOrd="0" destOrd="0" presId="urn:microsoft.com/office/officeart/2016/7/layout/LinearBlockProcessNumbered"/>
    <dgm:cxn modelId="{36F0AEFD-84DB-4C99-80C1-9B34E219210E}" type="presParOf" srcId="{D6BEC3CF-4C85-4DA6-AE7E-3A5D932483CF}" destId="{3BCC137F-3DD0-47D6-848A-4751E32D0B49}" srcOrd="1" destOrd="0" presId="urn:microsoft.com/office/officeart/2016/7/layout/LinearBlockProcessNumbered"/>
    <dgm:cxn modelId="{CBAF843C-B0EE-4F48-BF95-1A9CAD1A14DF}" type="presParOf" srcId="{D6BEC3CF-4C85-4DA6-AE7E-3A5D932483CF}" destId="{9699A0A0-B953-4073-A7C8-489BEFB73769}" srcOrd="2" destOrd="0" presId="urn:microsoft.com/office/officeart/2016/7/layout/LinearBlockProcessNumbered"/>
    <dgm:cxn modelId="{45E34767-3C45-451D-A5AC-9CC6D389720D}" type="presParOf" srcId="{00E7C2E4-DCB6-4D90-AD70-DE2E049E1C3E}" destId="{BCEC9901-D484-4E73-B54B-A8AEB98260DB}" srcOrd="5" destOrd="0" presId="urn:microsoft.com/office/officeart/2016/7/layout/LinearBlockProcessNumbered"/>
    <dgm:cxn modelId="{3F665AD0-4DA7-4EC9-92C3-A7382F048C30}" type="presParOf" srcId="{00E7C2E4-DCB6-4D90-AD70-DE2E049E1C3E}" destId="{0131CBEB-D54D-4D95-BB07-6C7AECFAC36D}" srcOrd="6" destOrd="0" presId="urn:microsoft.com/office/officeart/2016/7/layout/LinearBlockProcessNumbered"/>
    <dgm:cxn modelId="{39D2334D-4890-441B-898D-B3EBB7B52A1C}" type="presParOf" srcId="{0131CBEB-D54D-4D95-BB07-6C7AECFAC36D}" destId="{8974A2B1-EC99-4F70-BECE-6EE65AD7C2AA}" srcOrd="0" destOrd="0" presId="urn:microsoft.com/office/officeart/2016/7/layout/LinearBlockProcessNumbered"/>
    <dgm:cxn modelId="{03CEB61A-8E2A-49FD-B91A-FE7CE5828DCE}" type="presParOf" srcId="{0131CBEB-D54D-4D95-BB07-6C7AECFAC36D}" destId="{DB948AA1-1E14-4165-A5E9-8E2751FC2A1B}" srcOrd="1" destOrd="0" presId="urn:microsoft.com/office/officeart/2016/7/layout/LinearBlockProcessNumbered"/>
    <dgm:cxn modelId="{D01D21F2-9D35-400E-9C26-096B5BE6FD0C}" type="presParOf" srcId="{0131CBEB-D54D-4D95-BB07-6C7AECFAC36D}" destId="{F6794DF7-EB41-44B0-868F-7B6D2D2E461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DFFC1-E6F0-4099-8AE6-C5A5559D6F66}">
      <dsp:nvSpPr>
        <dsp:cNvPr id="0" name=""/>
        <dsp:cNvSpPr/>
      </dsp:nvSpPr>
      <dsp:spPr>
        <a:xfrm>
          <a:off x="0" y="835363"/>
          <a:ext cx="5787020" cy="15422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B2519-7E91-42CB-BAAE-25132C56C5B8}">
      <dsp:nvSpPr>
        <dsp:cNvPr id="0" name=""/>
        <dsp:cNvSpPr/>
      </dsp:nvSpPr>
      <dsp:spPr>
        <a:xfrm>
          <a:off x="466518" y="1182360"/>
          <a:ext cx="848215" cy="8482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B4E06-3E8B-480D-99E4-0C2838606E10}">
      <dsp:nvSpPr>
        <dsp:cNvPr id="0" name=""/>
        <dsp:cNvSpPr/>
      </dsp:nvSpPr>
      <dsp:spPr>
        <a:xfrm>
          <a:off x="1781252" y="835363"/>
          <a:ext cx="4005767" cy="1542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17" tIns="163217" rIns="163217" bIns="16321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Simplification: </a:t>
          </a:r>
          <a:r>
            <a:rPr lang="en-US" sz="2100" kern="1200" dirty="0"/>
            <a:t>Focuses on what an object does, not how it does it.</a:t>
          </a:r>
        </a:p>
      </dsp:txBody>
      <dsp:txXfrm>
        <a:off x="1781252" y="835363"/>
        <a:ext cx="4005767" cy="1542210"/>
      </dsp:txXfrm>
    </dsp:sp>
    <dsp:sp modelId="{22EA7A19-CBE5-43AF-8221-54E4FB6A69BF}">
      <dsp:nvSpPr>
        <dsp:cNvPr id="0" name=""/>
        <dsp:cNvSpPr/>
      </dsp:nvSpPr>
      <dsp:spPr>
        <a:xfrm>
          <a:off x="0" y="2771269"/>
          <a:ext cx="5787020" cy="15422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28DE70-C6A4-4BF4-B4B2-95A8F79834E2}">
      <dsp:nvSpPr>
        <dsp:cNvPr id="0" name=""/>
        <dsp:cNvSpPr/>
      </dsp:nvSpPr>
      <dsp:spPr>
        <a:xfrm>
          <a:off x="466518" y="3110123"/>
          <a:ext cx="848215" cy="8482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8FD29-7DC1-41FA-B114-D5AD03D67D4B}">
      <dsp:nvSpPr>
        <dsp:cNvPr id="0" name=""/>
        <dsp:cNvSpPr/>
      </dsp:nvSpPr>
      <dsp:spPr>
        <a:xfrm>
          <a:off x="1781252" y="2763126"/>
          <a:ext cx="4005767" cy="1542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17" tIns="163217" rIns="163217" bIns="16321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Security:</a:t>
          </a:r>
          <a:r>
            <a:rPr lang="en-US" sz="2100" kern="1200" dirty="0"/>
            <a:t> Hides internal details from the user to protect data and reduce complexity.</a:t>
          </a:r>
        </a:p>
      </dsp:txBody>
      <dsp:txXfrm>
        <a:off x="1781252" y="2763126"/>
        <a:ext cx="4005767" cy="1542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DEBAE-3AE5-4DB8-B7CA-8C5CAA28989F}">
      <dsp:nvSpPr>
        <dsp:cNvPr id="0" name=""/>
        <dsp:cNvSpPr/>
      </dsp:nvSpPr>
      <dsp:spPr>
        <a:xfrm>
          <a:off x="0" y="570946"/>
          <a:ext cx="9950103" cy="10540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0EEC0-7B97-46D4-A020-565977E539DC}">
      <dsp:nvSpPr>
        <dsp:cNvPr id="0" name=""/>
        <dsp:cNvSpPr/>
      </dsp:nvSpPr>
      <dsp:spPr>
        <a:xfrm>
          <a:off x="318851" y="808108"/>
          <a:ext cx="579729" cy="5797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C9A74-1F3A-4C69-9703-BAB878E948ED}">
      <dsp:nvSpPr>
        <dsp:cNvPr id="0" name=""/>
        <dsp:cNvSpPr/>
      </dsp:nvSpPr>
      <dsp:spPr>
        <a:xfrm>
          <a:off x="1217432" y="570946"/>
          <a:ext cx="8732670" cy="1054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54" tIns="111554" rIns="111554" bIns="11155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Abstract Classes: A class that cannot be instantiated and is meant to be inherited by other classes.</a:t>
          </a:r>
        </a:p>
      </dsp:txBody>
      <dsp:txXfrm>
        <a:off x="1217432" y="570946"/>
        <a:ext cx="8732670" cy="1054054"/>
      </dsp:txXfrm>
    </dsp:sp>
    <dsp:sp modelId="{CA21B4DA-08C7-48FA-851F-BBB7A1E03E4B}">
      <dsp:nvSpPr>
        <dsp:cNvPr id="0" name=""/>
        <dsp:cNvSpPr/>
      </dsp:nvSpPr>
      <dsp:spPr>
        <a:xfrm>
          <a:off x="0" y="1888513"/>
          <a:ext cx="9950103" cy="10540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55B9D-6A2D-4833-A32E-5AFE3C2052BE}">
      <dsp:nvSpPr>
        <dsp:cNvPr id="0" name=""/>
        <dsp:cNvSpPr/>
      </dsp:nvSpPr>
      <dsp:spPr>
        <a:xfrm>
          <a:off x="318851" y="2125675"/>
          <a:ext cx="579729" cy="5797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C6A40-311A-4FEC-AB8B-EC4E19431627}">
      <dsp:nvSpPr>
        <dsp:cNvPr id="0" name=""/>
        <dsp:cNvSpPr/>
      </dsp:nvSpPr>
      <dsp:spPr>
        <a:xfrm>
          <a:off x="1217432" y="1888513"/>
          <a:ext cx="8732670" cy="1054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54" tIns="111554" rIns="111554" bIns="11155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Interfaces: A reference type in Java that can contain only constants, method signatures, default methods, static methods, and nested types.</a:t>
          </a:r>
        </a:p>
      </dsp:txBody>
      <dsp:txXfrm>
        <a:off x="1217432" y="1888513"/>
        <a:ext cx="8732670" cy="10540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3FF76-A523-4FD2-AB9F-A27C1F11F8D5}">
      <dsp:nvSpPr>
        <dsp:cNvPr id="0" name=""/>
        <dsp:cNvSpPr/>
      </dsp:nvSpPr>
      <dsp:spPr>
        <a:xfrm>
          <a:off x="0" y="1715"/>
          <a:ext cx="99501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E55A9-D4D4-492B-8B16-E168A2E1D791}">
      <dsp:nvSpPr>
        <dsp:cNvPr id="0" name=""/>
        <dsp:cNvSpPr/>
      </dsp:nvSpPr>
      <dsp:spPr>
        <a:xfrm>
          <a:off x="0" y="1715"/>
          <a:ext cx="9950103" cy="117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 method that is declared without an implementation (no body).</a:t>
          </a:r>
        </a:p>
      </dsp:txBody>
      <dsp:txXfrm>
        <a:off x="0" y="1715"/>
        <a:ext cx="9950103" cy="1170027"/>
      </dsp:txXfrm>
    </dsp:sp>
    <dsp:sp modelId="{21A90D67-99D2-445E-AD69-F5401E94BD4D}">
      <dsp:nvSpPr>
        <dsp:cNvPr id="0" name=""/>
        <dsp:cNvSpPr/>
      </dsp:nvSpPr>
      <dsp:spPr>
        <a:xfrm>
          <a:off x="0" y="1171743"/>
          <a:ext cx="99501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4AC6E-7A3D-41D6-BE20-9E714204D252}">
      <dsp:nvSpPr>
        <dsp:cNvPr id="0" name=""/>
        <dsp:cNvSpPr/>
      </dsp:nvSpPr>
      <dsp:spPr>
        <a:xfrm>
          <a:off x="0" y="1171743"/>
          <a:ext cx="9950103" cy="117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Syntax:</a:t>
          </a:r>
        </a:p>
      </dsp:txBody>
      <dsp:txXfrm>
        <a:off x="0" y="1171743"/>
        <a:ext cx="9950103" cy="1170027"/>
      </dsp:txXfrm>
    </dsp:sp>
    <dsp:sp modelId="{8C406886-4BB6-4F3E-80F2-51B6C634931C}">
      <dsp:nvSpPr>
        <dsp:cNvPr id="0" name=""/>
        <dsp:cNvSpPr/>
      </dsp:nvSpPr>
      <dsp:spPr>
        <a:xfrm>
          <a:off x="0" y="2341770"/>
          <a:ext cx="99501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D491A-FB01-4D4C-9CD1-1BD8239F3C93}">
      <dsp:nvSpPr>
        <dsp:cNvPr id="0" name=""/>
        <dsp:cNvSpPr/>
      </dsp:nvSpPr>
      <dsp:spPr>
        <a:xfrm>
          <a:off x="0" y="2341770"/>
          <a:ext cx="9950103" cy="117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abstract void start();</a:t>
          </a:r>
        </a:p>
      </dsp:txBody>
      <dsp:txXfrm>
        <a:off x="0" y="2341770"/>
        <a:ext cx="9950103" cy="11700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1ED42-1EB3-4C6B-A6C9-89E79B1F4AF5}">
      <dsp:nvSpPr>
        <dsp:cNvPr id="0" name=""/>
        <dsp:cNvSpPr/>
      </dsp:nvSpPr>
      <dsp:spPr>
        <a:xfrm>
          <a:off x="196" y="0"/>
          <a:ext cx="2366929" cy="23403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800" tIns="0" rIns="233800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Abstraction: Interfaces allow you to define what an object can do without specifying how it does it.</a:t>
          </a:r>
        </a:p>
      </dsp:txBody>
      <dsp:txXfrm>
        <a:off x="196" y="936139"/>
        <a:ext cx="2366929" cy="1404210"/>
      </dsp:txXfrm>
    </dsp:sp>
    <dsp:sp modelId="{23024D20-F116-440F-A84A-45E1F0E4DC16}">
      <dsp:nvSpPr>
        <dsp:cNvPr id="0" name=""/>
        <dsp:cNvSpPr/>
      </dsp:nvSpPr>
      <dsp:spPr>
        <a:xfrm>
          <a:off x="196" y="0"/>
          <a:ext cx="2366929" cy="9361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800" tIns="165100" rIns="233800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01</a:t>
          </a:r>
        </a:p>
      </dsp:txBody>
      <dsp:txXfrm>
        <a:off x="196" y="0"/>
        <a:ext cx="2366929" cy="936140"/>
      </dsp:txXfrm>
    </dsp:sp>
    <dsp:sp modelId="{AC663138-BA2A-43A6-A5CE-1221C11C5652}">
      <dsp:nvSpPr>
        <dsp:cNvPr id="0" name=""/>
        <dsp:cNvSpPr/>
      </dsp:nvSpPr>
      <dsp:spPr>
        <a:xfrm>
          <a:off x="2556480" y="0"/>
          <a:ext cx="2366929" cy="2340350"/>
        </a:xfrm>
        <a:prstGeom prst="rect">
          <a:avLst/>
        </a:prstGeom>
        <a:solidFill>
          <a:schemeClr val="accent5">
            <a:hueOff val="-503319"/>
            <a:satOff val="-448"/>
            <a:lumOff val="131"/>
            <a:alphaOff val="0"/>
          </a:schemeClr>
        </a:solidFill>
        <a:ln w="12700" cap="flat" cmpd="sng" algn="ctr">
          <a:solidFill>
            <a:schemeClr val="accent5">
              <a:hueOff val="-503319"/>
              <a:satOff val="-448"/>
              <a:lumOff val="1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800" tIns="0" rIns="233800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Multiple Inheritance: They allow for the use of multiple inheritance in a way that classes cannot.</a:t>
          </a:r>
        </a:p>
      </dsp:txBody>
      <dsp:txXfrm>
        <a:off x="2556480" y="936139"/>
        <a:ext cx="2366929" cy="1404210"/>
      </dsp:txXfrm>
    </dsp:sp>
    <dsp:sp modelId="{2452D962-842B-4F0C-BA58-CB3D5CC6AEE5}">
      <dsp:nvSpPr>
        <dsp:cNvPr id="0" name=""/>
        <dsp:cNvSpPr/>
      </dsp:nvSpPr>
      <dsp:spPr>
        <a:xfrm>
          <a:off x="2556480" y="0"/>
          <a:ext cx="2366929" cy="9361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800" tIns="165100" rIns="233800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02</a:t>
          </a:r>
        </a:p>
      </dsp:txBody>
      <dsp:txXfrm>
        <a:off x="2556480" y="0"/>
        <a:ext cx="2366929" cy="936140"/>
      </dsp:txXfrm>
    </dsp:sp>
    <dsp:sp modelId="{9A093ADE-A2A5-4F70-85EE-654181478B46}">
      <dsp:nvSpPr>
        <dsp:cNvPr id="0" name=""/>
        <dsp:cNvSpPr/>
      </dsp:nvSpPr>
      <dsp:spPr>
        <a:xfrm>
          <a:off x="5112764" y="0"/>
          <a:ext cx="2366929" cy="2340350"/>
        </a:xfrm>
        <a:prstGeom prst="rect">
          <a:avLst/>
        </a:prstGeom>
        <a:solidFill>
          <a:schemeClr val="accent5">
            <a:hueOff val="-1006638"/>
            <a:satOff val="-895"/>
            <a:lumOff val="261"/>
            <a:alphaOff val="0"/>
          </a:schemeClr>
        </a:solidFill>
        <a:ln w="12700" cap="flat" cmpd="sng" algn="ctr">
          <a:solidFill>
            <a:schemeClr val="accent5">
              <a:hueOff val="-1006638"/>
              <a:satOff val="-895"/>
              <a:lumOff val="2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800" tIns="0" rIns="233800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Flexibility: Since a class can implement multiple interfaces, interfaces provide more flexibility in designing systems.</a:t>
          </a:r>
        </a:p>
      </dsp:txBody>
      <dsp:txXfrm>
        <a:off x="5112764" y="936139"/>
        <a:ext cx="2366929" cy="1404210"/>
      </dsp:txXfrm>
    </dsp:sp>
    <dsp:sp modelId="{3BCC137F-3DD0-47D6-848A-4751E32D0B49}">
      <dsp:nvSpPr>
        <dsp:cNvPr id="0" name=""/>
        <dsp:cNvSpPr/>
      </dsp:nvSpPr>
      <dsp:spPr>
        <a:xfrm>
          <a:off x="5112764" y="0"/>
          <a:ext cx="2366929" cy="9361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800" tIns="165100" rIns="233800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03</a:t>
          </a:r>
        </a:p>
      </dsp:txBody>
      <dsp:txXfrm>
        <a:off x="5112764" y="0"/>
        <a:ext cx="2366929" cy="936140"/>
      </dsp:txXfrm>
    </dsp:sp>
    <dsp:sp modelId="{8974A2B1-EC99-4F70-BECE-6EE65AD7C2AA}">
      <dsp:nvSpPr>
        <dsp:cNvPr id="0" name=""/>
        <dsp:cNvSpPr/>
      </dsp:nvSpPr>
      <dsp:spPr>
        <a:xfrm>
          <a:off x="7669049" y="0"/>
          <a:ext cx="2366929" cy="2340350"/>
        </a:xfrm>
        <a:prstGeom prst="rect">
          <a:avLst/>
        </a:prstGeom>
        <a:solidFill>
          <a:schemeClr val="accent5">
            <a:hueOff val="-1509957"/>
            <a:satOff val="-1343"/>
            <a:lumOff val="392"/>
            <a:alphaOff val="0"/>
          </a:schemeClr>
        </a:solidFill>
        <a:ln w="12700" cap="flat" cmpd="sng" algn="ctr">
          <a:solidFill>
            <a:schemeClr val="accent5">
              <a:hueOff val="-1509957"/>
              <a:satOff val="-1343"/>
              <a:lumOff val="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800" tIns="0" rIns="233800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Loose Coupling: Interfaces promote loose coupling by separating implementation from the specification.</a:t>
          </a:r>
        </a:p>
      </dsp:txBody>
      <dsp:txXfrm>
        <a:off x="7669049" y="936139"/>
        <a:ext cx="2366929" cy="1404210"/>
      </dsp:txXfrm>
    </dsp:sp>
    <dsp:sp modelId="{DB948AA1-1E14-4165-A5E9-8E2751FC2A1B}">
      <dsp:nvSpPr>
        <dsp:cNvPr id="0" name=""/>
        <dsp:cNvSpPr/>
      </dsp:nvSpPr>
      <dsp:spPr>
        <a:xfrm>
          <a:off x="7669049" y="0"/>
          <a:ext cx="2366929" cy="9361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800" tIns="165100" rIns="233800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04</a:t>
          </a:r>
        </a:p>
      </dsp:txBody>
      <dsp:txXfrm>
        <a:off x="7669049" y="0"/>
        <a:ext cx="2366929" cy="936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96BBC-44E7-41C0-8852-EA8DFF1C0BDA}" type="datetimeFigureOut">
              <a:rPr lang="en-PH" smtClean="0"/>
              <a:t>27/09/2024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C3CCD-7BEB-430E-9F88-A6ABDB5490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922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Loose Coupling and Interfaces in Java</a:t>
            </a:r>
          </a:p>
          <a:p>
            <a:r>
              <a:rPr lang="en-US" b="1" dirty="0"/>
              <a:t>Definition of Loose Coupling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Loose coupling</a:t>
            </a:r>
            <a:r>
              <a:rPr lang="en-US" dirty="0"/>
              <a:t> refers to a design principle where different parts of a system (e.g., classes, modules) are minimally dependent on each other. This means that one part of the system can be changed without heavily impacting other parts.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opposite of </a:t>
            </a:r>
            <a:r>
              <a:rPr lang="en-US" b="1" dirty="0"/>
              <a:t>loose coupling</a:t>
            </a:r>
            <a:r>
              <a:rPr lang="en-US" dirty="0"/>
              <a:t> is </a:t>
            </a:r>
            <a:r>
              <a:rPr lang="en-US" b="1" dirty="0"/>
              <a:t>tight coupling</a:t>
            </a:r>
            <a:r>
              <a:rPr lang="en-US" dirty="0"/>
              <a:t>, where components are highly dependent on each other, making changes more difficult and error-prone.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C3CCD-7BEB-430E-9F88-A6ABDB5490F9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928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9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6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2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0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7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0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3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1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7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9/27/2024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59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2C729A30-F429-4967-81E8-45F6757C8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967903" cy="6857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2">
            <a:extLst>
              <a:ext uri="{FF2B5EF4-FFF2-40B4-BE49-F238E27FC236}">
                <a16:creationId xmlns:a16="http://schemas.microsoft.com/office/drawing/2014/main" id="{9FBFB9D3-7D34-4948-B4D0-73E7B6E5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949" y="-54949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D8E20-C694-426A-4CF8-7DE32BDF5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2754999"/>
            <a:ext cx="4348578" cy="2005262"/>
          </a:xfrm>
        </p:spPr>
        <p:txBody>
          <a:bodyPr>
            <a:normAutofit/>
          </a:bodyPr>
          <a:lstStyle/>
          <a:p>
            <a:r>
              <a:rPr lang="en-US" dirty="0"/>
              <a:t>JAVA Abstraction and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F18CE-4351-0845-356E-C1FC2132D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4348578" cy="985075"/>
          </a:xfrm>
        </p:spPr>
        <p:txBody>
          <a:bodyPr>
            <a:normAutofit/>
          </a:bodyPr>
          <a:lstStyle/>
          <a:p>
            <a:r>
              <a:rPr lang="en-US"/>
              <a:t>Object Oriented Programming</a:t>
            </a:r>
            <a:endParaRPr lang="en-US" dirty="0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A0197C9E-207E-78F5-1242-1938D17AA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09" r="33648" b="-1"/>
          <a:stretch/>
        </p:blipFill>
        <p:spPr>
          <a:xfrm>
            <a:off x="6967903" y="-14"/>
            <a:ext cx="5236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68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45648E2-B946-43A1-80DE-C50CBBDF9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7851C-ED39-3A8D-6D82-861CAB3D2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3795812" cy="3162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Why do we use an Interface?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A06546B-3E90-4E24-BD32-C6BFD1CD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3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101280D1-732E-4F92-D112-2CBAD7130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082" y="1404898"/>
            <a:ext cx="5309118" cy="404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5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FF3597-294D-4BCC-9A3B-F73618BFB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CCBCC-03D0-6402-E971-32E94917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1" y="720435"/>
            <a:ext cx="6397165" cy="1507375"/>
          </a:xfrm>
        </p:spPr>
        <p:txBody>
          <a:bodyPr>
            <a:normAutofit/>
          </a:bodyPr>
          <a:lstStyle/>
          <a:p>
            <a:r>
              <a:rPr lang="en-PH"/>
              <a:t>Characteristics of an Interface</a:t>
            </a:r>
            <a:endParaRPr lang="en-PH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7709B81-702D-8940-BC24-75B60F385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1" y="2427316"/>
            <a:ext cx="6397165" cy="35135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/>
              <a:t>No Instantiation: An interface cannot be instantiated directly. A class must implement the interface to use it.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/>
              <a:t>All Methods Are Abstract by Default (Java 7): In older versions of Java (Java 7 and below), all methods declared in an interface are implicitly abstract and public. From Java 8 onwards, interfaces can have concrete methods (default and static methods).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/>
              <a:t>Fields Are Constants: All fields declared in an interface are implicitly public, static, and final, meaning they are constants.</a:t>
            </a:r>
            <a:endParaRPr lang="en-P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95A814-33CD-4A6C-8F2B-378289DBB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696640" y="-148"/>
            <a:ext cx="3495360" cy="3401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79214A-A9B1-4E84-BF32-CA24669E0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695889" y="-5385"/>
            <a:ext cx="3496111" cy="3401447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16" descr="A colorful squares and lines&#10;&#10;Description automatically generated">
            <a:extLst>
              <a:ext uri="{FF2B5EF4-FFF2-40B4-BE49-F238E27FC236}">
                <a16:creationId xmlns:a16="http://schemas.microsoft.com/office/drawing/2014/main" id="{81F22F0B-C7B2-3176-80D5-8A298E61B4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857" r="15695"/>
          <a:stretch/>
        </p:blipFill>
        <p:spPr>
          <a:xfrm>
            <a:off x="8696640" y="3396062"/>
            <a:ext cx="3496111" cy="34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10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2473BF-919C-47A6-BC6E-221771D1F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03B0C-2DB6-ACB7-54FD-F567DA3F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895" y="965012"/>
            <a:ext cx="7597588" cy="1708338"/>
          </a:xfrm>
        </p:spPr>
        <p:txBody>
          <a:bodyPr anchor="ctr">
            <a:normAutofit/>
          </a:bodyPr>
          <a:lstStyle/>
          <a:p>
            <a:pPr algn="ctr"/>
            <a:r>
              <a:rPr lang="en-PH" dirty="0"/>
              <a:t>Benefits of Interfaces</a:t>
            </a:r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F53E3-0DDC-4270-9698-6F5D68343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521FC0-E01A-7F21-260F-9184326126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255226"/>
              </p:ext>
            </p:extLst>
          </p:nvPr>
        </p:nvGraphicFramePr>
        <p:xfrm>
          <a:off x="1077913" y="3879475"/>
          <a:ext cx="10036175" cy="2340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2579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057D8-87BB-B04B-0A2F-D2BF7820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Difference Between Class and Interface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47B6192-D02E-4E8F-2B06-CA8C254A2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85029"/>
              </p:ext>
            </p:extLst>
          </p:nvPr>
        </p:nvGraphicFramePr>
        <p:xfrm>
          <a:off x="4398097" y="951301"/>
          <a:ext cx="6737862" cy="4901607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1113344">
                  <a:extLst>
                    <a:ext uri="{9D8B030D-6E8A-4147-A177-3AD203B41FA5}">
                      <a16:colId xmlns:a16="http://schemas.microsoft.com/office/drawing/2014/main" val="255801384"/>
                    </a:ext>
                  </a:extLst>
                </a:gridCol>
                <a:gridCol w="2876687">
                  <a:extLst>
                    <a:ext uri="{9D8B030D-6E8A-4147-A177-3AD203B41FA5}">
                      <a16:colId xmlns:a16="http://schemas.microsoft.com/office/drawing/2014/main" val="3705568877"/>
                    </a:ext>
                  </a:extLst>
                </a:gridCol>
                <a:gridCol w="2747831">
                  <a:extLst>
                    <a:ext uri="{9D8B030D-6E8A-4147-A177-3AD203B41FA5}">
                      <a16:colId xmlns:a16="http://schemas.microsoft.com/office/drawing/2014/main" val="3888101316"/>
                    </a:ext>
                  </a:extLst>
                </a:gridCol>
              </a:tblGrid>
              <a:tr h="580326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 marL="161040" marR="123877" marT="123877" marB="12387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 marL="161040" marR="123877" marT="123877" marB="12387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cap="none" spc="0" dirty="0">
                          <a:solidFill>
                            <a:schemeClr val="tx1"/>
                          </a:solidFill>
                        </a:rPr>
                        <a:t>Interface</a:t>
                      </a:r>
                    </a:p>
                  </a:txBody>
                  <a:tcPr marL="161040" marR="123877" marT="123877" marB="12387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892238"/>
                  </a:ext>
                </a:extLst>
              </a:tr>
              <a:tr h="144042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marL="161040" marR="123877" marT="123877" marB="12387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In class, you can instantiate variables and create an object.</a:t>
                      </a:r>
                    </a:p>
                  </a:txBody>
                  <a:tcPr marL="161040" marR="123877" marT="123877" marB="12387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In an interface, you can’t instantiate variables and create an object.</a:t>
                      </a:r>
                    </a:p>
                  </a:txBody>
                  <a:tcPr marL="161040" marR="123877" marT="123877" marB="12387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899637"/>
                  </a:ext>
                </a:extLst>
              </a:tr>
              <a:tr h="144042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marL="161040" marR="123877" marT="123877" marB="12387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Class can contain concrete(with implementation) methods</a:t>
                      </a:r>
                    </a:p>
                  </a:txBody>
                  <a:tcPr marL="161040" marR="123877" marT="123877" marB="12387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The interface cannot contain concrete(with implementation) methods</a:t>
                      </a:r>
                    </a:p>
                  </a:txBody>
                  <a:tcPr marL="161040" marR="123877" marT="123877" marB="12387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656618"/>
                  </a:ext>
                </a:extLst>
              </a:tr>
              <a:tr h="144042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marL="161040" marR="123877" marT="123877" marB="12387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The access specifiers used with classes are private, protected, and public.</a:t>
                      </a:r>
                    </a:p>
                  </a:txBody>
                  <a:tcPr marL="161040" marR="123877" marT="123877" marB="12387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In Interface only one specifier is used- Public.</a:t>
                      </a:r>
                    </a:p>
                  </a:txBody>
                  <a:tcPr marL="161040" marR="123877" marT="123877" marB="12387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899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009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3660C-5DA6-5CAF-8B9D-B9BA80F4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Differences between Abstract Class and Interface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CA63E3-77B7-1E1E-56FF-1A057401A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749276"/>
              </p:ext>
            </p:extLst>
          </p:nvPr>
        </p:nvGraphicFramePr>
        <p:xfrm>
          <a:off x="4398097" y="945012"/>
          <a:ext cx="6737862" cy="4914188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376924">
                  <a:extLst>
                    <a:ext uri="{9D8B030D-6E8A-4147-A177-3AD203B41FA5}">
                      <a16:colId xmlns:a16="http://schemas.microsoft.com/office/drawing/2014/main" val="684245417"/>
                    </a:ext>
                  </a:extLst>
                </a:gridCol>
                <a:gridCol w="2160242">
                  <a:extLst>
                    <a:ext uri="{9D8B030D-6E8A-4147-A177-3AD203B41FA5}">
                      <a16:colId xmlns:a16="http://schemas.microsoft.com/office/drawing/2014/main" val="3999324303"/>
                    </a:ext>
                  </a:extLst>
                </a:gridCol>
                <a:gridCol w="3200696">
                  <a:extLst>
                    <a:ext uri="{9D8B030D-6E8A-4147-A177-3AD203B41FA5}">
                      <a16:colId xmlns:a16="http://schemas.microsoft.com/office/drawing/2014/main" val="3973071576"/>
                    </a:ext>
                  </a:extLst>
                </a:gridCol>
              </a:tblGrid>
              <a:tr h="1019408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4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Aspect</a:t>
                      </a:r>
                      <a:endParaRPr lang="en-PH" sz="24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998" marR="11428" marT="27428" marB="20571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4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Abstract Class</a:t>
                      </a:r>
                      <a:endParaRPr lang="en-PH" sz="24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998" marR="11428" marT="27428" marB="20571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4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Interface</a:t>
                      </a:r>
                      <a:endParaRPr lang="en-PH" sz="24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998" marR="11428" marT="27428" marB="20571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601941"/>
                  </a:ext>
                </a:extLst>
              </a:tr>
              <a:tr h="836555">
                <a:tc>
                  <a:txBody>
                    <a:bodyPr/>
                    <a:lstStyle/>
                    <a:p>
                      <a:pPr algn="l" fontAlgn="ctr"/>
                      <a:r>
                        <a:rPr lang="en-PH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Inheritance</a:t>
                      </a:r>
                      <a:endParaRPr lang="en-PH" sz="18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998" marR="11428" marT="27428" marB="20571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Can extend only one abstract class.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998" marR="11428" marT="27428" marB="2057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Can implement multiple interfaces.</a:t>
                      </a:r>
                      <a:endParaRPr lang="en-PH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998" marR="11428" marT="27428" marB="2057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028022"/>
                  </a:ext>
                </a:extLst>
              </a:tr>
              <a:tr h="1385115">
                <a:tc>
                  <a:txBody>
                    <a:bodyPr/>
                    <a:lstStyle/>
                    <a:p>
                      <a:pPr algn="l" fontAlgn="ctr"/>
                      <a:r>
                        <a:rPr lang="en-PH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Methods</a:t>
                      </a:r>
                      <a:endParaRPr lang="en-PH" sz="18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998" marR="11428" marT="27428" marB="20571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Can have both abstract and concrete methods.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998" marR="11428" marT="27428" marB="2057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Can have only abstract methods (Java 7 and below). Can have default and static methods (Java 8+).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998" marR="11428" marT="27428" marB="2057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050950"/>
                  </a:ext>
                </a:extLst>
              </a:tr>
              <a:tr h="836555">
                <a:tc>
                  <a:txBody>
                    <a:bodyPr/>
                    <a:lstStyle/>
                    <a:p>
                      <a:pPr algn="l" fontAlgn="ctr"/>
                      <a:r>
                        <a:rPr lang="en-PH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Fields</a:t>
                      </a:r>
                      <a:endParaRPr lang="en-PH" sz="18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998" marR="11428" marT="27428" marB="20571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Can have instance variables.</a:t>
                      </a:r>
                      <a:endParaRPr lang="en-PH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998" marR="11428" marT="27428" marB="2057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Only static and final variables.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998" marR="11428" marT="27428" marB="2057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549862"/>
                  </a:ext>
                </a:extLst>
              </a:tr>
              <a:tr h="836555">
                <a:tc>
                  <a:txBody>
                    <a:bodyPr/>
                    <a:lstStyle/>
                    <a:p>
                      <a:pPr algn="l" fontAlgn="ctr"/>
                      <a:r>
                        <a:rPr lang="en-PH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Access Modifiers</a:t>
                      </a:r>
                      <a:endParaRPr lang="en-PH" sz="18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998" marR="11428" marT="27428" marB="20571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Can have various access modifiers.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998" marR="11428" marT="27428" marB="2057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Methods are implicitly public.</a:t>
                      </a:r>
                      <a:endParaRPr lang="en-PH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998" marR="11428" marT="27428" marB="2057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154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245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901EA4-6CA0-4A64-939C-F76E88D15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0E9B8-40A4-783A-9D2B-6A2C3C62C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4855352" cy="1507375"/>
          </a:xfrm>
        </p:spPr>
        <p:txBody>
          <a:bodyPr>
            <a:normAutofit/>
          </a:bodyPr>
          <a:lstStyle/>
          <a:p>
            <a:r>
              <a:rPr lang="en-US" dirty="0"/>
              <a:t>Syntax of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758A7-7E14-23F9-081C-9E202F3EE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27316"/>
            <a:ext cx="4855352" cy="3513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abstract class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abstract function();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E3B2BA1-50FC-4574-838F-AB0B5B93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3268" y="3431554"/>
            <a:ext cx="3488732" cy="3432751"/>
          </a:xfrm>
          <a:custGeom>
            <a:avLst/>
            <a:gdLst>
              <a:gd name="connsiteX0" fmla="*/ 3488731 w 3488732"/>
              <a:gd name="connsiteY0" fmla="*/ 0 h 3432751"/>
              <a:gd name="connsiteX1" fmla="*/ 3488732 w 3488732"/>
              <a:gd name="connsiteY1" fmla="*/ 0 h 3432751"/>
              <a:gd name="connsiteX2" fmla="*/ 3488732 w 3488732"/>
              <a:gd name="connsiteY2" fmla="*/ 3432751 h 3432751"/>
              <a:gd name="connsiteX3" fmla="*/ 0 w 3488732"/>
              <a:gd name="connsiteY3" fmla="*/ 3432751 h 3432751"/>
              <a:gd name="connsiteX4" fmla="*/ 0 w 3488732"/>
              <a:gd name="connsiteY4" fmla="*/ 3431630 h 3432751"/>
              <a:gd name="connsiteX5" fmla="*/ 80 w 3488732"/>
              <a:gd name="connsiteY5" fmla="*/ 3431628 h 3432751"/>
              <a:gd name="connsiteX6" fmla="*/ 7516 w 3488732"/>
              <a:gd name="connsiteY6" fmla="*/ 3431628 h 3432751"/>
              <a:gd name="connsiteX7" fmla="*/ 7516 w 3488732"/>
              <a:gd name="connsiteY7" fmla="*/ 3431443 h 3432751"/>
              <a:gd name="connsiteX8" fmla="*/ 179530 w 3488732"/>
              <a:gd name="connsiteY8" fmla="*/ 3427154 h 3432751"/>
              <a:gd name="connsiteX9" fmla="*/ 3484471 w 3488732"/>
              <a:gd name="connsiteY9" fmla="*/ 162232 h 3432751"/>
              <a:gd name="connsiteX10" fmla="*/ 3488328 w 3488732"/>
              <a:gd name="connsiteY10" fmla="*/ 6924 h 3432751"/>
              <a:gd name="connsiteX11" fmla="*/ 3488731 w 3488732"/>
              <a:gd name="connsiteY11" fmla="*/ 6924 h 34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8732" h="3432751">
                <a:moveTo>
                  <a:pt x="3488731" y="0"/>
                </a:moveTo>
                <a:lnTo>
                  <a:pt x="3488732" y="0"/>
                </a:lnTo>
                <a:lnTo>
                  <a:pt x="3488732" y="3432751"/>
                </a:lnTo>
                <a:lnTo>
                  <a:pt x="0" y="3432751"/>
                </a:lnTo>
                <a:lnTo>
                  <a:pt x="0" y="3431630"/>
                </a:lnTo>
                <a:lnTo>
                  <a:pt x="80" y="3431628"/>
                </a:lnTo>
                <a:lnTo>
                  <a:pt x="7516" y="3431628"/>
                </a:lnTo>
                <a:lnTo>
                  <a:pt x="7516" y="3431443"/>
                </a:lnTo>
                <a:lnTo>
                  <a:pt x="179530" y="3427154"/>
                </a:lnTo>
                <a:cubicBezTo>
                  <a:pt x="1965266" y="3337873"/>
                  <a:pt x="3396747" y="1924247"/>
                  <a:pt x="3484471" y="162232"/>
                </a:cubicBezTo>
                <a:lnTo>
                  <a:pt x="3488328" y="6924"/>
                </a:lnTo>
                <a:lnTo>
                  <a:pt x="3488731" y="69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utoradiogram on white paper">
            <a:extLst>
              <a:ext uri="{FF2B5EF4-FFF2-40B4-BE49-F238E27FC236}">
                <a16:creationId xmlns:a16="http://schemas.microsoft.com/office/drawing/2014/main" id="{77D3B02E-9225-24AD-A71B-A757D294B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29" r="17272" b="-1"/>
          <a:stretch/>
        </p:blipFill>
        <p:spPr>
          <a:xfrm>
            <a:off x="6967018" y="10"/>
            <a:ext cx="5224982" cy="6863174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98509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901EA4-6CA0-4A64-939C-F76E88D15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0E9B8-40A4-783A-9D2B-6A2C3C62C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4855352" cy="1507375"/>
          </a:xfrm>
        </p:spPr>
        <p:txBody>
          <a:bodyPr>
            <a:normAutofit/>
          </a:bodyPr>
          <a:lstStyle/>
          <a:p>
            <a:r>
              <a:rPr lang="en-US" dirty="0"/>
              <a:t>Syntax of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758A7-7E14-23F9-081C-9E202F3EE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27316"/>
            <a:ext cx="4855352" cy="3513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interface {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// declare constant fields</a:t>
            </a:r>
          </a:p>
          <a:p>
            <a:pPr marL="0" indent="0">
              <a:buNone/>
            </a:pPr>
            <a:r>
              <a:rPr lang="en-US" dirty="0"/>
              <a:t>    // declare methods that abstract </a:t>
            </a:r>
          </a:p>
          <a:p>
            <a:pPr marL="0" indent="0">
              <a:buNone/>
            </a:pPr>
            <a:r>
              <a:rPr lang="en-US" dirty="0"/>
              <a:t>    // by default.  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E3B2BA1-50FC-4574-838F-AB0B5B93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3268" y="3431554"/>
            <a:ext cx="3488732" cy="3432751"/>
          </a:xfrm>
          <a:custGeom>
            <a:avLst/>
            <a:gdLst>
              <a:gd name="connsiteX0" fmla="*/ 3488731 w 3488732"/>
              <a:gd name="connsiteY0" fmla="*/ 0 h 3432751"/>
              <a:gd name="connsiteX1" fmla="*/ 3488732 w 3488732"/>
              <a:gd name="connsiteY1" fmla="*/ 0 h 3432751"/>
              <a:gd name="connsiteX2" fmla="*/ 3488732 w 3488732"/>
              <a:gd name="connsiteY2" fmla="*/ 3432751 h 3432751"/>
              <a:gd name="connsiteX3" fmla="*/ 0 w 3488732"/>
              <a:gd name="connsiteY3" fmla="*/ 3432751 h 3432751"/>
              <a:gd name="connsiteX4" fmla="*/ 0 w 3488732"/>
              <a:gd name="connsiteY4" fmla="*/ 3431630 h 3432751"/>
              <a:gd name="connsiteX5" fmla="*/ 80 w 3488732"/>
              <a:gd name="connsiteY5" fmla="*/ 3431628 h 3432751"/>
              <a:gd name="connsiteX6" fmla="*/ 7516 w 3488732"/>
              <a:gd name="connsiteY6" fmla="*/ 3431628 h 3432751"/>
              <a:gd name="connsiteX7" fmla="*/ 7516 w 3488732"/>
              <a:gd name="connsiteY7" fmla="*/ 3431443 h 3432751"/>
              <a:gd name="connsiteX8" fmla="*/ 179530 w 3488732"/>
              <a:gd name="connsiteY8" fmla="*/ 3427154 h 3432751"/>
              <a:gd name="connsiteX9" fmla="*/ 3484471 w 3488732"/>
              <a:gd name="connsiteY9" fmla="*/ 162232 h 3432751"/>
              <a:gd name="connsiteX10" fmla="*/ 3488328 w 3488732"/>
              <a:gd name="connsiteY10" fmla="*/ 6924 h 3432751"/>
              <a:gd name="connsiteX11" fmla="*/ 3488731 w 3488732"/>
              <a:gd name="connsiteY11" fmla="*/ 6924 h 34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8732" h="3432751">
                <a:moveTo>
                  <a:pt x="3488731" y="0"/>
                </a:moveTo>
                <a:lnTo>
                  <a:pt x="3488732" y="0"/>
                </a:lnTo>
                <a:lnTo>
                  <a:pt x="3488732" y="3432751"/>
                </a:lnTo>
                <a:lnTo>
                  <a:pt x="0" y="3432751"/>
                </a:lnTo>
                <a:lnTo>
                  <a:pt x="0" y="3431630"/>
                </a:lnTo>
                <a:lnTo>
                  <a:pt x="80" y="3431628"/>
                </a:lnTo>
                <a:lnTo>
                  <a:pt x="7516" y="3431628"/>
                </a:lnTo>
                <a:lnTo>
                  <a:pt x="7516" y="3431443"/>
                </a:lnTo>
                <a:lnTo>
                  <a:pt x="179530" y="3427154"/>
                </a:lnTo>
                <a:cubicBezTo>
                  <a:pt x="1965266" y="3337873"/>
                  <a:pt x="3396747" y="1924247"/>
                  <a:pt x="3484471" y="162232"/>
                </a:cubicBezTo>
                <a:lnTo>
                  <a:pt x="3488328" y="6924"/>
                </a:lnTo>
                <a:lnTo>
                  <a:pt x="3488731" y="69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utoradiogram on white paper">
            <a:extLst>
              <a:ext uri="{FF2B5EF4-FFF2-40B4-BE49-F238E27FC236}">
                <a16:creationId xmlns:a16="http://schemas.microsoft.com/office/drawing/2014/main" id="{77D3B02E-9225-24AD-A71B-A757D294B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29" r="17272" b="-1"/>
          <a:stretch/>
        </p:blipFill>
        <p:spPr>
          <a:xfrm>
            <a:off x="6967018" y="10"/>
            <a:ext cx="5224982" cy="6863174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3180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901EA4-6CA0-4A64-939C-F76E88D15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968E0-6E14-9275-4291-488FB4F5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4855352" cy="1507375"/>
          </a:xfrm>
        </p:spPr>
        <p:txBody>
          <a:bodyPr>
            <a:normAutofit/>
          </a:bodyPr>
          <a:lstStyle/>
          <a:p>
            <a:r>
              <a:rPr lang="en-US" dirty="0"/>
              <a:t>What is Abstraction?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14699-981E-7504-A2D2-ECDD5D9DC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27316"/>
            <a:ext cx="4855352" cy="3513514"/>
          </a:xfrm>
        </p:spPr>
        <p:txBody>
          <a:bodyPr>
            <a:normAutofit/>
          </a:bodyPr>
          <a:lstStyle/>
          <a:p>
            <a:r>
              <a:rPr lang="en-US" dirty="0"/>
              <a:t>It is an OOP techniques that hides certain details and only shows important information.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Abstraction in 2 ways: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Abstract Classes</a:t>
            </a:r>
          </a:p>
          <a:p>
            <a:pPr marL="342900" indent="-342900">
              <a:buAutoNum type="arabicPeriod"/>
            </a:pPr>
            <a:r>
              <a:rPr lang="en-US" dirty="0"/>
              <a:t>Interfaces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E3B2BA1-50FC-4574-838F-AB0B5B93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3268" y="3431554"/>
            <a:ext cx="3488732" cy="3432751"/>
          </a:xfrm>
          <a:custGeom>
            <a:avLst/>
            <a:gdLst>
              <a:gd name="connsiteX0" fmla="*/ 3488731 w 3488732"/>
              <a:gd name="connsiteY0" fmla="*/ 0 h 3432751"/>
              <a:gd name="connsiteX1" fmla="*/ 3488732 w 3488732"/>
              <a:gd name="connsiteY1" fmla="*/ 0 h 3432751"/>
              <a:gd name="connsiteX2" fmla="*/ 3488732 w 3488732"/>
              <a:gd name="connsiteY2" fmla="*/ 3432751 h 3432751"/>
              <a:gd name="connsiteX3" fmla="*/ 0 w 3488732"/>
              <a:gd name="connsiteY3" fmla="*/ 3432751 h 3432751"/>
              <a:gd name="connsiteX4" fmla="*/ 0 w 3488732"/>
              <a:gd name="connsiteY4" fmla="*/ 3431630 h 3432751"/>
              <a:gd name="connsiteX5" fmla="*/ 80 w 3488732"/>
              <a:gd name="connsiteY5" fmla="*/ 3431628 h 3432751"/>
              <a:gd name="connsiteX6" fmla="*/ 7516 w 3488732"/>
              <a:gd name="connsiteY6" fmla="*/ 3431628 h 3432751"/>
              <a:gd name="connsiteX7" fmla="*/ 7516 w 3488732"/>
              <a:gd name="connsiteY7" fmla="*/ 3431443 h 3432751"/>
              <a:gd name="connsiteX8" fmla="*/ 179530 w 3488732"/>
              <a:gd name="connsiteY8" fmla="*/ 3427154 h 3432751"/>
              <a:gd name="connsiteX9" fmla="*/ 3484471 w 3488732"/>
              <a:gd name="connsiteY9" fmla="*/ 162232 h 3432751"/>
              <a:gd name="connsiteX10" fmla="*/ 3488328 w 3488732"/>
              <a:gd name="connsiteY10" fmla="*/ 6924 h 3432751"/>
              <a:gd name="connsiteX11" fmla="*/ 3488731 w 3488732"/>
              <a:gd name="connsiteY11" fmla="*/ 6924 h 34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8732" h="3432751">
                <a:moveTo>
                  <a:pt x="3488731" y="0"/>
                </a:moveTo>
                <a:lnTo>
                  <a:pt x="3488732" y="0"/>
                </a:lnTo>
                <a:lnTo>
                  <a:pt x="3488732" y="3432751"/>
                </a:lnTo>
                <a:lnTo>
                  <a:pt x="0" y="3432751"/>
                </a:lnTo>
                <a:lnTo>
                  <a:pt x="0" y="3431630"/>
                </a:lnTo>
                <a:lnTo>
                  <a:pt x="80" y="3431628"/>
                </a:lnTo>
                <a:lnTo>
                  <a:pt x="7516" y="3431628"/>
                </a:lnTo>
                <a:lnTo>
                  <a:pt x="7516" y="3431443"/>
                </a:lnTo>
                <a:lnTo>
                  <a:pt x="179530" y="3427154"/>
                </a:lnTo>
                <a:cubicBezTo>
                  <a:pt x="1965266" y="3337873"/>
                  <a:pt x="3396747" y="1924247"/>
                  <a:pt x="3484471" y="162232"/>
                </a:cubicBezTo>
                <a:lnTo>
                  <a:pt x="3488328" y="6924"/>
                </a:lnTo>
                <a:lnTo>
                  <a:pt x="3488731" y="69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Multiple exposures of graphs with different colours and sizes">
            <a:extLst>
              <a:ext uri="{FF2B5EF4-FFF2-40B4-BE49-F238E27FC236}">
                <a16:creationId xmlns:a16="http://schemas.microsoft.com/office/drawing/2014/main" id="{BD119B98-0CA3-5CC4-A9E8-87FC725624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70" r="25513" b="1"/>
          <a:stretch/>
        </p:blipFill>
        <p:spPr>
          <a:xfrm>
            <a:off x="6967018" y="10"/>
            <a:ext cx="5224982" cy="6863174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5566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D93C0950-3C3C-4FE9-BE59-DAF5AEF99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88FEA-2916-93C8-2AD6-246A6DB95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r>
              <a:rPr lang="en-US" dirty="0"/>
              <a:t>The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F6E75-FB50-5069-0E07-9F7471B57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608086" cy="350585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Abstract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Cannot be </a:t>
            </a:r>
            <a:r>
              <a:rPr lang="en-US" b="1" dirty="0"/>
              <a:t>Instantiated</a:t>
            </a:r>
            <a:r>
              <a:rPr lang="en-US" dirty="0"/>
              <a:t> to access it, you need to inherit it from another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Abstract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Can only declared inside an abstract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a method without a body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needs to be overridden in the subclass of the abstract class</a:t>
            </a:r>
          </a:p>
          <a:p>
            <a:endParaRPr lang="en-US" dirty="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C415DDA-2676-413C-8636-3E46EB18F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3401303"/>
            <a:ext cx="3485994" cy="345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CD5FADB-FB52-448C-9702-2000373C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923" y="-131"/>
            <a:ext cx="3488653" cy="3406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30F2F495-5DE2-4DF5-8741-3841A9DE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925" y="3406925"/>
            <a:ext cx="3485990" cy="345107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34">
            <a:extLst>
              <a:ext uri="{FF2B5EF4-FFF2-40B4-BE49-F238E27FC236}">
                <a16:creationId xmlns:a16="http://schemas.microsoft.com/office/drawing/2014/main" id="{6A740D2F-CBAA-486B-B578-F35085ECE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49175" y="-41251"/>
            <a:ext cx="3417103" cy="3499599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929C1E-D8F4-4A72-B3A3-525B158CC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6EE8E-1F2A-C58A-9572-09847EDE6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3" y="1597960"/>
            <a:ext cx="3266037" cy="3720352"/>
          </a:xfrm>
        </p:spPr>
        <p:txBody>
          <a:bodyPr anchor="b">
            <a:normAutofit/>
          </a:bodyPr>
          <a:lstStyle/>
          <a:p>
            <a:r>
              <a:rPr lang="en-PH" sz="2800"/>
              <a:t>Key Features of Abstraction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88C57F-18E6-4B7B-896C-59DF44273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063339-26C7-687F-CAA3-F6A7C6611E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919917"/>
              </p:ext>
            </p:extLst>
          </p:nvPr>
        </p:nvGraphicFramePr>
        <p:xfrm>
          <a:off x="5190565" y="809625"/>
          <a:ext cx="5787020" cy="514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142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6CB9-DEAF-E133-3C87-69C5296D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Ways to Achieve Abstraction in Java</a:t>
            </a:r>
            <a:endParaRPr lang="en-PH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DC1087-C8C8-7FC7-B3D7-DB72DAB262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7362" y="2427316"/>
          <a:ext cx="9950103" cy="3513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360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FF3597-294D-4BCC-9A3B-F73618BFB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D2CC1-68CD-2286-EF76-C16699E5E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1" y="720435"/>
            <a:ext cx="6397165" cy="1507375"/>
          </a:xfrm>
        </p:spPr>
        <p:txBody>
          <a:bodyPr>
            <a:normAutofit/>
          </a:bodyPr>
          <a:lstStyle/>
          <a:p>
            <a:r>
              <a:rPr lang="en-US" dirty="0"/>
              <a:t>Abstract Classes Declaration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C9AF0-5AB7-57D9-33EF-C08586DA2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1" y="2427316"/>
            <a:ext cx="6397165" cy="3513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abstract class Vehicle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abstract void start();</a:t>
            </a:r>
          </a:p>
          <a:p>
            <a:pPr marL="0" indent="0">
              <a:buNone/>
            </a:pPr>
            <a:r>
              <a:rPr lang="en-US" dirty="0"/>
              <a:t>    abstract void stop();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95A814-33CD-4A6C-8F2B-378289DBB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696640" y="-148"/>
            <a:ext cx="3495360" cy="3401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79214A-A9B1-4E84-BF32-CA24669E0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695889" y="-5385"/>
            <a:ext cx="3496111" cy="3401447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Multi-coloured 3D Art">
            <a:extLst>
              <a:ext uri="{FF2B5EF4-FFF2-40B4-BE49-F238E27FC236}">
                <a16:creationId xmlns:a16="http://schemas.microsoft.com/office/drawing/2014/main" id="{BF5AA9B3-9E24-82BB-7BF2-4D42F1F079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4261" b="2"/>
          <a:stretch/>
        </p:blipFill>
        <p:spPr>
          <a:xfrm>
            <a:off x="8696640" y="3396062"/>
            <a:ext cx="3496111" cy="34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5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BA18-3BEB-A919-CA85-E1C00F06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  <a:endParaRPr lang="en-PH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12B92D-6CD1-C7E7-172E-C592D5911C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7362" y="2427316"/>
          <a:ext cx="9950103" cy="3513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0400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CFEB-2625-86E7-4CC4-4CB6F0C2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Abstract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F77325B-9398-E760-22A2-FCDF7D77A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2368351"/>
            <a:ext cx="8788400" cy="3920689"/>
          </a:xfrm>
        </p:spPr>
      </p:pic>
    </p:spTree>
    <p:extLst>
      <p:ext uri="{BB962C8B-B14F-4D97-AF65-F5344CB8AC3E}">
        <p14:creationId xmlns:p14="http://schemas.microsoft.com/office/powerpoint/2010/main" val="241528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30901EA4-6CA0-4A64-939C-F76E88D15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45305-885B-8741-6AC6-0D231CB0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4855352" cy="1507375"/>
          </a:xfrm>
        </p:spPr>
        <p:txBody>
          <a:bodyPr>
            <a:normAutofit/>
          </a:bodyPr>
          <a:lstStyle/>
          <a:p>
            <a:r>
              <a:rPr lang="en-US" dirty="0"/>
              <a:t>What is Interface in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C7149-9190-E979-341C-3E89E48AA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27316"/>
            <a:ext cx="4855352" cy="3513514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interface in Java</a:t>
            </a:r>
            <a:r>
              <a:rPr lang="en-US" dirty="0"/>
              <a:t> is a blueprint of a class. It has static constants and abstract methods.</a:t>
            </a:r>
          </a:p>
          <a:p>
            <a:r>
              <a:rPr lang="en-US" dirty="0"/>
              <a:t>The interface in Java is </a:t>
            </a:r>
            <a:r>
              <a:rPr lang="en-US" i="1" dirty="0"/>
              <a:t>a mechanism to achieve abstraction</a:t>
            </a:r>
            <a:r>
              <a:rPr lang="en-US" dirty="0"/>
              <a:t>. There can be only abstract methods in the Java interface, not method body. It is used to achieve abstraction and multiple inheritance in Java.</a:t>
            </a:r>
          </a:p>
          <a:p>
            <a:endParaRPr lang="en-US" dirty="0"/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7E3B2BA1-50FC-4574-838F-AB0B5B93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3268" y="3431554"/>
            <a:ext cx="3488732" cy="3432751"/>
          </a:xfrm>
          <a:custGeom>
            <a:avLst/>
            <a:gdLst>
              <a:gd name="connsiteX0" fmla="*/ 3488731 w 3488732"/>
              <a:gd name="connsiteY0" fmla="*/ 0 h 3432751"/>
              <a:gd name="connsiteX1" fmla="*/ 3488732 w 3488732"/>
              <a:gd name="connsiteY1" fmla="*/ 0 h 3432751"/>
              <a:gd name="connsiteX2" fmla="*/ 3488732 w 3488732"/>
              <a:gd name="connsiteY2" fmla="*/ 3432751 h 3432751"/>
              <a:gd name="connsiteX3" fmla="*/ 0 w 3488732"/>
              <a:gd name="connsiteY3" fmla="*/ 3432751 h 3432751"/>
              <a:gd name="connsiteX4" fmla="*/ 0 w 3488732"/>
              <a:gd name="connsiteY4" fmla="*/ 3431630 h 3432751"/>
              <a:gd name="connsiteX5" fmla="*/ 80 w 3488732"/>
              <a:gd name="connsiteY5" fmla="*/ 3431628 h 3432751"/>
              <a:gd name="connsiteX6" fmla="*/ 7516 w 3488732"/>
              <a:gd name="connsiteY6" fmla="*/ 3431628 h 3432751"/>
              <a:gd name="connsiteX7" fmla="*/ 7516 w 3488732"/>
              <a:gd name="connsiteY7" fmla="*/ 3431443 h 3432751"/>
              <a:gd name="connsiteX8" fmla="*/ 179530 w 3488732"/>
              <a:gd name="connsiteY8" fmla="*/ 3427154 h 3432751"/>
              <a:gd name="connsiteX9" fmla="*/ 3484471 w 3488732"/>
              <a:gd name="connsiteY9" fmla="*/ 162232 h 3432751"/>
              <a:gd name="connsiteX10" fmla="*/ 3488328 w 3488732"/>
              <a:gd name="connsiteY10" fmla="*/ 6924 h 3432751"/>
              <a:gd name="connsiteX11" fmla="*/ 3488731 w 3488732"/>
              <a:gd name="connsiteY11" fmla="*/ 6924 h 34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8732" h="3432751">
                <a:moveTo>
                  <a:pt x="3488731" y="0"/>
                </a:moveTo>
                <a:lnTo>
                  <a:pt x="3488732" y="0"/>
                </a:lnTo>
                <a:lnTo>
                  <a:pt x="3488732" y="3432751"/>
                </a:lnTo>
                <a:lnTo>
                  <a:pt x="0" y="3432751"/>
                </a:lnTo>
                <a:lnTo>
                  <a:pt x="0" y="3431630"/>
                </a:lnTo>
                <a:lnTo>
                  <a:pt x="80" y="3431628"/>
                </a:lnTo>
                <a:lnTo>
                  <a:pt x="7516" y="3431628"/>
                </a:lnTo>
                <a:lnTo>
                  <a:pt x="7516" y="3431443"/>
                </a:lnTo>
                <a:lnTo>
                  <a:pt x="179530" y="3427154"/>
                </a:lnTo>
                <a:cubicBezTo>
                  <a:pt x="1965266" y="3337873"/>
                  <a:pt x="3396747" y="1924247"/>
                  <a:pt x="3484471" y="162232"/>
                </a:cubicBezTo>
                <a:lnTo>
                  <a:pt x="3488328" y="6924"/>
                </a:lnTo>
                <a:lnTo>
                  <a:pt x="3488731" y="69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7808A6FE-DA22-F4B0-4868-83784F799D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19" r="30803" b="2"/>
          <a:stretch/>
        </p:blipFill>
        <p:spPr>
          <a:xfrm>
            <a:off x="6967018" y="10"/>
            <a:ext cx="5224982" cy="6863174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5744658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8E8E2"/>
      </a:lt2>
      <a:accent1>
        <a:srgbClr val="6E76EE"/>
      </a:accent1>
      <a:accent2>
        <a:srgbClr val="4E9AEB"/>
      </a:accent2>
      <a:accent3>
        <a:srgbClr val="2EB4C3"/>
      </a:accent3>
      <a:accent4>
        <a:srgbClr val="35B78E"/>
      </a:accent4>
      <a:accent5>
        <a:srgbClr val="30BB55"/>
      </a:accent5>
      <a:accent6>
        <a:srgbClr val="47BB32"/>
      </a:accent6>
      <a:hlink>
        <a:srgbClr val="88845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5C597E978DCE4EBD2219661CA6DB1E" ma:contentTypeVersion="4" ma:contentTypeDescription="Create a new document." ma:contentTypeScope="" ma:versionID="ef82b8649a23e6e31b4e4276e00e29b3">
  <xsd:schema xmlns:xsd="http://www.w3.org/2001/XMLSchema" xmlns:xs="http://www.w3.org/2001/XMLSchema" xmlns:p="http://schemas.microsoft.com/office/2006/metadata/properties" xmlns:ns2="cbe6cbf4-c42b-4743-b9b1-0a72e659581f" targetNamespace="http://schemas.microsoft.com/office/2006/metadata/properties" ma:root="true" ma:fieldsID="5d86933ea8eb553a14d4cb58a62c115c" ns2:_="">
    <xsd:import namespace="cbe6cbf4-c42b-4743-b9b1-0a72e65958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e6cbf4-c42b-4743-b9b1-0a72e65958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D901B5-B335-404C-A5BC-B539C082A5F6}"/>
</file>

<file path=customXml/itemProps2.xml><?xml version="1.0" encoding="utf-8"?>
<ds:datastoreItem xmlns:ds="http://schemas.openxmlformats.org/officeDocument/2006/customXml" ds:itemID="{893142DB-1293-4F13-98DA-5C95D869B592}"/>
</file>

<file path=customXml/itemProps3.xml><?xml version="1.0" encoding="utf-8"?>
<ds:datastoreItem xmlns:ds="http://schemas.openxmlformats.org/officeDocument/2006/customXml" ds:itemID="{7DA97E96-4482-47C2-B99B-A083F61CB188}"/>
</file>

<file path=docProps/app.xml><?xml version="1.0" encoding="utf-8"?>
<Properties xmlns="http://schemas.openxmlformats.org/officeDocument/2006/extended-properties" xmlns:vt="http://schemas.openxmlformats.org/officeDocument/2006/docPropsVTypes">
  <TotalTime>3860</TotalTime>
  <Words>727</Words>
  <Application>Microsoft Office PowerPoint</Application>
  <PresentationFormat>Widescreen</PresentationFormat>
  <Paragraphs>98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Narrow</vt:lpstr>
      <vt:lpstr>Arial</vt:lpstr>
      <vt:lpstr>Avenir Next LT Pro</vt:lpstr>
      <vt:lpstr>Avenir Next LT Pro Light</vt:lpstr>
      <vt:lpstr>Wingdings</vt:lpstr>
      <vt:lpstr>BlocksVTI</vt:lpstr>
      <vt:lpstr>JAVA Abstraction and Interface</vt:lpstr>
      <vt:lpstr>What is Abstraction?</vt:lpstr>
      <vt:lpstr>The Abstraction</vt:lpstr>
      <vt:lpstr>Key Features of Abstraction</vt:lpstr>
      <vt:lpstr>Ways to Achieve Abstraction in Java</vt:lpstr>
      <vt:lpstr>Abstract Classes Declaration</vt:lpstr>
      <vt:lpstr>Abstract Methods</vt:lpstr>
      <vt:lpstr>Example of Abstract</vt:lpstr>
      <vt:lpstr>What is Interface in JAVA?</vt:lpstr>
      <vt:lpstr>Why do we use an Interface?</vt:lpstr>
      <vt:lpstr>Characteristics of an Interface</vt:lpstr>
      <vt:lpstr>Benefits of Interfaces</vt:lpstr>
      <vt:lpstr>Difference Between Class and Interface</vt:lpstr>
      <vt:lpstr>Differences between Abstract Class and Interface</vt:lpstr>
      <vt:lpstr>Syntax of Abstract</vt:lpstr>
      <vt:lpstr>Syntax of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Interface</dc:title>
  <dc:creator>Jay A. Abaleta</dc:creator>
  <cp:lastModifiedBy>Jay A. Abaleta</cp:lastModifiedBy>
  <cp:revision>5</cp:revision>
  <dcterms:created xsi:type="dcterms:W3CDTF">2023-04-19T03:32:58Z</dcterms:created>
  <dcterms:modified xsi:type="dcterms:W3CDTF">2024-09-29T11:18:21Z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2024-09-27T15:07:24Z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4881377e-d069-423d-becf-580a7143a771</vt:lpwstr>
  </property>
  <property fmtid="{D5CDD505-2E9C-101B-9397-08002B2CF9AE}" pid="8" name="MSIP_Label_8a813f4b-519a-4481-a498-85770f517757_ContentBits">
    <vt:lpwstr>0</vt:lpwstr>
  </property>
  <property fmtid="{D5CDD505-2E9C-101B-9397-08002B2CF9AE}" pid="9" name="ContentTypeId">
    <vt:lpwstr>0x0101007D5C597E978DCE4EBD2219661CA6DB1E</vt:lpwstr>
  </property>
</Properties>
</file>