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AF68F-E593-4065-8B70-FE491A36070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0324EA-E27C-4C84-90DD-801AEA594FF1}">
      <dgm:prSet/>
      <dgm:spPr/>
      <dgm:t>
        <a:bodyPr/>
        <a:lstStyle/>
        <a:p>
          <a:r>
            <a:rPr lang="en-US"/>
            <a:t>It is similar to methods you can also overload constructors example you can write more than constructor with different parameters.</a:t>
          </a:r>
        </a:p>
      </dgm:t>
    </dgm:pt>
    <dgm:pt modelId="{0EFB89FE-C63D-40EE-803D-C519306580E0}" type="parTrans" cxnId="{733FCE01-8528-4B2F-9319-FA71DB03D4D9}">
      <dgm:prSet/>
      <dgm:spPr/>
      <dgm:t>
        <a:bodyPr/>
        <a:lstStyle/>
        <a:p>
          <a:endParaRPr lang="en-US"/>
        </a:p>
      </dgm:t>
    </dgm:pt>
    <dgm:pt modelId="{A33B7886-3E0F-4364-AA56-E7A482F2F6E4}" type="sibTrans" cxnId="{733FCE01-8528-4B2F-9319-FA71DB03D4D9}">
      <dgm:prSet/>
      <dgm:spPr/>
      <dgm:t>
        <a:bodyPr/>
        <a:lstStyle/>
        <a:p>
          <a:endParaRPr lang="en-US"/>
        </a:p>
      </dgm:t>
    </dgm:pt>
    <dgm:pt modelId="{5D38EE18-D7FD-403F-B681-A5146EF2334F}">
      <dgm:prSet/>
      <dgm:spPr/>
      <dgm:t>
        <a:bodyPr/>
        <a:lstStyle/>
        <a:p>
          <a:r>
            <a:rPr lang="en-US"/>
            <a:t>And, based on the parameters we pass at the time of instantiation, respective constructor will be invoked.</a:t>
          </a:r>
        </a:p>
      </dgm:t>
    </dgm:pt>
    <dgm:pt modelId="{341E8A73-2421-4A32-A989-F0D89CFA1B2C}" type="parTrans" cxnId="{3604FD34-4812-4B03-8759-7B3C8C3D5626}">
      <dgm:prSet/>
      <dgm:spPr/>
      <dgm:t>
        <a:bodyPr/>
        <a:lstStyle/>
        <a:p>
          <a:endParaRPr lang="en-US"/>
        </a:p>
      </dgm:t>
    </dgm:pt>
    <dgm:pt modelId="{F537AFEA-5AEC-48D2-9D27-EE77489C34A5}" type="sibTrans" cxnId="{3604FD34-4812-4B03-8759-7B3C8C3D5626}">
      <dgm:prSet/>
      <dgm:spPr/>
      <dgm:t>
        <a:bodyPr/>
        <a:lstStyle/>
        <a:p>
          <a:endParaRPr lang="en-US"/>
        </a:p>
      </dgm:t>
    </dgm:pt>
    <dgm:pt modelId="{40BC99FD-540A-4D57-8CE3-7AEEFDA1D2F6}" type="pres">
      <dgm:prSet presAssocID="{B11AF68F-E593-4065-8B70-FE491A3607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E4A3A9-38F0-46EB-B125-EB13BC928281}" type="pres">
      <dgm:prSet presAssocID="{900324EA-E27C-4C84-90DD-801AEA594FF1}" presName="hierRoot1" presStyleCnt="0"/>
      <dgm:spPr/>
    </dgm:pt>
    <dgm:pt modelId="{BAD5734F-2D0E-4229-91DB-434C667405E8}" type="pres">
      <dgm:prSet presAssocID="{900324EA-E27C-4C84-90DD-801AEA594FF1}" presName="composite" presStyleCnt="0"/>
      <dgm:spPr/>
    </dgm:pt>
    <dgm:pt modelId="{55066704-985E-4FB3-8B86-457F8CABCE48}" type="pres">
      <dgm:prSet presAssocID="{900324EA-E27C-4C84-90DD-801AEA594FF1}" presName="background" presStyleLbl="node0" presStyleIdx="0" presStyleCnt="2"/>
      <dgm:spPr/>
    </dgm:pt>
    <dgm:pt modelId="{1955A831-E1D1-4D00-A146-43ED45EF9409}" type="pres">
      <dgm:prSet presAssocID="{900324EA-E27C-4C84-90DD-801AEA594FF1}" presName="text" presStyleLbl="fgAcc0" presStyleIdx="0" presStyleCnt="2">
        <dgm:presLayoutVars>
          <dgm:chPref val="3"/>
        </dgm:presLayoutVars>
      </dgm:prSet>
      <dgm:spPr/>
    </dgm:pt>
    <dgm:pt modelId="{CE335EC3-C4D3-4F5B-851A-7A1BA83CA793}" type="pres">
      <dgm:prSet presAssocID="{900324EA-E27C-4C84-90DD-801AEA594FF1}" presName="hierChild2" presStyleCnt="0"/>
      <dgm:spPr/>
    </dgm:pt>
    <dgm:pt modelId="{B3134A0E-7180-43E3-AF67-331B71863B5F}" type="pres">
      <dgm:prSet presAssocID="{5D38EE18-D7FD-403F-B681-A5146EF2334F}" presName="hierRoot1" presStyleCnt="0"/>
      <dgm:spPr/>
    </dgm:pt>
    <dgm:pt modelId="{F1617BA0-1B24-493B-A16D-8FD1E6677557}" type="pres">
      <dgm:prSet presAssocID="{5D38EE18-D7FD-403F-B681-A5146EF2334F}" presName="composite" presStyleCnt="0"/>
      <dgm:spPr/>
    </dgm:pt>
    <dgm:pt modelId="{C5CC375B-B4BA-4254-8DFD-5B2549E173AC}" type="pres">
      <dgm:prSet presAssocID="{5D38EE18-D7FD-403F-B681-A5146EF2334F}" presName="background" presStyleLbl="node0" presStyleIdx="1" presStyleCnt="2"/>
      <dgm:spPr/>
    </dgm:pt>
    <dgm:pt modelId="{A87CF4D9-9AE8-4F27-826D-AA4A4B902F14}" type="pres">
      <dgm:prSet presAssocID="{5D38EE18-D7FD-403F-B681-A5146EF2334F}" presName="text" presStyleLbl="fgAcc0" presStyleIdx="1" presStyleCnt="2">
        <dgm:presLayoutVars>
          <dgm:chPref val="3"/>
        </dgm:presLayoutVars>
      </dgm:prSet>
      <dgm:spPr/>
    </dgm:pt>
    <dgm:pt modelId="{E1C87C46-8633-494D-B680-600720F357C4}" type="pres">
      <dgm:prSet presAssocID="{5D38EE18-D7FD-403F-B681-A5146EF2334F}" presName="hierChild2" presStyleCnt="0"/>
      <dgm:spPr/>
    </dgm:pt>
  </dgm:ptLst>
  <dgm:cxnLst>
    <dgm:cxn modelId="{733FCE01-8528-4B2F-9319-FA71DB03D4D9}" srcId="{B11AF68F-E593-4065-8B70-FE491A36070F}" destId="{900324EA-E27C-4C84-90DD-801AEA594FF1}" srcOrd="0" destOrd="0" parTransId="{0EFB89FE-C63D-40EE-803D-C519306580E0}" sibTransId="{A33B7886-3E0F-4364-AA56-E7A482F2F6E4}"/>
    <dgm:cxn modelId="{3604FD34-4812-4B03-8759-7B3C8C3D5626}" srcId="{B11AF68F-E593-4065-8B70-FE491A36070F}" destId="{5D38EE18-D7FD-403F-B681-A5146EF2334F}" srcOrd="1" destOrd="0" parTransId="{341E8A73-2421-4A32-A989-F0D89CFA1B2C}" sibTransId="{F537AFEA-5AEC-48D2-9D27-EE77489C34A5}"/>
    <dgm:cxn modelId="{21183F39-35AB-4F9E-A8AC-E0DF8228AB74}" type="presOf" srcId="{5D38EE18-D7FD-403F-B681-A5146EF2334F}" destId="{A87CF4D9-9AE8-4F27-826D-AA4A4B902F14}" srcOrd="0" destOrd="0" presId="urn:microsoft.com/office/officeart/2005/8/layout/hierarchy1"/>
    <dgm:cxn modelId="{16617AA2-E78A-430D-BA70-DBBA7A4436DD}" type="presOf" srcId="{B11AF68F-E593-4065-8B70-FE491A36070F}" destId="{40BC99FD-540A-4D57-8CE3-7AEEFDA1D2F6}" srcOrd="0" destOrd="0" presId="urn:microsoft.com/office/officeart/2005/8/layout/hierarchy1"/>
    <dgm:cxn modelId="{283C37C2-66CE-43C5-8DFB-D97F49BE3A03}" type="presOf" srcId="{900324EA-E27C-4C84-90DD-801AEA594FF1}" destId="{1955A831-E1D1-4D00-A146-43ED45EF9409}" srcOrd="0" destOrd="0" presId="urn:microsoft.com/office/officeart/2005/8/layout/hierarchy1"/>
    <dgm:cxn modelId="{81C53E97-C543-4309-B2AA-A189ADA0AFD0}" type="presParOf" srcId="{40BC99FD-540A-4D57-8CE3-7AEEFDA1D2F6}" destId="{27E4A3A9-38F0-46EB-B125-EB13BC928281}" srcOrd="0" destOrd="0" presId="urn:microsoft.com/office/officeart/2005/8/layout/hierarchy1"/>
    <dgm:cxn modelId="{4455FFFC-51FE-48D5-B7E4-78ABB505F9CC}" type="presParOf" srcId="{27E4A3A9-38F0-46EB-B125-EB13BC928281}" destId="{BAD5734F-2D0E-4229-91DB-434C667405E8}" srcOrd="0" destOrd="0" presId="urn:microsoft.com/office/officeart/2005/8/layout/hierarchy1"/>
    <dgm:cxn modelId="{1CA308E3-5CE0-4FAB-8F0D-EF4254B71067}" type="presParOf" srcId="{BAD5734F-2D0E-4229-91DB-434C667405E8}" destId="{55066704-985E-4FB3-8B86-457F8CABCE48}" srcOrd="0" destOrd="0" presId="urn:microsoft.com/office/officeart/2005/8/layout/hierarchy1"/>
    <dgm:cxn modelId="{CFA9E5FA-D969-42AF-8C98-8D3802830F1E}" type="presParOf" srcId="{BAD5734F-2D0E-4229-91DB-434C667405E8}" destId="{1955A831-E1D1-4D00-A146-43ED45EF9409}" srcOrd="1" destOrd="0" presId="urn:microsoft.com/office/officeart/2005/8/layout/hierarchy1"/>
    <dgm:cxn modelId="{D457B87A-BDD1-48F0-87FC-9860386EF852}" type="presParOf" srcId="{27E4A3A9-38F0-46EB-B125-EB13BC928281}" destId="{CE335EC3-C4D3-4F5B-851A-7A1BA83CA793}" srcOrd="1" destOrd="0" presId="urn:microsoft.com/office/officeart/2005/8/layout/hierarchy1"/>
    <dgm:cxn modelId="{0212CBD9-D0CD-4C4D-B071-7866605E350D}" type="presParOf" srcId="{40BC99FD-540A-4D57-8CE3-7AEEFDA1D2F6}" destId="{B3134A0E-7180-43E3-AF67-331B71863B5F}" srcOrd="1" destOrd="0" presId="urn:microsoft.com/office/officeart/2005/8/layout/hierarchy1"/>
    <dgm:cxn modelId="{887CF884-74DA-4913-A531-DDBABD2A72D9}" type="presParOf" srcId="{B3134A0E-7180-43E3-AF67-331B71863B5F}" destId="{F1617BA0-1B24-493B-A16D-8FD1E6677557}" srcOrd="0" destOrd="0" presId="urn:microsoft.com/office/officeart/2005/8/layout/hierarchy1"/>
    <dgm:cxn modelId="{BB910586-E6A1-488D-922A-024BF5B83831}" type="presParOf" srcId="{F1617BA0-1B24-493B-A16D-8FD1E6677557}" destId="{C5CC375B-B4BA-4254-8DFD-5B2549E173AC}" srcOrd="0" destOrd="0" presId="urn:microsoft.com/office/officeart/2005/8/layout/hierarchy1"/>
    <dgm:cxn modelId="{994FB2D3-712C-4100-A96A-B9C5F0FCB22F}" type="presParOf" srcId="{F1617BA0-1B24-493B-A16D-8FD1E6677557}" destId="{A87CF4D9-9AE8-4F27-826D-AA4A4B902F14}" srcOrd="1" destOrd="0" presId="urn:microsoft.com/office/officeart/2005/8/layout/hierarchy1"/>
    <dgm:cxn modelId="{874E7C0F-7F58-431D-B313-0BB2FADAF8CE}" type="presParOf" srcId="{B3134A0E-7180-43E3-AF67-331B71863B5F}" destId="{E1C87C46-8633-494D-B680-600720F357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4C357-5B78-4214-B421-C761FD5A10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CBEF9-1794-4ADB-A17D-CACA58FF3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Sometimes there is a need of initializing an object in different ways. </a:t>
          </a:r>
        </a:p>
      </dgm:t>
    </dgm:pt>
    <dgm:pt modelId="{F0A09CE8-650E-44DF-844C-F948FE109C59}" type="parTrans" cxnId="{2A9384FB-32AC-4D53-BC0E-F3C1DDD50E3C}">
      <dgm:prSet/>
      <dgm:spPr/>
      <dgm:t>
        <a:bodyPr/>
        <a:lstStyle/>
        <a:p>
          <a:endParaRPr lang="en-US"/>
        </a:p>
      </dgm:t>
    </dgm:pt>
    <dgm:pt modelId="{857A647A-BC60-4808-9ADA-072363B99E4A}" type="sibTrans" cxnId="{2A9384FB-32AC-4D53-BC0E-F3C1DDD50E3C}">
      <dgm:prSet/>
      <dgm:spPr/>
      <dgm:t>
        <a:bodyPr/>
        <a:lstStyle/>
        <a:p>
          <a:endParaRPr lang="en-US"/>
        </a:p>
      </dgm:t>
    </dgm:pt>
    <dgm:pt modelId="{522E0FEB-ADC3-44F0-95C6-16D21F6B0B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can be done using constructor overloading.</a:t>
          </a:r>
        </a:p>
      </dgm:t>
    </dgm:pt>
    <dgm:pt modelId="{49F6EB70-2131-4018-A8A7-815096AF6E2F}" type="parTrans" cxnId="{C034FD17-A787-4DC1-A25E-C18D3AC16312}">
      <dgm:prSet/>
      <dgm:spPr/>
      <dgm:t>
        <a:bodyPr/>
        <a:lstStyle/>
        <a:p>
          <a:endParaRPr lang="en-US"/>
        </a:p>
      </dgm:t>
    </dgm:pt>
    <dgm:pt modelId="{7A4F75FE-91BE-4B6C-BCBE-90647D791870}" type="sibTrans" cxnId="{C034FD17-A787-4DC1-A25E-C18D3AC16312}">
      <dgm:prSet/>
      <dgm:spPr/>
      <dgm:t>
        <a:bodyPr/>
        <a:lstStyle/>
        <a:p>
          <a:endParaRPr lang="en-US"/>
        </a:p>
      </dgm:t>
    </dgm:pt>
    <dgm:pt modelId="{77DF1BFA-F391-44BB-8010-ADF7552FC24C}" type="pres">
      <dgm:prSet presAssocID="{C8C4C357-5B78-4214-B421-C761FD5A1008}" presName="root" presStyleCnt="0">
        <dgm:presLayoutVars>
          <dgm:dir/>
          <dgm:resizeHandles val="exact"/>
        </dgm:presLayoutVars>
      </dgm:prSet>
      <dgm:spPr/>
    </dgm:pt>
    <dgm:pt modelId="{6E8B6D27-E64B-4A5D-8D27-AF6DA9677BC9}" type="pres">
      <dgm:prSet presAssocID="{453CBEF9-1794-4ADB-A17D-CACA58FF3ED6}" presName="compNode" presStyleCnt="0"/>
      <dgm:spPr/>
    </dgm:pt>
    <dgm:pt modelId="{033F21B1-8D5D-462B-B1C0-425D57593E6B}" type="pres">
      <dgm:prSet presAssocID="{453CBEF9-1794-4ADB-A17D-CACA58FF3ED6}" presName="bgRect" presStyleLbl="bgShp" presStyleIdx="0" presStyleCnt="2"/>
      <dgm:spPr/>
    </dgm:pt>
    <dgm:pt modelId="{1A9CD100-80AD-4F30-866F-717E09AD8AD5}" type="pres">
      <dgm:prSet presAssocID="{453CBEF9-1794-4ADB-A17D-CACA58FF3E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22A4252-7D99-4168-A493-EC3F5241D6F8}" type="pres">
      <dgm:prSet presAssocID="{453CBEF9-1794-4ADB-A17D-CACA58FF3ED6}" presName="spaceRect" presStyleCnt="0"/>
      <dgm:spPr/>
    </dgm:pt>
    <dgm:pt modelId="{243830A1-469D-46E0-BC7E-18B9DE32A43E}" type="pres">
      <dgm:prSet presAssocID="{453CBEF9-1794-4ADB-A17D-CACA58FF3ED6}" presName="parTx" presStyleLbl="revTx" presStyleIdx="0" presStyleCnt="2">
        <dgm:presLayoutVars>
          <dgm:chMax val="0"/>
          <dgm:chPref val="0"/>
        </dgm:presLayoutVars>
      </dgm:prSet>
      <dgm:spPr/>
    </dgm:pt>
    <dgm:pt modelId="{8F26E708-133D-4C6B-A07E-E862A50D04BC}" type="pres">
      <dgm:prSet presAssocID="{857A647A-BC60-4808-9ADA-072363B99E4A}" presName="sibTrans" presStyleCnt="0"/>
      <dgm:spPr/>
    </dgm:pt>
    <dgm:pt modelId="{5C41E1BC-39E1-4055-9D18-4F4DA1FE4013}" type="pres">
      <dgm:prSet presAssocID="{522E0FEB-ADC3-44F0-95C6-16D21F6B0B28}" presName="compNode" presStyleCnt="0"/>
      <dgm:spPr/>
    </dgm:pt>
    <dgm:pt modelId="{790C98A2-7A6F-4151-B1A9-4E9E57FECB8B}" type="pres">
      <dgm:prSet presAssocID="{522E0FEB-ADC3-44F0-95C6-16D21F6B0B28}" presName="bgRect" presStyleLbl="bgShp" presStyleIdx="1" presStyleCnt="2"/>
      <dgm:spPr/>
    </dgm:pt>
    <dgm:pt modelId="{CF0E182B-A01B-40B4-9D0D-EF648FB3A0A4}" type="pres">
      <dgm:prSet presAssocID="{522E0FEB-ADC3-44F0-95C6-16D21F6B0B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1EAC10B3-A4AF-4E55-8E1E-F6D0F6A62A65}" type="pres">
      <dgm:prSet presAssocID="{522E0FEB-ADC3-44F0-95C6-16D21F6B0B28}" presName="spaceRect" presStyleCnt="0"/>
      <dgm:spPr/>
    </dgm:pt>
    <dgm:pt modelId="{9F8B7E73-ACAE-4115-98D5-31785C69CA55}" type="pres">
      <dgm:prSet presAssocID="{522E0FEB-ADC3-44F0-95C6-16D21F6B0B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34FD17-A787-4DC1-A25E-C18D3AC16312}" srcId="{C8C4C357-5B78-4214-B421-C761FD5A1008}" destId="{522E0FEB-ADC3-44F0-95C6-16D21F6B0B28}" srcOrd="1" destOrd="0" parTransId="{49F6EB70-2131-4018-A8A7-815096AF6E2F}" sibTransId="{7A4F75FE-91BE-4B6C-BCBE-90647D791870}"/>
    <dgm:cxn modelId="{58E0376F-D552-4682-9520-510D83A6E0ED}" type="presOf" srcId="{453CBEF9-1794-4ADB-A17D-CACA58FF3ED6}" destId="{243830A1-469D-46E0-BC7E-18B9DE32A43E}" srcOrd="0" destOrd="0" presId="urn:microsoft.com/office/officeart/2018/2/layout/IconVerticalSolidList"/>
    <dgm:cxn modelId="{1C27898C-7734-426A-8C35-22DCFEE888BD}" type="presOf" srcId="{C8C4C357-5B78-4214-B421-C761FD5A1008}" destId="{77DF1BFA-F391-44BB-8010-ADF7552FC24C}" srcOrd="0" destOrd="0" presId="urn:microsoft.com/office/officeart/2018/2/layout/IconVerticalSolidList"/>
    <dgm:cxn modelId="{4FC91DCD-FA76-4FF9-AB88-9B271D95744E}" type="presOf" srcId="{522E0FEB-ADC3-44F0-95C6-16D21F6B0B28}" destId="{9F8B7E73-ACAE-4115-98D5-31785C69CA55}" srcOrd="0" destOrd="0" presId="urn:microsoft.com/office/officeart/2018/2/layout/IconVerticalSolidList"/>
    <dgm:cxn modelId="{2A9384FB-32AC-4D53-BC0E-F3C1DDD50E3C}" srcId="{C8C4C357-5B78-4214-B421-C761FD5A1008}" destId="{453CBEF9-1794-4ADB-A17D-CACA58FF3ED6}" srcOrd="0" destOrd="0" parTransId="{F0A09CE8-650E-44DF-844C-F948FE109C59}" sibTransId="{857A647A-BC60-4808-9ADA-072363B99E4A}"/>
    <dgm:cxn modelId="{BC1C3526-D746-486E-96E0-37DB56A3EA70}" type="presParOf" srcId="{77DF1BFA-F391-44BB-8010-ADF7552FC24C}" destId="{6E8B6D27-E64B-4A5D-8D27-AF6DA9677BC9}" srcOrd="0" destOrd="0" presId="urn:microsoft.com/office/officeart/2018/2/layout/IconVerticalSolidList"/>
    <dgm:cxn modelId="{2181F39E-14F1-4E0C-9D3D-F137C5901FB9}" type="presParOf" srcId="{6E8B6D27-E64B-4A5D-8D27-AF6DA9677BC9}" destId="{033F21B1-8D5D-462B-B1C0-425D57593E6B}" srcOrd="0" destOrd="0" presId="urn:microsoft.com/office/officeart/2018/2/layout/IconVerticalSolidList"/>
    <dgm:cxn modelId="{BAA3B4B7-C0B8-4E1E-902B-9140A4DE38CB}" type="presParOf" srcId="{6E8B6D27-E64B-4A5D-8D27-AF6DA9677BC9}" destId="{1A9CD100-80AD-4F30-866F-717E09AD8AD5}" srcOrd="1" destOrd="0" presId="urn:microsoft.com/office/officeart/2018/2/layout/IconVerticalSolidList"/>
    <dgm:cxn modelId="{96FEA0A1-54F3-4E5E-AE72-25A5320A54FB}" type="presParOf" srcId="{6E8B6D27-E64B-4A5D-8D27-AF6DA9677BC9}" destId="{822A4252-7D99-4168-A493-EC3F5241D6F8}" srcOrd="2" destOrd="0" presId="urn:microsoft.com/office/officeart/2018/2/layout/IconVerticalSolidList"/>
    <dgm:cxn modelId="{6668B187-EABA-4B1A-94C9-9BCD20CA9EE8}" type="presParOf" srcId="{6E8B6D27-E64B-4A5D-8D27-AF6DA9677BC9}" destId="{243830A1-469D-46E0-BC7E-18B9DE32A43E}" srcOrd="3" destOrd="0" presId="urn:microsoft.com/office/officeart/2018/2/layout/IconVerticalSolidList"/>
    <dgm:cxn modelId="{150703C8-A7F5-4B83-AFEF-822B26ED9A4C}" type="presParOf" srcId="{77DF1BFA-F391-44BB-8010-ADF7552FC24C}" destId="{8F26E708-133D-4C6B-A07E-E862A50D04BC}" srcOrd="1" destOrd="0" presId="urn:microsoft.com/office/officeart/2018/2/layout/IconVerticalSolidList"/>
    <dgm:cxn modelId="{705F0F7E-FA7F-44C5-B34D-C6A44CF99E56}" type="presParOf" srcId="{77DF1BFA-F391-44BB-8010-ADF7552FC24C}" destId="{5C41E1BC-39E1-4055-9D18-4F4DA1FE4013}" srcOrd="2" destOrd="0" presId="urn:microsoft.com/office/officeart/2018/2/layout/IconVerticalSolidList"/>
    <dgm:cxn modelId="{3A144E95-5A74-41DF-8DA8-72615EFA995D}" type="presParOf" srcId="{5C41E1BC-39E1-4055-9D18-4F4DA1FE4013}" destId="{790C98A2-7A6F-4151-B1A9-4E9E57FECB8B}" srcOrd="0" destOrd="0" presId="urn:microsoft.com/office/officeart/2018/2/layout/IconVerticalSolidList"/>
    <dgm:cxn modelId="{C357D180-BF07-4BE6-A145-0D05F4F041F4}" type="presParOf" srcId="{5C41E1BC-39E1-4055-9D18-4F4DA1FE4013}" destId="{CF0E182B-A01B-40B4-9D0D-EF648FB3A0A4}" srcOrd="1" destOrd="0" presId="urn:microsoft.com/office/officeart/2018/2/layout/IconVerticalSolidList"/>
    <dgm:cxn modelId="{7BA96F1E-ED30-489D-AB09-511FE0B72772}" type="presParOf" srcId="{5C41E1BC-39E1-4055-9D18-4F4DA1FE4013}" destId="{1EAC10B3-A4AF-4E55-8E1E-F6D0F6A62A65}" srcOrd="2" destOrd="0" presId="urn:microsoft.com/office/officeart/2018/2/layout/IconVerticalSolidList"/>
    <dgm:cxn modelId="{15CE4961-E2B7-433F-BE19-E5749395658D}" type="presParOf" srcId="{5C41E1BC-39E1-4055-9D18-4F4DA1FE4013}" destId="{9F8B7E73-ACAE-4115-98D5-31785C69C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66704-985E-4FB3-8B86-457F8CABCE4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5A831-E1D1-4D00-A146-43ED45EF9409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is similar to methods you can also overload constructors example you can write more than constructor with different parameters.</a:t>
          </a:r>
        </a:p>
      </dsp:txBody>
      <dsp:txXfrm>
        <a:off x="696297" y="538547"/>
        <a:ext cx="4171627" cy="2590157"/>
      </dsp:txXfrm>
    </dsp:sp>
    <dsp:sp modelId="{C5CC375B-B4BA-4254-8DFD-5B2549E173A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CF4D9-9AE8-4F27-826D-AA4A4B902F14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And, based on the parameters we pass at the time of instantiation, respective constructor will be invoked.</a:t>
          </a: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F21B1-8D5D-462B-B1C0-425D57593E6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CD100-80AD-4F30-866F-717E09AD8AD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830A1-469D-46E0-BC7E-18B9DE32A43E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Sometimes there is a need of initializing an object in different ways. </a:t>
          </a:r>
        </a:p>
      </dsp:txBody>
      <dsp:txXfrm>
        <a:off x="1507738" y="707092"/>
        <a:ext cx="9007861" cy="1305401"/>
      </dsp:txXfrm>
    </dsp:sp>
    <dsp:sp modelId="{790C98A2-7A6F-4151-B1A9-4E9E57FECB8B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E182B-A01B-40B4-9D0D-EF648FB3A0A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B7E73-ACAE-4115-98D5-31785C69CA55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can be done using constructor overloading.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1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2C33-2293-A569-557D-BF9DCEB99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100"/>
              <a:t>JAVA OOP Constructor Overloading and Overriding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28399-403D-04C9-52FF-6B3A8D681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Lecturer: Jay A. Abaleta</a:t>
            </a:r>
            <a:endParaRPr lang="en-US"/>
          </a:p>
        </p:txBody>
      </p:sp>
      <p:pic>
        <p:nvPicPr>
          <p:cNvPr id="4" name="Picture 3" descr="A colorful smoke on a white background&#10;&#10;Description automatically generated">
            <a:extLst>
              <a:ext uri="{FF2B5EF4-FFF2-40B4-BE49-F238E27FC236}">
                <a16:creationId xmlns:a16="http://schemas.microsoft.com/office/drawing/2014/main" id="{4412F671-7E44-D6E1-0E6D-DD10E2507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4" r="33044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98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3249B-80D7-D4D6-5BCE-6B1FAA03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Method Overriding 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2033-6CA3-551C-1888-DED8A3DA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Method overriding</a:t>
            </a:r>
            <a:r>
              <a:rPr lang="en-US" dirty="0"/>
              <a:t> allows us to achieve run-time polymorphism and is used for writing specific definitions of a subclass method that is already defined in the superclass.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3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70B99-A895-E011-05D9-2CEC0C8A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Usage of Java Method Overriding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C9F5-D7B3-E8E1-47A6-C57F78C0E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 overriding is used for achieving run-time polymorphism.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 overriding is used for writing specific definition of a subclass method (this method is known as the overridden method).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579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7870B-CFE9-8ADF-4669-80251CB7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is Constructor in Java?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F7B4-4089-0711-579E-AD1905F1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 constructor initializes an object when it is created. It has the same name as its class and is syntactically similar to a method. However, constructors have no explicit return type.</a:t>
            </a:r>
          </a:p>
        </p:txBody>
      </p:sp>
    </p:spTree>
    <p:extLst>
      <p:ext uri="{BB962C8B-B14F-4D97-AF65-F5344CB8AC3E}">
        <p14:creationId xmlns:p14="http://schemas.microsoft.com/office/powerpoint/2010/main" val="111064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D54B6-6042-A8EE-386A-B21BBAA1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Syntax of Constructor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2339-0BC2-28C6-9DB8-779310D61419}"/>
              </a:ext>
            </a:extLst>
          </p:cNvPr>
          <p:cNvSpPr>
            <a:spLocks/>
          </p:cNvSpPr>
          <p:nvPr/>
        </p:nvSpPr>
        <p:spPr>
          <a:xfrm>
            <a:off x="2064097" y="2539732"/>
            <a:ext cx="8063806" cy="3336790"/>
          </a:xfrm>
          <a:prstGeom prst="rect">
            <a:avLst/>
          </a:prstGeom>
        </p:spPr>
        <p:txBody>
          <a:bodyPr/>
          <a:lstStyle/>
          <a:p>
            <a:pPr defTabSz="698236">
              <a:spcBef>
                <a:spcPts val="764"/>
              </a:spcBef>
            </a:pPr>
            <a:r>
              <a:rPr lang="en-US" sz="21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213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ClassName</a:t>
            </a:r>
            <a:r>
              <a:rPr lang="en-US" sz="21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98236">
              <a:spcBef>
                <a:spcPts val="764"/>
              </a:spcBef>
            </a:pPr>
            <a:r>
              <a:rPr lang="en-US" sz="21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defTabSz="698236">
              <a:spcBef>
                <a:spcPts val="764"/>
              </a:spcBef>
            </a:pPr>
            <a:r>
              <a:rPr lang="en-US" sz="21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213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ClassName</a:t>
            </a:r>
            <a:r>
              <a:rPr lang="en-US" sz="21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pPr defTabSz="698236">
              <a:spcBef>
                <a:spcPts val="764"/>
              </a:spcBef>
            </a:pPr>
            <a:r>
              <a:rPr lang="en-US" sz="21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pPr defTabSz="698236">
              <a:spcBef>
                <a:spcPts val="764"/>
              </a:spcBef>
            </a:pPr>
            <a:r>
              <a:rPr lang="en-US" sz="21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91A2D-7077-D6C4-30D9-64F544D54CC4}"/>
              </a:ext>
            </a:extLst>
          </p:cNvPr>
          <p:cNvSpPr/>
          <p:nvPr/>
        </p:nvSpPr>
        <p:spPr>
          <a:xfrm>
            <a:off x="4744728" y="2228087"/>
            <a:ext cx="4506675" cy="39488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698236">
              <a:spcAft>
                <a:spcPts val="498"/>
              </a:spcAft>
            </a:pPr>
            <a:r>
              <a:rPr lang="en-US" sz="2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</a:t>
            </a:r>
          </a:p>
          <a:p>
            <a:pPr defTabSz="698236">
              <a:spcAft>
                <a:spcPts val="498"/>
              </a:spcAft>
            </a:pPr>
            <a:endParaRPr lang="en-US" sz="2749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98236">
              <a:spcAft>
                <a:spcPts val="498"/>
              </a:spcAft>
            </a:pPr>
            <a:r>
              <a:rPr lang="en-US" sz="2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2749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2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pPr defTabSz="698236">
              <a:spcAft>
                <a:spcPts val="498"/>
              </a:spcAft>
            </a:pPr>
            <a:r>
              <a:rPr lang="en-US" sz="2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Int num;</a:t>
            </a:r>
          </a:p>
          <a:p>
            <a:pPr defTabSz="698236">
              <a:spcAft>
                <a:spcPts val="498"/>
              </a:spcAft>
            </a:pPr>
            <a:r>
              <a:rPr lang="en-US" sz="2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2749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2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pPr defTabSz="698236">
              <a:spcAft>
                <a:spcPts val="498"/>
              </a:spcAft>
            </a:pPr>
            <a:r>
              <a:rPr lang="en-US" sz="2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num = 100;</a:t>
            </a:r>
          </a:p>
          <a:p>
            <a:pPr defTabSz="698236">
              <a:spcAft>
                <a:spcPts val="498"/>
              </a:spcAft>
            </a:pPr>
            <a:r>
              <a:rPr lang="en-US" sz="2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pPr defTabSz="698236">
              <a:spcAft>
                <a:spcPts val="498"/>
              </a:spcAft>
            </a:pPr>
            <a:r>
              <a:rPr lang="en-US" sz="2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0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4AA2-2D4F-F89D-4A88-EB505588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Two types of constructors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E7D8-D045-FA8D-DECC-E68AF478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1. No argument Constructors</a:t>
            </a:r>
          </a:p>
          <a:p>
            <a:r>
              <a:rPr lang="en-US" dirty="0"/>
              <a:t>As the name specifies the no argument constructors of Java does not accept any parameters instead, using these constructors the instance variables of a method will be initialized with fixed values for all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C0E7F-0631-B289-273D-24BE3FE4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Example: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0C7328D1-C538-0848-8098-1570DC21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1" y="1079061"/>
            <a:ext cx="5397352" cy="226421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white background with text&#10;&#10;Description automatically generated">
            <a:extLst>
              <a:ext uri="{FF2B5EF4-FFF2-40B4-BE49-F238E27FC236}">
                <a16:creationId xmlns:a16="http://schemas.microsoft.com/office/drawing/2014/main" id="{7C38276D-EE35-5517-4100-00076181D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1" y="4121407"/>
            <a:ext cx="5397353" cy="2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1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4AA2-2D4F-F89D-4A88-EB505588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Two 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E7D8-D045-FA8D-DECC-E68AF478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2. Parameterized Constructors</a:t>
            </a:r>
          </a:p>
          <a:p>
            <a:r>
              <a:rPr lang="en-US" sz="2000"/>
              <a:t>Most often, you will need a constructor that accepts one or more parameters. Parameters are added to a constructor in the same way that they are added to a method, just declare them inside the parentheses after the constructor's name.</a:t>
            </a:r>
          </a:p>
          <a:p>
            <a:endParaRPr lang="en-US" sz="2000"/>
          </a:p>
        </p:txBody>
      </p:sp>
      <p:pic>
        <p:nvPicPr>
          <p:cNvPr id="5" name="Picture 4" descr="Assorted colourful toy blocks">
            <a:extLst>
              <a:ext uri="{FF2B5EF4-FFF2-40B4-BE49-F238E27FC236}">
                <a16:creationId xmlns:a16="http://schemas.microsoft.com/office/drawing/2014/main" id="{63896A86-526D-F6E1-FAE1-0D8B4287E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783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BC0E7F-0631-B289-273D-24BE3FE4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C345CD-FBDE-D245-16BF-80C9937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269324"/>
            <a:ext cx="5612999" cy="355045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4B38A2-38A7-9D6D-DA6F-2511FB0B8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4" y="2269323"/>
            <a:ext cx="5757865" cy="355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F5646-2B4C-7064-16CA-F2CA8437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3700"/>
              <a:t>Overriding Constructor in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47BF-3105-EA05-8BCF-4E6E1176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/>
              <a:t>The benefit of overriding is: ability to define a behavior that's specific to the subclass type, which means a subclass can implement a parent class method based on its requirement.</a:t>
            </a:r>
          </a:p>
          <a:p>
            <a:r>
              <a:rPr lang="en-US" sz="2000"/>
              <a:t>In object-oriented terms, overriding means to override the functionality of an existing method.</a:t>
            </a:r>
          </a:p>
          <a:p>
            <a:endParaRPr lang="en-US" sz="2000"/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758D2ECC-4D8C-6D1F-C928-FDCD16E9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9720-6A1B-AE60-17F9-EAEA46E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for Method Overriding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9A4B50-6C56-0173-7E6F-6574F1034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1816946"/>
            <a:ext cx="6234128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5CB1C9-0094-F806-B6B9-1A0DADB1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39" y="1351280"/>
            <a:ext cx="5261761" cy="51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6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CE02C-E84D-85D0-FA0E-5BAF9ABB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What is constructor overloading in Java?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803236F-FB2B-E876-F078-A73E9B363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68206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39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CD19-45A4-0A27-E116-39D35015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Example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F2A80-C8DF-4C57-B0F2-C41D30C6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2" y="2424113"/>
            <a:ext cx="4891088" cy="27574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E81CB-18D6-CF33-3996-1AD3DE94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12" y="1690688"/>
            <a:ext cx="5765434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4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3C92-D828-5D46-C163-498D8A89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A5AB-48CE-2E1D-7546-2857C2FF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modifiers class </a:t>
            </a:r>
            <a:r>
              <a:rPr lang="en-US" dirty="0" err="1"/>
              <a:t>className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//Attributes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className</a:t>
            </a:r>
            <a:r>
              <a:rPr lang="en-US" dirty="0"/>
              <a:t>(arguments) {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className</a:t>
            </a:r>
            <a:r>
              <a:rPr lang="en-US" dirty="0"/>
              <a:t>(arguments) {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4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446A-5D4B-DFAE-CEC1-E3FD1FB6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do we need Constructor Overloading?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4155DF6-BB0C-D93C-6FD6-48C54C22E9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9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E65B-DE38-5484-A9FB-9D10C73A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Layout of Overloading Constructor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0ABF0-8AE2-9CD0-B221-E407D83D1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1828800"/>
            <a:ext cx="8429625" cy="4476750"/>
          </a:xfrm>
        </p:spPr>
      </p:pic>
    </p:spTree>
    <p:extLst>
      <p:ext uri="{BB962C8B-B14F-4D97-AF65-F5344CB8AC3E}">
        <p14:creationId xmlns:p14="http://schemas.microsoft.com/office/powerpoint/2010/main" val="102147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3793-2E52-2AFA-FA5B-EBD238D2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400" b="1"/>
              <a:t>Using this() in Constructor Overloading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A0CB-DB86-0BBE-001C-D8433FDF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r>
              <a:rPr lang="en-US" dirty="0"/>
              <a:t>this() reference can be used during constructor overloading to call the default constructor implicitly from the parameterized constructor. </a:t>
            </a:r>
          </a:p>
        </p:txBody>
      </p:sp>
      <p:pic>
        <p:nvPicPr>
          <p:cNvPr id="28" name="Picture 4" descr="Exclamation mark on a yellow background">
            <a:extLst>
              <a:ext uri="{FF2B5EF4-FFF2-40B4-BE49-F238E27FC236}">
                <a16:creationId xmlns:a16="http://schemas.microsoft.com/office/drawing/2014/main" id="{E23D26F2-C2C7-D699-1295-5DC21C7D6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7" r="16447" b="-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16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0766-ACE7-5953-5AB3-606B2FD9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Example: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281FB-53B0-6ACE-62BE-EBC71C93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Main Class and Sub Class</a:t>
            </a:r>
          </a:p>
          <a:p>
            <a:pPr marL="514350" indent="-514350">
              <a:buAutoNum type="arabicPeriod"/>
            </a:pPr>
            <a:r>
              <a:rPr lang="en-US" dirty="0"/>
              <a:t>Create Overloading Constructor to your Sub Class</a:t>
            </a:r>
          </a:p>
          <a:p>
            <a:pPr marL="514350" indent="-514350">
              <a:buAutoNum type="arabicPeriod"/>
            </a:pPr>
            <a:r>
              <a:rPr lang="en-US" dirty="0"/>
              <a:t>Use the this() reference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2324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EE0E-B2BB-1770-AE76-D3B3C0A1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Class (PersonInfo.java)</a:t>
            </a:r>
            <a:endParaRPr lang="en-PH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603052-F2D9-F47A-1608-D7CBDC85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062" y="2039144"/>
            <a:ext cx="4905375" cy="37147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428C5-266C-1D5E-8940-031215C7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0" y="1856358"/>
            <a:ext cx="6762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0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C3FC-7B94-F367-E7E7-5A5F2415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 (MainInfo.java)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B6A70-EF8E-2D5C-CDC8-87CAE3364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49" y="1825625"/>
            <a:ext cx="9534525" cy="4351338"/>
          </a:xfrm>
        </p:spPr>
      </p:pic>
    </p:spTree>
    <p:extLst>
      <p:ext uri="{BB962C8B-B14F-4D97-AF65-F5344CB8AC3E}">
        <p14:creationId xmlns:p14="http://schemas.microsoft.com/office/powerpoint/2010/main" val="57042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C597E978DCE4EBD2219661CA6DB1E" ma:contentTypeVersion="4" ma:contentTypeDescription="Create a new document." ma:contentTypeScope="" ma:versionID="ef82b8649a23e6e31b4e4276e00e29b3">
  <xsd:schema xmlns:xsd="http://www.w3.org/2001/XMLSchema" xmlns:xs="http://www.w3.org/2001/XMLSchema" xmlns:p="http://schemas.microsoft.com/office/2006/metadata/properties" xmlns:ns2="cbe6cbf4-c42b-4743-b9b1-0a72e659581f" targetNamespace="http://schemas.microsoft.com/office/2006/metadata/properties" ma:root="true" ma:fieldsID="5d86933ea8eb553a14d4cb58a62c115c" ns2:_="">
    <xsd:import namespace="cbe6cbf4-c42b-4743-b9b1-0a72e65958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6cbf4-c42b-4743-b9b1-0a72e6595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09B229-98A0-4513-A2D6-D80D153D26E7}"/>
</file>

<file path=customXml/itemProps2.xml><?xml version="1.0" encoding="utf-8"?>
<ds:datastoreItem xmlns:ds="http://schemas.openxmlformats.org/officeDocument/2006/customXml" ds:itemID="{C9B9C238-6064-4A00-B9DA-AC561867C391}"/>
</file>

<file path=customXml/itemProps3.xml><?xml version="1.0" encoding="utf-8"?>
<ds:datastoreItem xmlns:ds="http://schemas.openxmlformats.org/officeDocument/2006/customXml" ds:itemID="{F6B59E47-A515-45D1-8F61-7CC929B0911D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1341</TotalTime>
  <Words>482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2013 - 2022 Theme</vt:lpstr>
      <vt:lpstr>JAVA OOP Constructor Overloading and Overriding</vt:lpstr>
      <vt:lpstr>What is constructor overloading in Java?</vt:lpstr>
      <vt:lpstr>Syntax: </vt:lpstr>
      <vt:lpstr>When do we need Constructor Overloading?</vt:lpstr>
      <vt:lpstr>The Layout of Overloading Constructor</vt:lpstr>
      <vt:lpstr>Using this() in Constructor Overloading</vt:lpstr>
      <vt:lpstr>Program Example:</vt:lpstr>
      <vt:lpstr>Sub Class (PersonInfo.java)</vt:lpstr>
      <vt:lpstr>Main Class (MainInfo.java)</vt:lpstr>
      <vt:lpstr>Java Method Overriding </vt:lpstr>
      <vt:lpstr>Usage of Java Method Overriding</vt:lpstr>
      <vt:lpstr>What is Constructor in Java?</vt:lpstr>
      <vt:lpstr>Syntax of Constructor</vt:lpstr>
      <vt:lpstr>Two types of constructors</vt:lpstr>
      <vt:lpstr>Example:</vt:lpstr>
      <vt:lpstr>Two types of constructors</vt:lpstr>
      <vt:lpstr>Example:</vt:lpstr>
      <vt:lpstr>Overriding Constructor in Inheritance</vt:lpstr>
      <vt:lpstr>Rules for Method Overriding</vt:lpstr>
      <vt:lpstr>Overriding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Constructor Overloading</dc:title>
  <dc:creator>Jay A. Abaleta</dc:creator>
  <cp:lastModifiedBy>Jay A. Abaleta</cp:lastModifiedBy>
  <cp:revision>4</cp:revision>
  <dcterms:created xsi:type="dcterms:W3CDTF">2023-10-06T11:46:53Z</dcterms:created>
  <dcterms:modified xsi:type="dcterms:W3CDTF">2024-08-30T23:38:44Z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2024-08-30T23:21:45Z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f3d4491a-296b-43ac-80b3-bb1028c54e84</vt:lpwstr>
  </property>
  <property fmtid="{D5CDD505-2E9C-101B-9397-08002B2CF9AE}" pid="8" name="MSIP_Label_8a813f4b-519a-4481-a498-85770f517757_ContentBits">
    <vt:lpwstr>0</vt:lpwstr>
  </property>
  <property fmtid="{D5CDD505-2E9C-101B-9397-08002B2CF9AE}" pid="9" name="ContentTypeId">
    <vt:lpwstr>0x0101007D5C597E978DCE4EBD2219661CA6DB1E</vt:lpwstr>
  </property>
</Properties>
</file>