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1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2" r:id="rId4"/>
    <p:sldId id="403" r:id="rId5"/>
    <p:sldId id="404" r:id="rId6"/>
    <p:sldId id="411" r:id="rId7"/>
    <p:sldId id="405" r:id="rId8"/>
    <p:sldId id="406" r:id="rId9"/>
    <p:sldId id="407" r:id="rId10"/>
    <p:sldId id="408" r:id="rId11"/>
    <p:sldId id="409" r:id="rId12"/>
    <p:sldId id="4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72E78-D332-4E09-87A3-1F885F34D0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AA7BFD-D5E0-47EB-8BC6-15046D1DCFF1}">
      <dgm:prSet/>
      <dgm:spPr/>
      <dgm:t>
        <a:bodyPr/>
        <a:lstStyle/>
        <a:p>
          <a:r>
            <a:rPr lang="en-US"/>
            <a:t>Encapsulation in Java is a mechanism of wrapping the data (variables) and code acting on the data (methods) together as a single unit. </a:t>
          </a:r>
        </a:p>
      </dgm:t>
    </dgm:pt>
    <dgm:pt modelId="{00A7A984-8085-4ACB-A1D0-393D0E11F14D}" type="parTrans" cxnId="{165B32EB-080A-4194-8854-32ACCAD62746}">
      <dgm:prSet/>
      <dgm:spPr/>
      <dgm:t>
        <a:bodyPr/>
        <a:lstStyle/>
        <a:p>
          <a:endParaRPr lang="en-US"/>
        </a:p>
      </dgm:t>
    </dgm:pt>
    <dgm:pt modelId="{7EE7B024-E344-4F57-8B12-FBCB13C88CBC}" type="sibTrans" cxnId="{165B32EB-080A-4194-8854-32ACCAD62746}">
      <dgm:prSet/>
      <dgm:spPr/>
      <dgm:t>
        <a:bodyPr/>
        <a:lstStyle/>
        <a:p>
          <a:endParaRPr lang="en-US"/>
        </a:p>
      </dgm:t>
    </dgm:pt>
    <dgm:pt modelId="{2AEE6D93-61AE-4890-97E6-3AA612C81801}">
      <dgm:prSet/>
      <dgm:spPr/>
      <dgm:t>
        <a:bodyPr/>
        <a:lstStyle/>
        <a:p>
          <a:r>
            <a:rPr lang="en-US" dirty="0"/>
            <a:t>The meaning of Encapsulation, is to make sure that "sensitive" data is hidden from users. </a:t>
          </a:r>
        </a:p>
      </dgm:t>
    </dgm:pt>
    <dgm:pt modelId="{613DB050-BF71-4F08-AA0B-58F6212FC435}" type="parTrans" cxnId="{EB59DCE0-5999-4D70-A968-93E60B66B408}">
      <dgm:prSet/>
      <dgm:spPr/>
      <dgm:t>
        <a:bodyPr/>
        <a:lstStyle/>
        <a:p>
          <a:endParaRPr lang="en-US"/>
        </a:p>
      </dgm:t>
    </dgm:pt>
    <dgm:pt modelId="{CCCE6923-997B-4119-B100-69EA51B15D19}" type="sibTrans" cxnId="{EB59DCE0-5999-4D70-A968-93E60B66B408}">
      <dgm:prSet/>
      <dgm:spPr/>
      <dgm:t>
        <a:bodyPr/>
        <a:lstStyle/>
        <a:p>
          <a:endParaRPr lang="en-US"/>
        </a:p>
      </dgm:t>
    </dgm:pt>
    <dgm:pt modelId="{7A9B1423-6F40-4161-A223-1724EA797ABC}">
      <dgm:prSet/>
      <dgm:spPr/>
      <dgm:t>
        <a:bodyPr/>
        <a:lstStyle/>
        <a:p>
          <a:r>
            <a:rPr lang="en-US" dirty="0"/>
            <a:t>Therefore, is an OOP technique use to hide data from direct access</a:t>
          </a:r>
        </a:p>
      </dgm:t>
    </dgm:pt>
    <dgm:pt modelId="{2FAB8535-738A-4B47-8E95-ED7E3C0A1ECB}" type="parTrans" cxnId="{E92E411F-C50F-4225-90E2-8B54663283AB}">
      <dgm:prSet/>
      <dgm:spPr/>
      <dgm:t>
        <a:bodyPr/>
        <a:lstStyle/>
        <a:p>
          <a:endParaRPr lang="en-US"/>
        </a:p>
      </dgm:t>
    </dgm:pt>
    <dgm:pt modelId="{5F919D79-3804-4AC8-8BCA-CC820152CC35}" type="sibTrans" cxnId="{E92E411F-C50F-4225-90E2-8B54663283AB}">
      <dgm:prSet/>
      <dgm:spPr/>
      <dgm:t>
        <a:bodyPr/>
        <a:lstStyle/>
        <a:p>
          <a:endParaRPr lang="en-US"/>
        </a:p>
      </dgm:t>
    </dgm:pt>
    <dgm:pt modelId="{A1B56EDA-794C-47F9-A1F0-B40E5B575A81}" type="pres">
      <dgm:prSet presAssocID="{4E872E78-D332-4E09-87A3-1F885F34D0EF}" presName="root" presStyleCnt="0">
        <dgm:presLayoutVars>
          <dgm:dir/>
          <dgm:resizeHandles val="exact"/>
        </dgm:presLayoutVars>
      </dgm:prSet>
      <dgm:spPr/>
    </dgm:pt>
    <dgm:pt modelId="{3472BC4E-0AAD-47C0-9583-6D24ABA633E7}" type="pres">
      <dgm:prSet presAssocID="{B8AA7BFD-D5E0-47EB-8BC6-15046D1DCFF1}" presName="compNode" presStyleCnt="0"/>
      <dgm:spPr/>
    </dgm:pt>
    <dgm:pt modelId="{9EDC6124-C132-42A1-8DF3-C5F558E9EE45}" type="pres">
      <dgm:prSet presAssocID="{B8AA7BFD-D5E0-47EB-8BC6-15046D1DCFF1}" presName="bgRect" presStyleLbl="bgShp" presStyleIdx="0" presStyleCnt="3"/>
      <dgm:spPr/>
    </dgm:pt>
    <dgm:pt modelId="{B4C002F0-6BDE-4BAD-99C0-0AC7E9FAD6E2}" type="pres">
      <dgm:prSet presAssocID="{B8AA7BFD-D5E0-47EB-8BC6-15046D1DCF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52013FA-9315-4C68-9F03-BD5E5B686472}" type="pres">
      <dgm:prSet presAssocID="{B8AA7BFD-D5E0-47EB-8BC6-15046D1DCFF1}" presName="spaceRect" presStyleCnt="0"/>
      <dgm:spPr/>
    </dgm:pt>
    <dgm:pt modelId="{F7E4918F-3516-4074-899E-EF96FA8CCEF2}" type="pres">
      <dgm:prSet presAssocID="{B8AA7BFD-D5E0-47EB-8BC6-15046D1DCFF1}" presName="parTx" presStyleLbl="revTx" presStyleIdx="0" presStyleCnt="3">
        <dgm:presLayoutVars>
          <dgm:chMax val="0"/>
          <dgm:chPref val="0"/>
        </dgm:presLayoutVars>
      </dgm:prSet>
      <dgm:spPr/>
    </dgm:pt>
    <dgm:pt modelId="{00CFF1EC-6585-4472-8EF0-2800D0743599}" type="pres">
      <dgm:prSet presAssocID="{7EE7B024-E344-4F57-8B12-FBCB13C88CBC}" presName="sibTrans" presStyleCnt="0"/>
      <dgm:spPr/>
    </dgm:pt>
    <dgm:pt modelId="{BE12143E-5535-49CA-A1FD-998DC318486E}" type="pres">
      <dgm:prSet presAssocID="{2AEE6D93-61AE-4890-97E6-3AA612C81801}" presName="compNode" presStyleCnt="0"/>
      <dgm:spPr/>
    </dgm:pt>
    <dgm:pt modelId="{A1140B13-3BE5-423D-A4BF-E5150681D002}" type="pres">
      <dgm:prSet presAssocID="{2AEE6D93-61AE-4890-97E6-3AA612C81801}" presName="bgRect" presStyleLbl="bgShp" presStyleIdx="1" presStyleCnt="3"/>
      <dgm:spPr/>
    </dgm:pt>
    <dgm:pt modelId="{3AC264D8-B18B-4D86-BC72-96AA75045149}" type="pres">
      <dgm:prSet presAssocID="{2AEE6D93-61AE-4890-97E6-3AA612C81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9E73542-77A8-4837-98A4-B9F7FE64A8D0}" type="pres">
      <dgm:prSet presAssocID="{2AEE6D93-61AE-4890-97E6-3AA612C81801}" presName="spaceRect" presStyleCnt="0"/>
      <dgm:spPr/>
    </dgm:pt>
    <dgm:pt modelId="{75874AE4-66AB-4190-BF2B-97991E38358A}" type="pres">
      <dgm:prSet presAssocID="{2AEE6D93-61AE-4890-97E6-3AA612C81801}" presName="parTx" presStyleLbl="revTx" presStyleIdx="1" presStyleCnt="3">
        <dgm:presLayoutVars>
          <dgm:chMax val="0"/>
          <dgm:chPref val="0"/>
        </dgm:presLayoutVars>
      </dgm:prSet>
      <dgm:spPr/>
    </dgm:pt>
    <dgm:pt modelId="{20A6118F-8AA1-4765-9C09-2261FFE025EC}" type="pres">
      <dgm:prSet presAssocID="{CCCE6923-997B-4119-B100-69EA51B15D19}" presName="sibTrans" presStyleCnt="0"/>
      <dgm:spPr/>
    </dgm:pt>
    <dgm:pt modelId="{B318F173-2802-44F2-A751-2A794AE48990}" type="pres">
      <dgm:prSet presAssocID="{7A9B1423-6F40-4161-A223-1724EA797ABC}" presName="compNode" presStyleCnt="0"/>
      <dgm:spPr/>
    </dgm:pt>
    <dgm:pt modelId="{5A317187-6AAE-4DFE-89FF-766B8AB9F9D2}" type="pres">
      <dgm:prSet presAssocID="{7A9B1423-6F40-4161-A223-1724EA797ABC}" presName="bgRect" presStyleLbl="bgShp" presStyleIdx="2" presStyleCnt="3"/>
      <dgm:spPr/>
    </dgm:pt>
    <dgm:pt modelId="{80FD96AD-24C8-4F05-9A3E-0559FDDAB68D}" type="pres">
      <dgm:prSet presAssocID="{7A9B1423-6F40-4161-A223-1724EA797A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B373967-BF45-480A-A57E-E844B1D98DEF}" type="pres">
      <dgm:prSet presAssocID="{7A9B1423-6F40-4161-A223-1724EA797ABC}" presName="spaceRect" presStyleCnt="0"/>
      <dgm:spPr/>
    </dgm:pt>
    <dgm:pt modelId="{953467B5-06EB-4D33-88CA-AA83C235DE1E}" type="pres">
      <dgm:prSet presAssocID="{7A9B1423-6F40-4161-A223-1724EA797A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2E411F-C50F-4225-90E2-8B54663283AB}" srcId="{4E872E78-D332-4E09-87A3-1F885F34D0EF}" destId="{7A9B1423-6F40-4161-A223-1724EA797ABC}" srcOrd="2" destOrd="0" parTransId="{2FAB8535-738A-4B47-8E95-ED7E3C0A1ECB}" sibTransId="{5F919D79-3804-4AC8-8BCA-CC820152CC35}"/>
    <dgm:cxn modelId="{C0DFBB29-6B6C-4B3D-9FDB-CFC2F8913155}" type="presOf" srcId="{7A9B1423-6F40-4161-A223-1724EA797ABC}" destId="{953467B5-06EB-4D33-88CA-AA83C235DE1E}" srcOrd="0" destOrd="0" presId="urn:microsoft.com/office/officeart/2018/2/layout/IconVerticalSolidList"/>
    <dgm:cxn modelId="{ABB2F732-612B-4C8B-A40D-DA24BAA657A3}" type="presOf" srcId="{B8AA7BFD-D5E0-47EB-8BC6-15046D1DCFF1}" destId="{F7E4918F-3516-4074-899E-EF96FA8CCEF2}" srcOrd="0" destOrd="0" presId="urn:microsoft.com/office/officeart/2018/2/layout/IconVerticalSolidList"/>
    <dgm:cxn modelId="{D6B8D75C-418F-4960-AA84-E8CB23ADADEC}" type="presOf" srcId="{4E872E78-D332-4E09-87A3-1F885F34D0EF}" destId="{A1B56EDA-794C-47F9-A1F0-B40E5B575A81}" srcOrd="0" destOrd="0" presId="urn:microsoft.com/office/officeart/2018/2/layout/IconVerticalSolidList"/>
    <dgm:cxn modelId="{EB59DCE0-5999-4D70-A968-93E60B66B408}" srcId="{4E872E78-D332-4E09-87A3-1F885F34D0EF}" destId="{2AEE6D93-61AE-4890-97E6-3AA612C81801}" srcOrd="1" destOrd="0" parTransId="{613DB050-BF71-4F08-AA0B-58F6212FC435}" sibTransId="{CCCE6923-997B-4119-B100-69EA51B15D19}"/>
    <dgm:cxn modelId="{6EB313E2-B034-42AF-97D0-E325709E5D09}" type="presOf" srcId="{2AEE6D93-61AE-4890-97E6-3AA612C81801}" destId="{75874AE4-66AB-4190-BF2B-97991E38358A}" srcOrd="0" destOrd="0" presId="urn:microsoft.com/office/officeart/2018/2/layout/IconVerticalSolidList"/>
    <dgm:cxn modelId="{165B32EB-080A-4194-8854-32ACCAD62746}" srcId="{4E872E78-D332-4E09-87A3-1F885F34D0EF}" destId="{B8AA7BFD-D5E0-47EB-8BC6-15046D1DCFF1}" srcOrd="0" destOrd="0" parTransId="{00A7A984-8085-4ACB-A1D0-393D0E11F14D}" sibTransId="{7EE7B024-E344-4F57-8B12-FBCB13C88CBC}"/>
    <dgm:cxn modelId="{095537FD-FDD7-4F72-87D3-7BC50B4F00E1}" type="presParOf" srcId="{A1B56EDA-794C-47F9-A1F0-B40E5B575A81}" destId="{3472BC4E-0AAD-47C0-9583-6D24ABA633E7}" srcOrd="0" destOrd="0" presId="urn:microsoft.com/office/officeart/2018/2/layout/IconVerticalSolidList"/>
    <dgm:cxn modelId="{C882BA7F-17E5-47BD-8906-C829EF207732}" type="presParOf" srcId="{3472BC4E-0AAD-47C0-9583-6D24ABA633E7}" destId="{9EDC6124-C132-42A1-8DF3-C5F558E9EE45}" srcOrd="0" destOrd="0" presId="urn:microsoft.com/office/officeart/2018/2/layout/IconVerticalSolidList"/>
    <dgm:cxn modelId="{888D5F96-FE02-4AE8-9684-879B27D40F9A}" type="presParOf" srcId="{3472BC4E-0AAD-47C0-9583-6D24ABA633E7}" destId="{B4C002F0-6BDE-4BAD-99C0-0AC7E9FAD6E2}" srcOrd="1" destOrd="0" presId="urn:microsoft.com/office/officeart/2018/2/layout/IconVerticalSolidList"/>
    <dgm:cxn modelId="{8E4B8651-9B9E-414A-A9E5-D86B0CEB371F}" type="presParOf" srcId="{3472BC4E-0AAD-47C0-9583-6D24ABA633E7}" destId="{652013FA-9315-4C68-9F03-BD5E5B686472}" srcOrd="2" destOrd="0" presId="urn:microsoft.com/office/officeart/2018/2/layout/IconVerticalSolidList"/>
    <dgm:cxn modelId="{F4B1C1CF-D1F9-4D08-B5B7-941541DDA38D}" type="presParOf" srcId="{3472BC4E-0AAD-47C0-9583-6D24ABA633E7}" destId="{F7E4918F-3516-4074-899E-EF96FA8CCEF2}" srcOrd="3" destOrd="0" presId="urn:microsoft.com/office/officeart/2018/2/layout/IconVerticalSolidList"/>
    <dgm:cxn modelId="{80FDE1FB-7F3E-465A-81AF-DDBC02C1958A}" type="presParOf" srcId="{A1B56EDA-794C-47F9-A1F0-B40E5B575A81}" destId="{00CFF1EC-6585-4472-8EF0-2800D0743599}" srcOrd="1" destOrd="0" presId="urn:microsoft.com/office/officeart/2018/2/layout/IconVerticalSolidList"/>
    <dgm:cxn modelId="{B72958EE-19EC-4D55-A481-8583A26BE75D}" type="presParOf" srcId="{A1B56EDA-794C-47F9-A1F0-B40E5B575A81}" destId="{BE12143E-5535-49CA-A1FD-998DC318486E}" srcOrd="2" destOrd="0" presId="urn:microsoft.com/office/officeart/2018/2/layout/IconVerticalSolidList"/>
    <dgm:cxn modelId="{456B68DC-8115-49F9-A838-2C126CCC496F}" type="presParOf" srcId="{BE12143E-5535-49CA-A1FD-998DC318486E}" destId="{A1140B13-3BE5-423D-A4BF-E5150681D002}" srcOrd="0" destOrd="0" presId="urn:microsoft.com/office/officeart/2018/2/layout/IconVerticalSolidList"/>
    <dgm:cxn modelId="{465344C4-47F7-4F40-823D-8B704233B1F0}" type="presParOf" srcId="{BE12143E-5535-49CA-A1FD-998DC318486E}" destId="{3AC264D8-B18B-4D86-BC72-96AA75045149}" srcOrd="1" destOrd="0" presId="urn:microsoft.com/office/officeart/2018/2/layout/IconVerticalSolidList"/>
    <dgm:cxn modelId="{5B521219-6618-480B-B8D8-5EBAE1FE1E1E}" type="presParOf" srcId="{BE12143E-5535-49CA-A1FD-998DC318486E}" destId="{99E73542-77A8-4837-98A4-B9F7FE64A8D0}" srcOrd="2" destOrd="0" presId="urn:microsoft.com/office/officeart/2018/2/layout/IconVerticalSolidList"/>
    <dgm:cxn modelId="{C30436A2-610C-41E7-84FA-5993639FA1FA}" type="presParOf" srcId="{BE12143E-5535-49CA-A1FD-998DC318486E}" destId="{75874AE4-66AB-4190-BF2B-97991E38358A}" srcOrd="3" destOrd="0" presId="urn:microsoft.com/office/officeart/2018/2/layout/IconVerticalSolidList"/>
    <dgm:cxn modelId="{4F9E3C28-00FF-4D01-BD21-A283546A4E13}" type="presParOf" srcId="{A1B56EDA-794C-47F9-A1F0-B40E5B575A81}" destId="{20A6118F-8AA1-4765-9C09-2261FFE025EC}" srcOrd="3" destOrd="0" presId="urn:microsoft.com/office/officeart/2018/2/layout/IconVerticalSolidList"/>
    <dgm:cxn modelId="{6C76F9DB-58C2-4EBB-A337-5DA21FA77E50}" type="presParOf" srcId="{A1B56EDA-794C-47F9-A1F0-B40E5B575A81}" destId="{B318F173-2802-44F2-A751-2A794AE48990}" srcOrd="4" destOrd="0" presId="urn:microsoft.com/office/officeart/2018/2/layout/IconVerticalSolidList"/>
    <dgm:cxn modelId="{466BB3FB-C5EB-47D3-A3AB-259687A49FDE}" type="presParOf" srcId="{B318F173-2802-44F2-A751-2A794AE48990}" destId="{5A317187-6AAE-4DFE-89FF-766B8AB9F9D2}" srcOrd="0" destOrd="0" presId="urn:microsoft.com/office/officeart/2018/2/layout/IconVerticalSolidList"/>
    <dgm:cxn modelId="{4CD20B28-4145-4789-8590-4EB11B178306}" type="presParOf" srcId="{B318F173-2802-44F2-A751-2A794AE48990}" destId="{80FD96AD-24C8-4F05-9A3E-0559FDDAB68D}" srcOrd="1" destOrd="0" presId="urn:microsoft.com/office/officeart/2018/2/layout/IconVerticalSolidList"/>
    <dgm:cxn modelId="{DE079CF4-5A9A-4F13-92E8-33AAC8E888C5}" type="presParOf" srcId="{B318F173-2802-44F2-A751-2A794AE48990}" destId="{9B373967-BF45-480A-A57E-E844B1D98DEF}" srcOrd="2" destOrd="0" presId="urn:microsoft.com/office/officeart/2018/2/layout/IconVerticalSolidList"/>
    <dgm:cxn modelId="{7A0FF198-B6CF-4639-9531-8FBE85ED2478}" type="presParOf" srcId="{B318F173-2802-44F2-A751-2A794AE48990}" destId="{953467B5-06EB-4D33-88CA-AA83C235DE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FCFAB-3F08-4362-B0D6-1C9981EBEE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93E832-98C3-46D9-BFFD-2A8444A01396}">
      <dgm:prSet/>
      <dgm:spPr/>
      <dgm:t>
        <a:bodyPr/>
        <a:lstStyle/>
        <a:p>
          <a:r>
            <a:rPr lang="en-US"/>
            <a:t>Declare the variables of a class as private.</a:t>
          </a:r>
        </a:p>
      </dgm:t>
    </dgm:pt>
    <dgm:pt modelId="{ABE98676-EB6E-41E6-9B9E-15DD27BAB8C7}" type="parTrans" cxnId="{55B595C4-553B-412D-A248-88D3EC14F8A9}">
      <dgm:prSet/>
      <dgm:spPr/>
      <dgm:t>
        <a:bodyPr/>
        <a:lstStyle/>
        <a:p>
          <a:endParaRPr lang="en-US"/>
        </a:p>
      </dgm:t>
    </dgm:pt>
    <dgm:pt modelId="{6197E5DD-8B8A-47F1-A01A-B79F5B9483DD}" type="sibTrans" cxnId="{55B595C4-553B-412D-A248-88D3EC14F8A9}">
      <dgm:prSet/>
      <dgm:spPr/>
      <dgm:t>
        <a:bodyPr/>
        <a:lstStyle/>
        <a:p>
          <a:endParaRPr lang="en-US"/>
        </a:p>
      </dgm:t>
    </dgm:pt>
    <dgm:pt modelId="{A2740180-1F6D-415E-9931-DB5F4E784F38}">
      <dgm:prSet/>
      <dgm:spPr/>
      <dgm:t>
        <a:bodyPr/>
        <a:lstStyle/>
        <a:p>
          <a:r>
            <a:rPr lang="en-US"/>
            <a:t>Provide public setter and getter methods to modify and view the variables values.</a:t>
          </a:r>
        </a:p>
      </dgm:t>
    </dgm:pt>
    <dgm:pt modelId="{E22055E8-DFE0-4BCF-8214-610B6E9AB747}" type="parTrans" cxnId="{45851EFF-383E-4FBA-9A51-82A963D2BFA5}">
      <dgm:prSet/>
      <dgm:spPr/>
      <dgm:t>
        <a:bodyPr/>
        <a:lstStyle/>
        <a:p>
          <a:endParaRPr lang="en-US"/>
        </a:p>
      </dgm:t>
    </dgm:pt>
    <dgm:pt modelId="{090B4DA4-7644-44C4-8A8C-C15471739313}" type="sibTrans" cxnId="{45851EFF-383E-4FBA-9A51-82A963D2BFA5}">
      <dgm:prSet/>
      <dgm:spPr/>
      <dgm:t>
        <a:bodyPr/>
        <a:lstStyle/>
        <a:p>
          <a:endParaRPr lang="en-US"/>
        </a:p>
      </dgm:t>
    </dgm:pt>
    <dgm:pt modelId="{AA148F88-A30F-41A8-96BD-6EF8FFAF7561}">
      <dgm:prSet/>
      <dgm:spPr/>
      <dgm:t>
        <a:bodyPr/>
        <a:lstStyle/>
        <a:p>
          <a:r>
            <a:rPr lang="en-US"/>
            <a:t>The public setXXX() and getXXX() methods are the access points of the instance variables of the Encapsulation class. </a:t>
          </a:r>
        </a:p>
      </dgm:t>
    </dgm:pt>
    <dgm:pt modelId="{79EE176C-0F8C-4C4C-970D-A4C7FFEFE840}" type="parTrans" cxnId="{3EBA7754-2A81-4859-860F-9C18B5C97BBF}">
      <dgm:prSet/>
      <dgm:spPr/>
      <dgm:t>
        <a:bodyPr/>
        <a:lstStyle/>
        <a:p>
          <a:endParaRPr lang="en-US"/>
        </a:p>
      </dgm:t>
    </dgm:pt>
    <dgm:pt modelId="{45AED725-CE73-4DD8-BE02-51B097EB9F46}" type="sibTrans" cxnId="{3EBA7754-2A81-4859-860F-9C18B5C97BBF}">
      <dgm:prSet/>
      <dgm:spPr/>
      <dgm:t>
        <a:bodyPr/>
        <a:lstStyle/>
        <a:p>
          <a:endParaRPr lang="en-US"/>
        </a:p>
      </dgm:t>
    </dgm:pt>
    <dgm:pt modelId="{9656909A-C628-4527-93D9-2657D1969899}" type="pres">
      <dgm:prSet presAssocID="{97BFCFAB-3F08-4362-B0D6-1C9981EBEE61}" presName="root" presStyleCnt="0">
        <dgm:presLayoutVars>
          <dgm:dir/>
          <dgm:resizeHandles val="exact"/>
        </dgm:presLayoutVars>
      </dgm:prSet>
      <dgm:spPr/>
    </dgm:pt>
    <dgm:pt modelId="{3E33D0DC-5ABD-444A-BC88-566BFB875A7F}" type="pres">
      <dgm:prSet presAssocID="{9793E832-98C3-46D9-BFFD-2A8444A01396}" presName="compNode" presStyleCnt="0"/>
      <dgm:spPr/>
    </dgm:pt>
    <dgm:pt modelId="{3F690D31-327A-4A44-88CD-E38FCC4B14F9}" type="pres">
      <dgm:prSet presAssocID="{9793E832-98C3-46D9-BFFD-2A8444A01396}" presName="bgRect" presStyleLbl="bgShp" presStyleIdx="0" presStyleCnt="3"/>
      <dgm:spPr/>
    </dgm:pt>
    <dgm:pt modelId="{0F471E22-07A3-4C48-8A88-635DC2A6EA86}" type="pres">
      <dgm:prSet presAssocID="{9793E832-98C3-46D9-BFFD-2A8444A013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3A435E7-6C9F-4D6D-952D-07CA120895E0}" type="pres">
      <dgm:prSet presAssocID="{9793E832-98C3-46D9-BFFD-2A8444A01396}" presName="spaceRect" presStyleCnt="0"/>
      <dgm:spPr/>
    </dgm:pt>
    <dgm:pt modelId="{EC181F3E-8AB0-466D-92B9-15A644F4EEBF}" type="pres">
      <dgm:prSet presAssocID="{9793E832-98C3-46D9-BFFD-2A8444A01396}" presName="parTx" presStyleLbl="revTx" presStyleIdx="0" presStyleCnt="3">
        <dgm:presLayoutVars>
          <dgm:chMax val="0"/>
          <dgm:chPref val="0"/>
        </dgm:presLayoutVars>
      </dgm:prSet>
      <dgm:spPr/>
    </dgm:pt>
    <dgm:pt modelId="{829B01D9-E7C6-47E5-9DF6-B14A1C27952A}" type="pres">
      <dgm:prSet presAssocID="{6197E5DD-8B8A-47F1-A01A-B79F5B9483DD}" presName="sibTrans" presStyleCnt="0"/>
      <dgm:spPr/>
    </dgm:pt>
    <dgm:pt modelId="{A6A01690-6EAC-4128-AC2B-263FB5C7ADBA}" type="pres">
      <dgm:prSet presAssocID="{A2740180-1F6D-415E-9931-DB5F4E784F38}" presName="compNode" presStyleCnt="0"/>
      <dgm:spPr/>
    </dgm:pt>
    <dgm:pt modelId="{C252BFAE-9E6B-46D9-850B-0F7E81E4D040}" type="pres">
      <dgm:prSet presAssocID="{A2740180-1F6D-415E-9931-DB5F4E784F38}" presName="bgRect" presStyleLbl="bgShp" presStyleIdx="1" presStyleCnt="3"/>
      <dgm:spPr/>
    </dgm:pt>
    <dgm:pt modelId="{52A0CE9F-0434-4A8D-9C6D-3C548A67B407}" type="pres">
      <dgm:prSet presAssocID="{A2740180-1F6D-415E-9931-DB5F4E784F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5B4D1E5-5841-4DB8-BD9C-787884416D56}" type="pres">
      <dgm:prSet presAssocID="{A2740180-1F6D-415E-9931-DB5F4E784F38}" presName="spaceRect" presStyleCnt="0"/>
      <dgm:spPr/>
    </dgm:pt>
    <dgm:pt modelId="{98698B6C-A330-49FD-89D7-A6C7C394FDBC}" type="pres">
      <dgm:prSet presAssocID="{A2740180-1F6D-415E-9931-DB5F4E784F38}" presName="parTx" presStyleLbl="revTx" presStyleIdx="1" presStyleCnt="3">
        <dgm:presLayoutVars>
          <dgm:chMax val="0"/>
          <dgm:chPref val="0"/>
        </dgm:presLayoutVars>
      </dgm:prSet>
      <dgm:spPr/>
    </dgm:pt>
    <dgm:pt modelId="{03F484DE-4096-43BC-9E4E-8730AEDCBD04}" type="pres">
      <dgm:prSet presAssocID="{090B4DA4-7644-44C4-8A8C-C15471739313}" presName="sibTrans" presStyleCnt="0"/>
      <dgm:spPr/>
    </dgm:pt>
    <dgm:pt modelId="{676E4A56-236B-40C1-B494-11CFCE3EC844}" type="pres">
      <dgm:prSet presAssocID="{AA148F88-A30F-41A8-96BD-6EF8FFAF7561}" presName="compNode" presStyleCnt="0"/>
      <dgm:spPr/>
    </dgm:pt>
    <dgm:pt modelId="{12C57717-7C75-44CF-9B3C-2E9D32EF8897}" type="pres">
      <dgm:prSet presAssocID="{AA148F88-A30F-41A8-96BD-6EF8FFAF7561}" presName="bgRect" presStyleLbl="bgShp" presStyleIdx="2" presStyleCnt="3"/>
      <dgm:spPr/>
    </dgm:pt>
    <dgm:pt modelId="{F2550E49-0413-42E1-9C6D-5BB5E9913198}" type="pres">
      <dgm:prSet presAssocID="{AA148F88-A30F-41A8-96BD-6EF8FFAF75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C99B9FE-F397-4944-B8EB-AD7A59056397}" type="pres">
      <dgm:prSet presAssocID="{AA148F88-A30F-41A8-96BD-6EF8FFAF7561}" presName="spaceRect" presStyleCnt="0"/>
      <dgm:spPr/>
    </dgm:pt>
    <dgm:pt modelId="{0457E14D-9990-42E7-A623-086043A145EC}" type="pres">
      <dgm:prSet presAssocID="{AA148F88-A30F-41A8-96BD-6EF8FFAF75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25395B-3DB1-4B14-8580-C3039CE69463}" type="presOf" srcId="{AA148F88-A30F-41A8-96BD-6EF8FFAF7561}" destId="{0457E14D-9990-42E7-A623-086043A145EC}" srcOrd="0" destOrd="0" presId="urn:microsoft.com/office/officeart/2018/2/layout/IconVerticalSolidList"/>
    <dgm:cxn modelId="{3EBA7754-2A81-4859-860F-9C18B5C97BBF}" srcId="{97BFCFAB-3F08-4362-B0D6-1C9981EBEE61}" destId="{AA148F88-A30F-41A8-96BD-6EF8FFAF7561}" srcOrd="2" destOrd="0" parTransId="{79EE176C-0F8C-4C4C-970D-A4C7FFEFE840}" sibTransId="{45AED725-CE73-4DD8-BE02-51B097EB9F46}"/>
    <dgm:cxn modelId="{0576D08B-8C7A-4F22-BAC8-5491C710B935}" type="presOf" srcId="{A2740180-1F6D-415E-9931-DB5F4E784F38}" destId="{98698B6C-A330-49FD-89D7-A6C7C394FDBC}" srcOrd="0" destOrd="0" presId="urn:microsoft.com/office/officeart/2018/2/layout/IconVerticalSolidList"/>
    <dgm:cxn modelId="{834B2594-B42D-4F41-A086-1545B4D5D8D1}" type="presOf" srcId="{9793E832-98C3-46D9-BFFD-2A8444A01396}" destId="{EC181F3E-8AB0-466D-92B9-15A644F4EEBF}" srcOrd="0" destOrd="0" presId="urn:microsoft.com/office/officeart/2018/2/layout/IconVerticalSolidList"/>
    <dgm:cxn modelId="{55B595C4-553B-412D-A248-88D3EC14F8A9}" srcId="{97BFCFAB-3F08-4362-B0D6-1C9981EBEE61}" destId="{9793E832-98C3-46D9-BFFD-2A8444A01396}" srcOrd="0" destOrd="0" parTransId="{ABE98676-EB6E-41E6-9B9E-15DD27BAB8C7}" sibTransId="{6197E5DD-8B8A-47F1-A01A-B79F5B9483DD}"/>
    <dgm:cxn modelId="{8E1B40D2-48A5-4FB7-A4C9-C65ADD4C0CDE}" type="presOf" srcId="{97BFCFAB-3F08-4362-B0D6-1C9981EBEE61}" destId="{9656909A-C628-4527-93D9-2657D1969899}" srcOrd="0" destOrd="0" presId="urn:microsoft.com/office/officeart/2018/2/layout/IconVerticalSolidList"/>
    <dgm:cxn modelId="{45851EFF-383E-4FBA-9A51-82A963D2BFA5}" srcId="{97BFCFAB-3F08-4362-B0D6-1C9981EBEE61}" destId="{A2740180-1F6D-415E-9931-DB5F4E784F38}" srcOrd="1" destOrd="0" parTransId="{E22055E8-DFE0-4BCF-8214-610B6E9AB747}" sibTransId="{090B4DA4-7644-44C4-8A8C-C15471739313}"/>
    <dgm:cxn modelId="{ACCEA37B-CFF8-4DAB-8DF1-E879DCE8669F}" type="presParOf" srcId="{9656909A-C628-4527-93D9-2657D1969899}" destId="{3E33D0DC-5ABD-444A-BC88-566BFB875A7F}" srcOrd="0" destOrd="0" presId="urn:microsoft.com/office/officeart/2018/2/layout/IconVerticalSolidList"/>
    <dgm:cxn modelId="{6D400607-CAFF-47CE-AA2D-40ABAB43499E}" type="presParOf" srcId="{3E33D0DC-5ABD-444A-BC88-566BFB875A7F}" destId="{3F690D31-327A-4A44-88CD-E38FCC4B14F9}" srcOrd="0" destOrd="0" presId="urn:microsoft.com/office/officeart/2018/2/layout/IconVerticalSolidList"/>
    <dgm:cxn modelId="{3A53B7D9-84C9-4AC0-BD75-23C00BEEE63F}" type="presParOf" srcId="{3E33D0DC-5ABD-444A-BC88-566BFB875A7F}" destId="{0F471E22-07A3-4C48-8A88-635DC2A6EA86}" srcOrd="1" destOrd="0" presId="urn:microsoft.com/office/officeart/2018/2/layout/IconVerticalSolidList"/>
    <dgm:cxn modelId="{703B49AB-A761-45CA-9FDE-12BC142AF177}" type="presParOf" srcId="{3E33D0DC-5ABD-444A-BC88-566BFB875A7F}" destId="{A3A435E7-6C9F-4D6D-952D-07CA120895E0}" srcOrd="2" destOrd="0" presId="urn:microsoft.com/office/officeart/2018/2/layout/IconVerticalSolidList"/>
    <dgm:cxn modelId="{ACFB3DE1-528D-45B8-802E-EFD61C3E633D}" type="presParOf" srcId="{3E33D0DC-5ABD-444A-BC88-566BFB875A7F}" destId="{EC181F3E-8AB0-466D-92B9-15A644F4EEBF}" srcOrd="3" destOrd="0" presId="urn:microsoft.com/office/officeart/2018/2/layout/IconVerticalSolidList"/>
    <dgm:cxn modelId="{61374B1B-25A5-4555-A2E6-B2EC58412EB2}" type="presParOf" srcId="{9656909A-C628-4527-93D9-2657D1969899}" destId="{829B01D9-E7C6-47E5-9DF6-B14A1C27952A}" srcOrd="1" destOrd="0" presId="urn:microsoft.com/office/officeart/2018/2/layout/IconVerticalSolidList"/>
    <dgm:cxn modelId="{E6A58B78-B3D4-4318-AC4A-CA443E04E90D}" type="presParOf" srcId="{9656909A-C628-4527-93D9-2657D1969899}" destId="{A6A01690-6EAC-4128-AC2B-263FB5C7ADBA}" srcOrd="2" destOrd="0" presId="urn:microsoft.com/office/officeart/2018/2/layout/IconVerticalSolidList"/>
    <dgm:cxn modelId="{698561F5-66A9-40B5-AFFF-9CD2E191F4F2}" type="presParOf" srcId="{A6A01690-6EAC-4128-AC2B-263FB5C7ADBA}" destId="{C252BFAE-9E6B-46D9-850B-0F7E81E4D040}" srcOrd="0" destOrd="0" presId="urn:microsoft.com/office/officeart/2018/2/layout/IconVerticalSolidList"/>
    <dgm:cxn modelId="{327106A9-02DF-44A2-B570-C2CCADEC0BF9}" type="presParOf" srcId="{A6A01690-6EAC-4128-AC2B-263FB5C7ADBA}" destId="{52A0CE9F-0434-4A8D-9C6D-3C548A67B407}" srcOrd="1" destOrd="0" presId="urn:microsoft.com/office/officeart/2018/2/layout/IconVerticalSolidList"/>
    <dgm:cxn modelId="{71300B14-EDBC-4319-AD31-B5DAB37EF6E1}" type="presParOf" srcId="{A6A01690-6EAC-4128-AC2B-263FB5C7ADBA}" destId="{65B4D1E5-5841-4DB8-BD9C-787884416D56}" srcOrd="2" destOrd="0" presId="urn:microsoft.com/office/officeart/2018/2/layout/IconVerticalSolidList"/>
    <dgm:cxn modelId="{CDBE8AC0-645C-46B6-A062-91339485D8AA}" type="presParOf" srcId="{A6A01690-6EAC-4128-AC2B-263FB5C7ADBA}" destId="{98698B6C-A330-49FD-89D7-A6C7C394FDBC}" srcOrd="3" destOrd="0" presId="urn:microsoft.com/office/officeart/2018/2/layout/IconVerticalSolidList"/>
    <dgm:cxn modelId="{A73AA7F7-5FE5-4920-93AC-5B0386EE7A30}" type="presParOf" srcId="{9656909A-C628-4527-93D9-2657D1969899}" destId="{03F484DE-4096-43BC-9E4E-8730AEDCBD04}" srcOrd="3" destOrd="0" presId="urn:microsoft.com/office/officeart/2018/2/layout/IconVerticalSolidList"/>
    <dgm:cxn modelId="{F9E14B54-7E3D-4DB9-87EA-7A09E33F3AC5}" type="presParOf" srcId="{9656909A-C628-4527-93D9-2657D1969899}" destId="{676E4A56-236B-40C1-B494-11CFCE3EC844}" srcOrd="4" destOrd="0" presId="urn:microsoft.com/office/officeart/2018/2/layout/IconVerticalSolidList"/>
    <dgm:cxn modelId="{5ADC86A7-6C22-4BAB-9D35-0893EAC2CB39}" type="presParOf" srcId="{676E4A56-236B-40C1-B494-11CFCE3EC844}" destId="{12C57717-7C75-44CF-9B3C-2E9D32EF8897}" srcOrd="0" destOrd="0" presId="urn:microsoft.com/office/officeart/2018/2/layout/IconVerticalSolidList"/>
    <dgm:cxn modelId="{0BDCBF69-7C6C-4D4D-8E61-624277BC1F30}" type="presParOf" srcId="{676E4A56-236B-40C1-B494-11CFCE3EC844}" destId="{F2550E49-0413-42E1-9C6D-5BB5E9913198}" srcOrd="1" destOrd="0" presId="urn:microsoft.com/office/officeart/2018/2/layout/IconVerticalSolidList"/>
    <dgm:cxn modelId="{50FAA060-9FE0-408B-9E4E-58A26354C505}" type="presParOf" srcId="{676E4A56-236B-40C1-B494-11CFCE3EC844}" destId="{EC99B9FE-F397-4944-B8EB-AD7A59056397}" srcOrd="2" destOrd="0" presId="urn:microsoft.com/office/officeart/2018/2/layout/IconVerticalSolidList"/>
    <dgm:cxn modelId="{58C57C72-50F3-4E55-867A-39A657003F63}" type="presParOf" srcId="{676E4A56-236B-40C1-B494-11CFCE3EC844}" destId="{0457E14D-9990-42E7-A623-086043A145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D55AC-6294-4408-814C-2A38E13FF1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1C165B-CA71-41D2-BB4F-0B697C26C93E}">
      <dgm:prSet/>
      <dgm:spPr/>
      <dgm:t>
        <a:bodyPr/>
        <a:lstStyle/>
        <a:p>
          <a:r>
            <a:rPr lang="en-US"/>
            <a:t>Getter and Setter are methods used to protect your data and make your code more secure. </a:t>
          </a:r>
        </a:p>
      </dgm:t>
    </dgm:pt>
    <dgm:pt modelId="{A41682B6-4581-472E-8A69-040A1D377FEB}" type="parTrans" cxnId="{C31A30C6-EC86-40FD-991E-7FF2F823A1FE}">
      <dgm:prSet/>
      <dgm:spPr/>
      <dgm:t>
        <a:bodyPr/>
        <a:lstStyle/>
        <a:p>
          <a:endParaRPr lang="en-US"/>
        </a:p>
      </dgm:t>
    </dgm:pt>
    <dgm:pt modelId="{DE97E962-BB34-46F4-9DB8-26CA6C49D75F}" type="sibTrans" cxnId="{C31A30C6-EC86-40FD-991E-7FF2F823A1FE}">
      <dgm:prSet/>
      <dgm:spPr/>
      <dgm:t>
        <a:bodyPr/>
        <a:lstStyle/>
        <a:p>
          <a:endParaRPr lang="en-US"/>
        </a:p>
      </dgm:t>
    </dgm:pt>
    <dgm:pt modelId="{2DBB9FB1-CA7F-4FAB-8B56-2AA3475DC687}">
      <dgm:prSet/>
      <dgm:spPr/>
      <dgm:t>
        <a:bodyPr/>
        <a:lstStyle/>
        <a:p>
          <a:r>
            <a:rPr lang="en-US"/>
            <a:t>Getter and Setter make the programmer convenient in setting and getting the value for a particular data type.</a:t>
          </a:r>
        </a:p>
      </dgm:t>
    </dgm:pt>
    <dgm:pt modelId="{0E0C9E99-39D9-4EA6-94E2-B9083BA25903}" type="parTrans" cxnId="{44C6A2E8-67A7-46E8-9601-CE0F040F70FA}">
      <dgm:prSet/>
      <dgm:spPr/>
      <dgm:t>
        <a:bodyPr/>
        <a:lstStyle/>
        <a:p>
          <a:endParaRPr lang="en-US"/>
        </a:p>
      </dgm:t>
    </dgm:pt>
    <dgm:pt modelId="{E976BBD7-3B73-432E-B0E7-20CD8088B1C8}" type="sibTrans" cxnId="{44C6A2E8-67A7-46E8-9601-CE0F040F70FA}">
      <dgm:prSet/>
      <dgm:spPr/>
      <dgm:t>
        <a:bodyPr/>
        <a:lstStyle/>
        <a:p>
          <a:endParaRPr lang="en-US"/>
        </a:p>
      </dgm:t>
    </dgm:pt>
    <dgm:pt modelId="{52263BFC-F12D-4C63-994A-EFFE29BC5102}" type="pres">
      <dgm:prSet presAssocID="{896D55AC-6294-4408-814C-2A38E13FF1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1F46C3-D702-4F02-853E-B300DB5C4EAF}" type="pres">
      <dgm:prSet presAssocID="{A11C165B-CA71-41D2-BB4F-0B697C26C93E}" presName="hierRoot1" presStyleCnt="0"/>
      <dgm:spPr/>
    </dgm:pt>
    <dgm:pt modelId="{5194DF33-92D1-433E-A633-1BB9C99A73E1}" type="pres">
      <dgm:prSet presAssocID="{A11C165B-CA71-41D2-BB4F-0B697C26C93E}" presName="composite" presStyleCnt="0"/>
      <dgm:spPr/>
    </dgm:pt>
    <dgm:pt modelId="{C1DCA7DA-1BDF-4856-A1A7-A03233B014C3}" type="pres">
      <dgm:prSet presAssocID="{A11C165B-CA71-41D2-BB4F-0B697C26C93E}" presName="background" presStyleLbl="node0" presStyleIdx="0" presStyleCnt="2"/>
      <dgm:spPr/>
    </dgm:pt>
    <dgm:pt modelId="{133A32B1-7A5E-43F8-93F7-C3B7E536A576}" type="pres">
      <dgm:prSet presAssocID="{A11C165B-CA71-41D2-BB4F-0B697C26C93E}" presName="text" presStyleLbl="fgAcc0" presStyleIdx="0" presStyleCnt="2">
        <dgm:presLayoutVars>
          <dgm:chPref val="3"/>
        </dgm:presLayoutVars>
      </dgm:prSet>
      <dgm:spPr/>
    </dgm:pt>
    <dgm:pt modelId="{40AA07B0-3CE0-4296-A369-3671E0839161}" type="pres">
      <dgm:prSet presAssocID="{A11C165B-CA71-41D2-BB4F-0B697C26C93E}" presName="hierChild2" presStyleCnt="0"/>
      <dgm:spPr/>
    </dgm:pt>
    <dgm:pt modelId="{FCE93028-CA68-4AF5-A8FD-2A78EE66B967}" type="pres">
      <dgm:prSet presAssocID="{2DBB9FB1-CA7F-4FAB-8B56-2AA3475DC687}" presName="hierRoot1" presStyleCnt="0"/>
      <dgm:spPr/>
    </dgm:pt>
    <dgm:pt modelId="{0F6316DB-A691-4A2C-A3CF-CB97680FE12D}" type="pres">
      <dgm:prSet presAssocID="{2DBB9FB1-CA7F-4FAB-8B56-2AA3475DC687}" presName="composite" presStyleCnt="0"/>
      <dgm:spPr/>
    </dgm:pt>
    <dgm:pt modelId="{72F71E1C-338A-40C0-A87F-88F090E0ACD4}" type="pres">
      <dgm:prSet presAssocID="{2DBB9FB1-CA7F-4FAB-8B56-2AA3475DC687}" presName="background" presStyleLbl="node0" presStyleIdx="1" presStyleCnt="2"/>
      <dgm:spPr/>
    </dgm:pt>
    <dgm:pt modelId="{AE826FB9-BCEB-483D-92AB-04D1C5E92DB9}" type="pres">
      <dgm:prSet presAssocID="{2DBB9FB1-CA7F-4FAB-8B56-2AA3475DC687}" presName="text" presStyleLbl="fgAcc0" presStyleIdx="1" presStyleCnt="2">
        <dgm:presLayoutVars>
          <dgm:chPref val="3"/>
        </dgm:presLayoutVars>
      </dgm:prSet>
      <dgm:spPr/>
    </dgm:pt>
    <dgm:pt modelId="{5074D18A-6A8D-4DE6-9EBB-21A1E0D341FB}" type="pres">
      <dgm:prSet presAssocID="{2DBB9FB1-CA7F-4FAB-8B56-2AA3475DC687}" presName="hierChild2" presStyleCnt="0"/>
      <dgm:spPr/>
    </dgm:pt>
  </dgm:ptLst>
  <dgm:cxnLst>
    <dgm:cxn modelId="{B2EE3D6C-CF1D-4E58-A928-5568C6CA0922}" type="presOf" srcId="{2DBB9FB1-CA7F-4FAB-8B56-2AA3475DC687}" destId="{AE826FB9-BCEB-483D-92AB-04D1C5E92DB9}" srcOrd="0" destOrd="0" presId="urn:microsoft.com/office/officeart/2005/8/layout/hierarchy1"/>
    <dgm:cxn modelId="{D19E1E5A-20FC-4E77-A433-6B4D6374209C}" type="presOf" srcId="{A11C165B-CA71-41D2-BB4F-0B697C26C93E}" destId="{133A32B1-7A5E-43F8-93F7-C3B7E536A576}" srcOrd="0" destOrd="0" presId="urn:microsoft.com/office/officeart/2005/8/layout/hierarchy1"/>
    <dgm:cxn modelId="{B45A49BD-03D8-4DFF-832A-4855003C8B68}" type="presOf" srcId="{896D55AC-6294-4408-814C-2A38E13FF184}" destId="{52263BFC-F12D-4C63-994A-EFFE29BC5102}" srcOrd="0" destOrd="0" presId="urn:microsoft.com/office/officeart/2005/8/layout/hierarchy1"/>
    <dgm:cxn modelId="{C31A30C6-EC86-40FD-991E-7FF2F823A1FE}" srcId="{896D55AC-6294-4408-814C-2A38E13FF184}" destId="{A11C165B-CA71-41D2-BB4F-0B697C26C93E}" srcOrd="0" destOrd="0" parTransId="{A41682B6-4581-472E-8A69-040A1D377FEB}" sibTransId="{DE97E962-BB34-46F4-9DB8-26CA6C49D75F}"/>
    <dgm:cxn modelId="{44C6A2E8-67A7-46E8-9601-CE0F040F70FA}" srcId="{896D55AC-6294-4408-814C-2A38E13FF184}" destId="{2DBB9FB1-CA7F-4FAB-8B56-2AA3475DC687}" srcOrd="1" destOrd="0" parTransId="{0E0C9E99-39D9-4EA6-94E2-B9083BA25903}" sibTransId="{E976BBD7-3B73-432E-B0E7-20CD8088B1C8}"/>
    <dgm:cxn modelId="{3754ECFC-31C8-4924-A565-702D0C256929}" type="presParOf" srcId="{52263BFC-F12D-4C63-994A-EFFE29BC5102}" destId="{CF1F46C3-D702-4F02-853E-B300DB5C4EAF}" srcOrd="0" destOrd="0" presId="urn:microsoft.com/office/officeart/2005/8/layout/hierarchy1"/>
    <dgm:cxn modelId="{6840214A-488F-4E20-8BAC-E00A7F0D6983}" type="presParOf" srcId="{CF1F46C3-D702-4F02-853E-B300DB5C4EAF}" destId="{5194DF33-92D1-433E-A633-1BB9C99A73E1}" srcOrd="0" destOrd="0" presId="urn:microsoft.com/office/officeart/2005/8/layout/hierarchy1"/>
    <dgm:cxn modelId="{CCAFD715-1DD6-431E-A3CC-43174732C53D}" type="presParOf" srcId="{5194DF33-92D1-433E-A633-1BB9C99A73E1}" destId="{C1DCA7DA-1BDF-4856-A1A7-A03233B014C3}" srcOrd="0" destOrd="0" presId="urn:microsoft.com/office/officeart/2005/8/layout/hierarchy1"/>
    <dgm:cxn modelId="{B9ABAF34-1EF5-43D3-948E-DC7CC692B4E8}" type="presParOf" srcId="{5194DF33-92D1-433E-A633-1BB9C99A73E1}" destId="{133A32B1-7A5E-43F8-93F7-C3B7E536A576}" srcOrd="1" destOrd="0" presId="urn:microsoft.com/office/officeart/2005/8/layout/hierarchy1"/>
    <dgm:cxn modelId="{9F6F6166-59DE-405C-820C-EAA31E35F6B2}" type="presParOf" srcId="{CF1F46C3-D702-4F02-853E-B300DB5C4EAF}" destId="{40AA07B0-3CE0-4296-A369-3671E0839161}" srcOrd="1" destOrd="0" presId="urn:microsoft.com/office/officeart/2005/8/layout/hierarchy1"/>
    <dgm:cxn modelId="{12FCACCB-981C-4864-955A-3765D355AA78}" type="presParOf" srcId="{52263BFC-F12D-4C63-994A-EFFE29BC5102}" destId="{FCE93028-CA68-4AF5-A8FD-2A78EE66B967}" srcOrd="1" destOrd="0" presId="urn:microsoft.com/office/officeart/2005/8/layout/hierarchy1"/>
    <dgm:cxn modelId="{63AC4D7E-9309-4E1B-993A-8698E2AD57F2}" type="presParOf" srcId="{FCE93028-CA68-4AF5-A8FD-2A78EE66B967}" destId="{0F6316DB-A691-4A2C-A3CF-CB97680FE12D}" srcOrd="0" destOrd="0" presId="urn:microsoft.com/office/officeart/2005/8/layout/hierarchy1"/>
    <dgm:cxn modelId="{743B0C54-C369-48CC-97D8-3E4D64CE3550}" type="presParOf" srcId="{0F6316DB-A691-4A2C-A3CF-CB97680FE12D}" destId="{72F71E1C-338A-40C0-A87F-88F090E0ACD4}" srcOrd="0" destOrd="0" presId="urn:microsoft.com/office/officeart/2005/8/layout/hierarchy1"/>
    <dgm:cxn modelId="{7528685F-AD2C-48BE-886E-B01067E3D617}" type="presParOf" srcId="{0F6316DB-A691-4A2C-A3CF-CB97680FE12D}" destId="{AE826FB9-BCEB-483D-92AB-04D1C5E92DB9}" srcOrd="1" destOrd="0" presId="urn:microsoft.com/office/officeart/2005/8/layout/hierarchy1"/>
    <dgm:cxn modelId="{74FEA934-0CB7-40DE-9B5B-A9B29A0D84BD}" type="presParOf" srcId="{FCE93028-CA68-4AF5-A8FD-2A78EE66B967}" destId="{5074D18A-6A8D-4DE6-9EBB-21A1E0D341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C1F0E-AC8A-484D-BA90-198F407B96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279F1E-34C8-43D3-8C33-C4D446EE685A}">
      <dgm:prSet/>
      <dgm:spPr/>
      <dgm:t>
        <a:bodyPr/>
        <a:lstStyle/>
        <a:p>
          <a:r>
            <a:rPr lang="en-US" b="1"/>
            <a:t>Encapsulation</a:t>
          </a:r>
          <a:r>
            <a:rPr lang="en-US"/>
            <a:t>: Getters and setters allow you to keep the fields of a class private while providing controlled access to them through public methods. </a:t>
          </a:r>
        </a:p>
      </dgm:t>
    </dgm:pt>
    <dgm:pt modelId="{E882922E-212F-4489-8FAE-74438A0DB97E}" type="parTrans" cxnId="{A791772B-326E-494E-BE0A-33CFD891C3FC}">
      <dgm:prSet/>
      <dgm:spPr/>
      <dgm:t>
        <a:bodyPr/>
        <a:lstStyle/>
        <a:p>
          <a:endParaRPr lang="en-US"/>
        </a:p>
      </dgm:t>
    </dgm:pt>
    <dgm:pt modelId="{DBEC8694-2E52-42A7-8410-E944F2AA3FEE}" type="sibTrans" cxnId="{A791772B-326E-494E-BE0A-33CFD891C3FC}">
      <dgm:prSet/>
      <dgm:spPr/>
      <dgm:t>
        <a:bodyPr/>
        <a:lstStyle/>
        <a:p>
          <a:endParaRPr lang="en-US"/>
        </a:p>
      </dgm:t>
    </dgm:pt>
    <dgm:pt modelId="{8DE89695-29BF-42DB-989D-EC88762E91E5}">
      <dgm:prSet/>
      <dgm:spPr/>
      <dgm:t>
        <a:bodyPr/>
        <a:lstStyle/>
        <a:p>
          <a:r>
            <a:rPr lang="en-US" b="1"/>
            <a:t>Controlled Access</a:t>
          </a:r>
          <a:r>
            <a:rPr lang="en-US"/>
            <a:t>: With setters, you can enforce validation or constraints on the values before assigning them. Getters can format or process data before returning it.</a:t>
          </a:r>
        </a:p>
      </dgm:t>
    </dgm:pt>
    <dgm:pt modelId="{A7475900-2B1E-44C0-A245-B6AF3E6DDC1B}" type="parTrans" cxnId="{A88F4D08-D5EB-488B-A1B4-0D1CD8174681}">
      <dgm:prSet/>
      <dgm:spPr/>
      <dgm:t>
        <a:bodyPr/>
        <a:lstStyle/>
        <a:p>
          <a:endParaRPr lang="en-US"/>
        </a:p>
      </dgm:t>
    </dgm:pt>
    <dgm:pt modelId="{4DA886A6-D5D8-4F14-8DDF-41D8F648495C}" type="sibTrans" cxnId="{A88F4D08-D5EB-488B-A1B4-0D1CD8174681}">
      <dgm:prSet/>
      <dgm:spPr/>
      <dgm:t>
        <a:bodyPr/>
        <a:lstStyle/>
        <a:p>
          <a:endParaRPr lang="en-US"/>
        </a:p>
      </dgm:t>
    </dgm:pt>
    <dgm:pt modelId="{41883893-7AF3-4AAD-BC6E-A4733A39FC2E}">
      <dgm:prSet/>
      <dgm:spPr/>
      <dgm:t>
        <a:bodyPr/>
        <a:lstStyle/>
        <a:p>
          <a:r>
            <a:rPr lang="en-US" b="1"/>
            <a:t>Consistency</a:t>
          </a:r>
          <a:r>
            <a:rPr lang="en-US"/>
            <a:t>: You can ensure that when a value is modified or accessed, certain conditions are met, which can help maintain the consistency of the object’s state.</a:t>
          </a:r>
        </a:p>
      </dgm:t>
    </dgm:pt>
    <dgm:pt modelId="{C5A93849-5994-4FE8-A107-7F9C6606CBB7}" type="parTrans" cxnId="{08C1CB3E-CFF6-48EF-A511-061A799CB60E}">
      <dgm:prSet/>
      <dgm:spPr/>
      <dgm:t>
        <a:bodyPr/>
        <a:lstStyle/>
        <a:p>
          <a:endParaRPr lang="en-US"/>
        </a:p>
      </dgm:t>
    </dgm:pt>
    <dgm:pt modelId="{B225EB6D-707B-4F10-A65F-4F501EA3843D}" type="sibTrans" cxnId="{08C1CB3E-CFF6-48EF-A511-061A799CB60E}">
      <dgm:prSet/>
      <dgm:spPr/>
      <dgm:t>
        <a:bodyPr/>
        <a:lstStyle/>
        <a:p>
          <a:endParaRPr lang="en-US"/>
        </a:p>
      </dgm:t>
    </dgm:pt>
    <dgm:pt modelId="{33F645A2-8D01-4EB1-A938-8AF29B9EC3FF}">
      <dgm:prSet/>
      <dgm:spPr/>
      <dgm:t>
        <a:bodyPr/>
        <a:lstStyle/>
        <a:p>
          <a:r>
            <a:rPr lang="en-US" b="1"/>
            <a:t>Flexibility</a:t>
          </a:r>
          <a:r>
            <a:rPr lang="en-US"/>
            <a:t>: In the future, you can modify the internal implementation without changing the external interface. </a:t>
          </a:r>
        </a:p>
      </dgm:t>
    </dgm:pt>
    <dgm:pt modelId="{84E121E1-EC7F-4838-8822-AFE6323F5600}" type="parTrans" cxnId="{28AF5BC7-6EC9-4B40-9196-1127CFDC5623}">
      <dgm:prSet/>
      <dgm:spPr/>
      <dgm:t>
        <a:bodyPr/>
        <a:lstStyle/>
        <a:p>
          <a:endParaRPr lang="en-US"/>
        </a:p>
      </dgm:t>
    </dgm:pt>
    <dgm:pt modelId="{210FBEA0-3D23-4859-8AB3-D018D6B55CF6}" type="sibTrans" cxnId="{28AF5BC7-6EC9-4B40-9196-1127CFDC5623}">
      <dgm:prSet/>
      <dgm:spPr/>
      <dgm:t>
        <a:bodyPr/>
        <a:lstStyle/>
        <a:p>
          <a:endParaRPr lang="en-US"/>
        </a:p>
      </dgm:t>
    </dgm:pt>
    <dgm:pt modelId="{2DB27D4E-62BD-4A38-B310-39A03AAD8FCE}" type="pres">
      <dgm:prSet presAssocID="{3B3C1F0E-AC8A-484D-BA90-198F407B967B}" presName="root" presStyleCnt="0">
        <dgm:presLayoutVars>
          <dgm:dir/>
          <dgm:resizeHandles val="exact"/>
        </dgm:presLayoutVars>
      </dgm:prSet>
      <dgm:spPr/>
    </dgm:pt>
    <dgm:pt modelId="{BB40D38B-70AF-4FE8-AB9B-7430216E149A}" type="pres">
      <dgm:prSet presAssocID="{3B3C1F0E-AC8A-484D-BA90-198F407B967B}" presName="container" presStyleCnt="0">
        <dgm:presLayoutVars>
          <dgm:dir/>
          <dgm:resizeHandles val="exact"/>
        </dgm:presLayoutVars>
      </dgm:prSet>
      <dgm:spPr/>
    </dgm:pt>
    <dgm:pt modelId="{AC57D2CA-90CD-41ED-A8E2-3409FB596B43}" type="pres">
      <dgm:prSet presAssocID="{3F279F1E-34C8-43D3-8C33-C4D446EE685A}" presName="compNode" presStyleCnt="0"/>
      <dgm:spPr/>
    </dgm:pt>
    <dgm:pt modelId="{4990B917-B4DB-47A2-B193-793C83A379F5}" type="pres">
      <dgm:prSet presAssocID="{3F279F1E-34C8-43D3-8C33-C4D446EE685A}" presName="iconBgRect" presStyleLbl="bgShp" presStyleIdx="0" presStyleCnt="4"/>
      <dgm:spPr/>
    </dgm:pt>
    <dgm:pt modelId="{4FE232E8-1656-48D0-AA09-1117C72B7C5C}" type="pres">
      <dgm:prSet presAssocID="{3F279F1E-34C8-43D3-8C33-C4D446EE68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93B5805-68B5-491A-B455-D489DB0FDE24}" type="pres">
      <dgm:prSet presAssocID="{3F279F1E-34C8-43D3-8C33-C4D446EE685A}" presName="spaceRect" presStyleCnt="0"/>
      <dgm:spPr/>
    </dgm:pt>
    <dgm:pt modelId="{A767906D-1750-4C7C-94F7-F43A60962E0A}" type="pres">
      <dgm:prSet presAssocID="{3F279F1E-34C8-43D3-8C33-C4D446EE685A}" presName="textRect" presStyleLbl="revTx" presStyleIdx="0" presStyleCnt="4">
        <dgm:presLayoutVars>
          <dgm:chMax val="1"/>
          <dgm:chPref val="1"/>
        </dgm:presLayoutVars>
      </dgm:prSet>
      <dgm:spPr/>
    </dgm:pt>
    <dgm:pt modelId="{D3211076-FC3A-44AA-9842-A526C6BC42DA}" type="pres">
      <dgm:prSet presAssocID="{DBEC8694-2E52-42A7-8410-E944F2AA3FEE}" presName="sibTrans" presStyleLbl="sibTrans2D1" presStyleIdx="0" presStyleCnt="0"/>
      <dgm:spPr/>
    </dgm:pt>
    <dgm:pt modelId="{C661CE96-2110-4AC0-B1A6-FCE5DAB43AA6}" type="pres">
      <dgm:prSet presAssocID="{8DE89695-29BF-42DB-989D-EC88762E91E5}" presName="compNode" presStyleCnt="0"/>
      <dgm:spPr/>
    </dgm:pt>
    <dgm:pt modelId="{DD4BBD5D-001C-4408-8081-935958E03E18}" type="pres">
      <dgm:prSet presAssocID="{8DE89695-29BF-42DB-989D-EC88762E91E5}" presName="iconBgRect" presStyleLbl="bgShp" presStyleIdx="1" presStyleCnt="4"/>
      <dgm:spPr/>
    </dgm:pt>
    <dgm:pt modelId="{BF004C3F-8EDB-4C4F-803E-59E1EC06F48D}" type="pres">
      <dgm:prSet presAssocID="{8DE89695-29BF-42DB-989D-EC88762E91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DE51415-94CC-4387-B15C-384D3A73174F}" type="pres">
      <dgm:prSet presAssocID="{8DE89695-29BF-42DB-989D-EC88762E91E5}" presName="spaceRect" presStyleCnt="0"/>
      <dgm:spPr/>
    </dgm:pt>
    <dgm:pt modelId="{6E7254CE-9381-4744-AAE6-0F45A33D8103}" type="pres">
      <dgm:prSet presAssocID="{8DE89695-29BF-42DB-989D-EC88762E91E5}" presName="textRect" presStyleLbl="revTx" presStyleIdx="1" presStyleCnt="4">
        <dgm:presLayoutVars>
          <dgm:chMax val="1"/>
          <dgm:chPref val="1"/>
        </dgm:presLayoutVars>
      </dgm:prSet>
      <dgm:spPr/>
    </dgm:pt>
    <dgm:pt modelId="{9D56850C-89F7-4F4B-A8BC-0D8322B1F7A7}" type="pres">
      <dgm:prSet presAssocID="{4DA886A6-D5D8-4F14-8DDF-41D8F648495C}" presName="sibTrans" presStyleLbl="sibTrans2D1" presStyleIdx="0" presStyleCnt="0"/>
      <dgm:spPr/>
    </dgm:pt>
    <dgm:pt modelId="{F2F3A80C-3961-4A96-A1C2-758B24ACE26B}" type="pres">
      <dgm:prSet presAssocID="{41883893-7AF3-4AAD-BC6E-A4733A39FC2E}" presName="compNode" presStyleCnt="0"/>
      <dgm:spPr/>
    </dgm:pt>
    <dgm:pt modelId="{41E7A333-BE36-4E86-A229-6D81BD49E2E7}" type="pres">
      <dgm:prSet presAssocID="{41883893-7AF3-4AAD-BC6E-A4733A39FC2E}" presName="iconBgRect" presStyleLbl="bgShp" presStyleIdx="2" presStyleCnt="4"/>
      <dgm:spPr/>
    </dgm:pt>
    <dgm:pt modelId="{3AF01875-EBB1-4D69-97FD-D4AB3D944B38}" type="pres">
      <dgm:prSet presAssocID="{41883893-7AF3-4AAD-BC6E-A4733A39FC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5AEA45B-DE2F-4707-8F80-7BCE4761BB4C}" type="pres">
      <dgm:prSet presAssocID="{41883893-7AF3-4AAD-BC6E-A4733A39FC2E}" presName="spaceRect" presStyleCnt="0"/>
      <dgm:spPr/>
    </dgm:pt>
    <dgm:pt modelId="{7E8B29E1-CF80-4E47-9EC5-ED2F6C3DF969}" type="pres">
      <dgm:prSet presAssocID="{41883893-7AF3-4AAD-BC6E-A4733A39FC2E}" presName="textRect" presStyleLbl="revTx" presStyleIdx="2" presStyleCnt="4">
        <dgm:presLayoutVars>
          <dgm:chMax val="1"/>
          <dgm:chPref val="1"/>
        </dgm:presLayoutVars>
      </dgm:prSet>
      <dgm:spPr/>
    </dgm:pt>
    <dgm:pt modelId="{1D15A090-5B0F-4D78-9A19-50CC0FCB2C44}" type="pres">
      <dgm:prSet presAssocID="{B225EB6D-707B-4F10-A65F-4F501EA3843D}" presName="sibTrans" presStyleLbl="sibTrans2D1" presStyleIdx="0" presStyleCnt="0"/>
      <dgm:spPr/>
    </dgm:pt>
    <dgm:pt modelId="{6E674C84-380A-495B-AB18-40BB884E7EEE}" type="pres">
      <dgm:prSet presAssocID="{33F645A2-8D01-4EB1-A938-8AF29B9EC3FF}" presName="compNode" presStyleCnt="0"/>
      <dgm:spPr/>
    </dgm:pt>
    <dgm:pt modelId="{713A9F72-4E33-4A5E-A624-C42E27FD57BD}" type="pres">
      <dgm:prSet presAssocID="{33F645A2-8D01-4EB1-A938-8AF29B9EC3FF}" presName="iconBgRect" presStyleLbl="bgShp" presStyleIdx="3" presStyleCnt="4"/>
      <dgm:spPr/>
    </dgm:pt>
    <dgm:pt modelId="{0EA774E8-AACD-40DC-BAA2-BE3CCDD20499}" type="pres">
      <dgm:prSet presAssocID="{33F645A2-8D01-4EB1-A938-8AF29B9EC3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9842D7A-20CC-474A-9A17-13F58EB7CAD5}" type="pres">
      <dgm:prSet presAssocID="{33F645A2-8D01-4EB1-A938-8AF29B9EC3FF}" presName="spaceRect" presStyleCnt="0"/>
      <dgm:spPr/>
    </dgm:pt>
    <dgm:pt modelId="{FBCE5803-E097-435C-A6E5-56090523D446}" type="pres">
      <dgm:prSet presAssocID="{33F645A2-8D01-4EB1-A938-8AF29B9EC3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8F4D08-D5EB-488B-A1B4-0D1CD8174681}" srcId="{3B3C1F0E-AC8A-484D-BA90-198F407B967B}" destId="{8DE89695-29BF-42DB-989D-EC88762E91E5}" srcOrd="1" destOrd="0" parTransId="{A7475900-2B1E-44C0-A245-B6AF3E6DDC1B}" sibTransId="{4DA886A6-D5D8-4F14-8DDF-41D8F648495C}"/>
    <dgm:cxn modelId="{97DB5F18-F30B-4852-8316-5B5D0A5B3800}" type="presOf" srcId="{DBEC8694-2E52-42A7-8410-E944F2AA3FEE}" destId="{D3211076-FC3A-44AA-9842-A526C6BC42DA}" srcOrd="0" destOrd="0" presId="urn:microsoft.com/office/officeart/2018/2/layout/IconCircleList"/>
    <dgm:cxn modelId="{8ADCF11F-E277-444C-8359-5247B7A65BA2}" type="presOf" srcId="{B225EB6D-707B-4F10-A65F-4F501EA3843D}" destId="{1D15A090-5B0F-4D78-9A19-50CC0FCB2C44}" srcOrd="0" destOrd="0" presId="urn:microsoft.com/office/officeart/2018/2/layout/IconCircleList"/>
    <dgm:cxn modelId="{A791772B-326E-494E-BE0A-33CFD891C3FC}" srcId="{3B3C1F0E-AC8A-484D-BA90-198F407B967B}" destId="{3F279F1E-34C8-43D3-8C33-C4D446EE685A}" srcOrd="0" destOrd="0" parTransId="{E882922E-212F-4489-8FAE-74438A0DB97E}" sibTransId="{DBEC8694-2E52-42A7-8410-E944F2AA3FEE}"/>
    <dgm:cxn modelId="{0C05B633-E83F-49F9-8444-D1651C2CC800}" type="presOf" srcId="{33F645A2-8D01-4EB1-A938-8AF29B9EC3FF}" destId="{FBCE5803-E097-435C-A6E5-56090523D446}" srcOrd="0" destOrd="0" presId="urn:microsoft.com/office/officeart/2018/2/layout/IconCircleList"/>
    <dgm:cxn modelId="{5C69F938-7C49-47A8-BE4E-BCA99EEEED28}" type="presOf" srcId="{41883893-7AF3-4AAD-BC6E-A4733A39FC2E}" destId="{7E8B29E1-CF80-4E47-9EC5-ED2F6C3DF969}" srcOrd="0" destOrd="0" presId="urn:microsoft.com/office/officeart/2018/2/layout/IconCircleList"/>
    <dgm:cxn modelId="{08C1CB3E-CFF6-48EF-A511-061A799CB60E}" srcId="{3B3C1F0E-AC8A-484D-BA90-198F407B967B}" destId="{41883893-7AF3-4AAD-BC6E-A4733A39FC2E}" srcOrd="2" destOrd="0" parTransId="{C5A93849-5994-4FE8-A107-7F9C6606CBB7}" sibTransId="{B225EB6D-707B-4F10-A65F-4F501EA3843D}"/>
    <dgm:cxn modelId="{6C237965-4F42-4655-BA89-F32B12B6910F}" type="presOf" srcId="{8DE89695-29BF-42DB-989D-EC88762E91E5}" destId="{6E7254CE-9381-4744-AAE6-0F45A33D8103}" srcOrd="0" destOrd="0" presId="urn:microsoft.com/office/officeart/2018/2/layout/IconCircleList"/>
    <dgm:cxn modelId="{30D9266F-4723-4377-8292-4A543BD25B63}" type="presOf" srcId="{3F279F1E-34C8-43D3-8C33-C4D446EE685A}" destId="{A767906D-1750-4C7C-94F7-F43A60962E0A}" srcOrd="0" destOrd="0" presId="urn:microsoft.com/office/officeart/2018/2/layout/IconCircleList"/>
    <dgm:cxn modelId="{0CBE9F89-E9D0-4527-AA27-8F1EA4CCBA5F}" type="presOf" srcId="{4DA886A6-D5D8-4F14-8DDF-41D8F648495C}" destId="{9D56850C-89F7-4F4B-A8BC-0D8322B1F7A7}" srcOrd="0" destOrd="0" presId="urn:microsoft.com/office/officeart/2018/2/layout/IconCircleList"/>
    <dgm:cxn modelId="{C0D85793-DDF3-48A9-8E71-C428BC7E16B2}" type="presOf" srcId="{3B3C1F0E-AC8A-484D-BA90-198F407B967B}" destId="{2DB27D4E-62BD-4A38-B310-39A03AAD8FCE}" srcOrd="0" destOrd="0" presId="urn:microsoft.com/office/officeart/2018/2/layout/IconCircleList"/>
    <dgm:cxn modelId="{28AF5BC7-6EC9-4B40-9196-1127CFDC5623}" srcId="{3B3C1F0E-AC8A-484D-BA90-198F407B967B}" destId="{33F645A2-8D01-4EB1-A938-8AF29B9EC3FF}" srcOrd="3" destOrd="0" parTransId="{84E121E1-EC7F-4838-8822-AFE6323F5600}" sibTransId="{210FBEA0-3D23-4859-8AB3-D018D6B55CF6}"/>
    <dgm:cxn modelId="{684622D7-6794-4EDC-BC5B-44560FE4B804}" type="presParOf" srcId="{2DB27D4E-62BD-4A38-B310-39A03AAD8FCE}" destId="{BB40D38B-70AF-4FE8-AB9B-7430216E149A}" srcOrd="0" destOrd="0" presId="urn:microsoft.com/office/officeart/2018/2/layout/IconCircleList"/>
    <dgm:cxn modelId="{9BE08332-B3C2-42B6-AB07-741B5CA7BB64}" type="presParOf" srcId="{BB40D38B-70AF-4FE8-AB9B-7430216E149A}" destId="{AC57D2CA-90CD-41ED-A8E2-3409FB596B43}" srcOrd="0" destOrd="0" presId="urn:microsoft.com/office/officeart/2018/2/layout/IconCircleList"/>
    <dgm:cxn modelId="{06C5187A-7EA2-408E-9871-05B8B8B63C63}" type="presParOf" srcId="{AC57D2CA-90CD-41ED-A8E2-3409FB596B43}" destId="{4990B917-B4DB-47A2-B193-793C83A379F5}" srcOrd="0" destOrd="0" presId="urn:microsoft.com/office/officeart/2018/2/layout/IconCircleList"/>
    <dgm:cxn modelId="{571C091F-1042-4D24-A24F-54A56415EA08}" type="presParOf" srcId="{AC57D2CA-90CD-41ED-A8E2-3409FB596B43}" destId="{4FE232E8-1656-48D0-AA09-1117C72B7C5C}" srcOrd="1" destOrd="0" presId="urn:microsoft.com/office/officeart/2018/2/layout/IconCircleList"/>
    <dgm:cxn modelId="{9A0EABF0-D595-4D33-8864-E0DC2CE9BF6E}" type="presParOf" srcId="{AC57D2CA-90CD-41ED-A8E2-3409FB596B43}" destId="{293B5805-68B5-491A-B455-D489DB0FDE24}" srcOrd="2" destOrd="0" presId="urn:microsoft.com/office/officeart/2018/2/layout/IconCircleList"/>
    <dgm:cxn modelId="{9E7581DC-6D50-4BEE-BF8B-12EBB2FE3D22}" type="presParOf" srcId="{AC57D2CA-90CD-41ED-A8E2-3409FB596B43}" destId="{A767906D-1750-4C7C-94F7-F43A60962E0A}" srcOrd="3" destOrd="0" presId="urn:microsoft.com/office/officeart/2018/2/layout/IconCircleList"/>
    <dgm:cxn modelId="{83D7A490-52D6-4075-B467-9E7B404AC55B}" type="presParOf" srcId="{BB40D38B-70AF-4FE8-AB9B-7430216E149A}" destId="{D3211076-FC3A-44AA-9842-A526C6BC42DA}" srcOrd="1" destOrd="0" presId="urn:microsoft.com/office/officeart/2018/2/layout/IconCircleList"/>
    <dgm:cxn modelId="{A7948037-9CDA-411F-84C0-DA1942EEA6AC}" type="presParOf" srcId="{BB40D38B-70AF-4FE8-AB9B-7430216E149A}" destId="{C661CE96-2110-4AC0-B1A6-FCE5DAB43AA6}" srcOrd="2" destOrd="0" presId="urn:microsoft.com/office/officeart/2018/2/layout/IconCircleList"/>
    <dgm:cxn modelId="{1C0AD445-81FF-48D3-AC0F-A57274BF783F}" type="presParOf" srcId="{C661CE96-2110-4AC0-B1A6-FCE5DAB43AA6}" destId="{DD4BBD5D-001C-4408-8081-935958E03E18}" srcOrd="0" destOrd="0" presId="urn:microsoft.com/office/officeart/2018/2/layout/IconCircleList"/>
    <dgm:cxn modelId="{9AF94002-69FC-4092-A7F3-80F47CE34FFA}" type="presParOf" srcId="{C661CE96-2110-4AC0-B1A6-FCE5DAB43AA6}" destId="{BF004C3F-8EDB-4C4F-803E-59E1EC06F48D}" srcOrd="1" destOrd="0" presId="urn:microsoft.com/office/officeart/2018/2/layout/IconCircleList"/>
    <dgm:cxn modelId="{7FC56E64-CF12-4CE8-985F-106E6BD07626}" type="presParOf" srcId="{C661CE96-2110-4AC0-B1A6-FCE5DAB43AA6}" destId="{1DE51415-94CC-4387-B15C-384D3A73174F}" srcOrd="2" destOrd="0" presId="urn:microsoft.com/office/officeart/2018/2/layout/IconCircleList"/>
    <dgm:cxn modelId="{4942B87F-1E23-48EF-B5FC-403FC5DDE8CA}" type="presParOf" srcId="{C661CE96-2110-4AC0-B1A6-FCE5DAB43AA6}" destId="{6E7254CE-9381-4744-AAE6-0F45A33D8103}" srcOrd="3" destOrd="0" presId="urn:microsoft.com/office/officeart/2018/2/layout/IconCircleList"/>
    <dgm:cxn modelId="{D6F49866-7483-4CDB-AA94-E9D91B0EE4D9}" type="presParOf" srcId="{BB40D38B-70AF-4FE8-AB9B-7430216E149A}" destId="{9D56850C-89F7-4F4B-A8BC-0D8322B1F7A7}" srcOrd="3" destOrd="0" presId="urn:microsoft.com/office/officeart/2018/2/layout/IconCircleList"/>
    <dgm:cxn modelId="{2B04E143-6B43-472E-8F0F-C1F9231CC5F6}" type="presParOf" srcId="{BB40D38B-70AF-4FE8-AB9B-7430216E149A}" destId="{F2F3A80C-3961-4A96-A1C2-758B24ACE26B}" srcOrd="4" destOrd="0" presId="urn:microsoft.com/office/officeart/2018/2/layout/IconCircleList"/>
    <dgm:cxn modelId="{A2D1BA85-00A4-4977-9C9A-202BBC41AF27}" type="presParOf" srcId="{F2F3A80C-3961-4A96-A1C2-758B24ACE26B}" destId="{41E7A333-BE36-4E86-A229-6D81BD49E2E7}" srcOrd="0" destOrd="0" presId="urn:microsoft.com/office/officeart/2018/2/layout/IconCircleList"/>
    <dgm:cxn modelId="{DEB15E0F-8C54-4EF2-8CA5-0055B021913B}" type="presParOf" srcId="{F2F3A80C-3961-4A96-A1C2-758B24ACE26B}" destId="{3AF01875-EBB1-4D69-97FD-D4AB3D944B38}" srcOrd="1" destOrd="0" presId="urn:microsoft.com/office/officeart/2018/2/layout/IconCircleList"/>
    <dgm:cxn modelId="{681EEA82-29EC-496E-B539-E2D4EB4759AB}" type="presParOf" srcId="{F2F3A80C-3961-4A96-A1C2-758B24ACE26B}" destId="{95AEA45B-DE2F-4707-8F80-7BCE4761BB4C}" srcOrd="2" destOrd="0" presId="urn:microsoft.com/office/officeart/2018/2/layout/IconCircleList"/>
    <dgm:cxn modelId="{8906CC6D-650F-460E-961E-EB24BB1EC9FD}" type="presParOf" srcId="{F2F3A80C-3961-4A96-A1C2-758B24ACE26B}" destId="{7E8B29E1-CF80-4E47-9EC5-ED2F6C3DF969}" srcOrd="3" destOrd="0" presId="urn:microsoft.com/office/officeart/2018/2/layout/IconCircleList"/>
    <dgm:cxn modelId="{3D78CDBC-B4F8-4F42-9B3A-B58710EC4747}" type="presParOf" srcId="{BB40D38B-70AF-4FE8-AB9B-7430216E149A}" destId="{1D15A090-5B0F-4D78-9A19-50CC0FCB2C44}" srcOrd="5" destOrd="0" presId="urn:microsoft.com/office/officeart/2018/2/layout/IconCircleList"/>
    <dgm:cxn modelId="{93D37B84-03AE-4A0F-8E4D-E45F352F26F2}" type="presParOf" srcId="{BB40D38B-70AF-4FE8-AB9B-7430216E149A}" destId="{6E674C84-380A-495B-AB18-40BB884E7EEE}" srcOrd="6" destOrd="0" presId="urn:microsoft.com/office/officeart/2018/2/layout/IconCircleList"/>
    <dgm:cxn modelId="{2638BCA6-626E-4771-9355-EAB84D606A86}" type="presParOf" srcId="{6E674C84-380A-495B-AB18-40BB884E7EEE}" destId="{713A9F72-4E33-4A5E-A624-C42E27FD57BD}" srcOrd="0" destOrd="0" presId="urn:microsoft.com/office/officeart/2018/2/layout/IconCircleList"/>
    <dgm:cxn modelId="{FC11199D-6816-4D41-AC30-50FD934F2840}" type="presParOf" srcId="{6E674C84-380A-495B-AB18-40BB884E7EEE}" destId="{0EA774E8-AACD-40DC-BAA2-BE3CCDD20499}" srcOrd="1" destOrd="0" presId="urn:microsoft.com/office/officeart/2018/2/layout/IconCircleList"/>
    <dgm:cxn modelId="{6B58BA10-4573-4FEC-BD3E-0C0223C5CECE}" type="presParOf" srcId="{6E674C84-380A-495B-AB18-40BB884E7EEE}" destId="{99842D7A-20CC-474A-9A17-13F58EB7CAD5}" srcOrd="2" destOrd="0" presId="urn:microsoft.com/office/officeart/2018/2/layout/IconCircleList"/>
    <dgm:cxn modelId="{ED1F2562-682D-461E-B303-20AB201E6AD6}" type="presParOf" srcId="{6E674C84-380A-495B-AB18-40BB884E7EEE}" destId="{FBCE5803-E097-435C-A6E5-56090523D4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98594F-F1C6-4069-A1AA-5C5E353B89C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2BF69C-3F76-4BA1-9554-83580A8710D1}">
      <dgm:prSet/>
      <dgm:spPr/>
      <dgm:t>
        <a:bodyPr/>
        <a:lstStyle/>
        <a:p>
          <a:r>
            <a:rPr lang="en-US"/>
            <a:t>Getter returns the value (accessors), it returns the value of data type int, String, double, float, etc. </a:t>
          </a:r>
        </a:p>
      </dgm:t>
    </dgm:pt>
    <dgm:pt modelId="{BA380431-EFD0-4571-B948-D169102E5BF2}" type="parTrans" cxnId="{A552FA85-6AF8-4ECF-9152-E6EF670A735D}">
      <dgm:prSet/>
      <dgm:spPr/>
      <dgm:t>
        <a:bodyPr/>
        <a:lstStyle/>
        <a:p>
          <a:endParaRPr lang="en-US"/>
        </a:p>
      </dgm:t>
    </dgm:pt>
    <dgm:pt modelId="{69C088AD-D7A1-4B21-B9BE-83C075247558}" type="sibTrans" cxnId="{A552FA85-6AF8-4ECF-9152-E6EF670A735D}">
      <dgm:prSet/>
      <dgm:spPr/>
      <dgm:t>
        <a:bodyPr/>
        <a:lstStyle/>
        <a:p>
          <a:endParaRPr lang="en-US"/>
        </a:p>
      </dgm:t>
    </dgm:pt>
    <dgm:pt modelId="{1E8B4238-C092-4EAA-8892-CBAD48CA4A7E}">
      <dgm:prSet/>
      <dgm:spPr/>
      <dgm:t>
        <a:bodyPr/>
        <a:lstStyle/>
        <a:p>
          <a:r>
            <a:rPr lang="en-US"/>
            <a:t>For the program’s convenience, the getter starts with the word “get” followed by the variable name.</a:t>
          </a:r>
        </a:p>
      </dgm:t>
    </dgm:pt>
    <dgm:pt modelId="{65F02101-2063-421B-A065-18CCA0176879}" type="parTrans" cxnId="{05FD9390-3E49-433F-BDB2-2DCA9A890590}">
      <dgm:prSet/>
      <dgm:spPr/>
      <dgm:t>
        <a:bodyPr/>
        <a:lstStyle/>
        <a:p>
          <a:endParaRPr lang="en-US"/>
        </a:p>
      </dgm:t>
    </dgm:pt>
    <dgm:pt modelId="{CF2653C7-6F96-4A3B-AF0B-9420B38AB6F8}" type="sibTrans" cxnId="{05FD9390-3E49-433F-BDB2-2DCA9A890590}">
      <dgm:prSet/>
      <dgm:spPr/>
      <dgm:t>
        <a:bodyPr/>
        <a:lstStyle/>
        <a:p>
          <a:endParaRPr lang="en-US"/>
        </a:p>
      </dgm:t>
    </dgm:pt>
    <dgm:pt modelId="{53AA4339-5189-4FDB-A639-FE9F6D750E4D}" type="pres">
      <dgm:prSet presAssocID="{9898594F-F1C6-4069-A1AA-5C5E353B89C4}" presName="linear" presStyleCnt="0">
        <dgm:presLayoutVars>
          <dgm:animLvl val="lvl"/>
          <dgm:resizeHandles val="exact"/>
        </dgm:presLayoutVars>
      </dgm:prSet>
      <dgm:spPr/>
    </dgm:pt>
    <dgm:pt modelId="{27761787-F34C-4FC6-9A2F-B55D64CF317B}" type="pres">
      <dgm:prSet presAssocID="{1B2BF69C-3F76-4BA1-9554-83580A8710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7EC659-D42F-4FC2-A62D-CF10BC93A92C}" type="pres">
      <dgm:prSet presAssocID="{69C088AD-D7A1-4B21-B9BE-83C075247558}" presName="spacer" presStyleCnt="0"/>
      <dgm:spPr/>
    </dgm:pt>
    <dgm:pt modelId="{B905D09A-1749-4E24-AF4F-FFDE3A23493B}" type="pres">
      <dgm:prSet presAssocID="{1E8B4238-C092-4EAA-8892-CBAD48CA4A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4B5E40-E3DB-4AA3-949D-C13C669EF08B}" type="presOf" srcId="{1E8B4238-C092-4EAA-8892-CBAD48CA4A7E}" destId="{B905D09A-1749-4E24-AF4F-FFDE3A23493B}" srcOrd="0" destOrd="0" presId="urn:microsoft.com/office/officeart/2005/8/layout/vList2"/>
    <dgm:cxn modelId="{3A96534E-F4AF-4519-8FBF-E98864FE3693}" type="presOf" srcId="{9898594F-F1C6-4069-A1AA-5C5E353B89C4}" destId="{53AA4339-5189-4FDB-A639-FE9F6D750E4D}" srcOrd="0" destOrd="0" presId="urn:microsoft.com/office/officeart/2005/8/layout/vList2"/>
    <dgm:cxn modelId="{A552FA85-6AF8-4ECF-9152-E6EF670A735D}" srcId="{9898594F-F1C6-4069-A1AA-5C5E353B89C4}" destId="{1B2BF69C-3F76-4BA1-9554-83580A8710D1}" srcOrd="0" destOrd="0" parTransId="{BA380431-EFD0-4571-B948-D169102E5BF2}" sibTransId="{69C088AD-D7A1-4B21-B9BE-83C075247558}"/>
    <dgm:cxn modelId="{05FD9390-3E49-433F-BDB2-2DCA9A890590}" srcId="{9898594F-F1C6-4069-A1AA-5C5E353B89C4}" destId="{1E8B4238-C092-4EAA-8892-CBAD48CA4A7E}" srcOrd="1" destOrd="0" parTransId="{65F02101-2063-421B-A065-18CCA0176879}" sibTransId="{CF2653C7-6F96-4A3B-AF0B-9420B38AB6F8}"/>
    <dgm:cxn modelId="{C2FD32A6-A8A4-4D4D-A511-E29D960EF3A6}" type="presOf" srcId="{1B2BF69C-3F76-4BA1-9554-83580A8710D1}" destId="{27761787-F34C-4FC6-9A2F-B55D64CF317B}" srcOrd="0" destOrd="0" presId="urn:microsoft.com/office/officeart/2005/8/layout/vList2"/>
    <dgm:cxn modelId="{657DF1ED-605B-46DB-A4C5-398331245C5A}" type="presParOf" srcId="{53AA4339-5189-4FDB-A639-FE9F6D750E4D}" destId="{27761787-F34C-4FC6-9A2F-B55D64CF317B}" srcOrd="0" destOrd="0" presId="urn:microsoft.com/office/officeart/2005/8/layout/vList2"/>
    <dgm:cxn modelId="{E16D9AEC-B204-4CE1-B917-F7A57EABB4B4}" type="presParOf" srcId="{53AA4339-5189-4FDB-A639-FE9F6D750E4D}" destId="{F77EC659-D42F-4FC2-A62D-CF10BC93A92C}" srcOrd="1" destOrd="0" presId="urn:microsoft.com/office/officeart/2005/8/layout/vList2"/>
    <dgm:cxn modelId="{E059CECE-4199-443C-AD24-DF8B59DA74EF}" type="presParOf" srcId="{53AA4339-5189-4FDB-A639-FE9F6D750E4D}" destId="{B905D09A-1749-4E24-AF4F-FFDE3A2349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3A4FC3-A738-47D4-A86C-86E53C2919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80668-0954-4CD3-8348-96121CCC8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Setter in Java: </a:t>
          </a:r>
          <a:r>
            <a:rPr lang="en-US"/>
            <a:t>While Setter sets or updates the value (mutators).</a:t>
          </a:r>
        </a:p>
      </dgm:t>
    </dgm:pt>
    <dgm:pt modelId="{E053A878-218A-47D7-B4C8-58C40D3431EC}" type="parTrans" cxnId="{B06AEF97-D4A1-4E2C-844F-15B259ECB6B8}">
      <dgm:prSet/>
      <dgm:spPr/>
      <dgm:t>
        <a:bodyPr/>
        <a:lstStyle/>
        <a:p>
          <a:endParaRPr lang="en-US"/>
        </a:p>
      </dgm:t>
    </dgm:pt>
    <dgm:pt modelId="{539FFF02-67EE-4801-B4EF-FF731D4017CC}" type="sibTrans" cxnId="{B06AEF97-D4A1-4E2C-844F-15B259ECB6B8}">
      <dgm:prSet/>
      <dgm:spPr/>
      <dgm:t>
        <a:bodyPr/>
        <a:lstStyle/>
        <a:p>
          <a:endParaRPr lang="en-US"/>
        </a:p>
      </dgm:t>
    </dgm:pt>
    <dgm:pt modelId="{93A54790-FF3E-4AE7-A611-3816E1D52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sets the value for any variable used in a class’s programs. and starts with the word “set” followed by the variable name. </a:t>
          </a:r>
        </a:p>
      </dgm:t>
    </dgm:pt>
    <dgm:pt modelId="{F05E9653-50DC-4FF7-82B3-0C430B729462}" type="parTrans" cxnId="{363C043F-2AE9-4DC2-95AB-D060B3952530}">
      <dgm:prSet/>
      <dgm:spPr/>
      <dgm:t>
        <a:bodyPr/>
        <a:lstStyle/>
        <a:p>
          <a:endParaRPr lang="en-US"/>
        </a:p>
      </dgm:t>
    </dgm:pt>
    <dgm:pt modelId="{66F5C2BA-61D1-437A-9717-B205E521C95E}" type="sibTrans" cxnId="{363C043F-2AE9-4DC2-95AB-D060B3952530}">
      <dgm:prSet/>
      <dgm:spPr/>
      <dgm:t>
        <a:bodyPr/>
        <a:lstStyle/>
        <a:p>
          <a:endParaRPr lang="en-US"/>
        </a:p>
      </dgm:t>
    </dgm:pt>
    <dgm:pt modelId="{75037379-1DBB-4BF9-ACC2-71174C7EA0FB}" type="pres">
      <dgm:prSet presAssocID="{B63A4FC3-A738-47D4-A86C-86E53C291960}" presName="root" presStyleCnt="0">
        <dgm:presLayoutVars>
          <dgm:dir/>
          <dgm:resizeHandles val="exact"/>
        </dgm:presLayoutVars>
      </dgm:prSet>
      <dgm:spPr/>
    </dgm:pt>
    <dgm:pt modelId="{C3E33103-7E9F-4FB4-AF25-1F1FD2721306}" type="pres">
      <dgm:prSet presAssocID="{8A780668-0954-4CD3-8348-96121CCC8620}" presName="compNode" presStyleCnt="0"/>
      <dgm:spPr/>
    </dgm:pt>
    <dgm:pt modelId="{3F765C6A-D5B1-4BE2-B2A5-9A4A9DB1E920}" type="pres">
      <dgm:prSet presAssocID="{8A780668-0954-4CD3-8348-96121CCC8620}" presName="bgRect" presStyleLbl="bgShp" presStyleIdx="0" presStyleCnt="2"/>
      <dgm:spPr/>
    </dgm:pt>
    <dgm:pt modelId="{73ACE620-643B-4737-86A4-5174D57C0104}" type="pres">
      <dgm:prSet presAssocID="{8A780668-0954-4CD3-8348-96121CCC86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3F2DFAC-42B3-476B-90CB-7DDCC9C06D8E}" type="pres">
      <dgm:prSet presAssocID="{8A780668-0954-4CD3-8348-96121CCC8620}" presName="spaceRect" presStyleCnt="0"/>
      <dgm:spPr/>
    </dgm:pt>
    <dgm:pt modelId="{22F845DA-8B34-4BCB-9AF2-BF8BCD68AF91}" type="pres">
      <dgm:prSet presAssocID="{8A780668-0954-4CD3-8348-96121CCC8620}" presName="parTx" presStyleLbl="revTx" presStyleIdx="0" presStyleCnt="2">
        <dgm:presLayoutVars>
          <dgm:chMax val="0"/>
          <dgm:chPref val="0"/>
        </dgm:presLayoutVars>
      </dgm:prSet>
      <dgm:spPr/>
    </dgm:pt>
    <dgm:pt modelId="{8D94FCA6-0028-41A5-B8D2-644DC9F34603}" type="pres">
      <dgm:prSet presAssocID="{539FFF02-67EE-4801-B4EF-FF731D4017CC}" presName="sibTrans" presStyleCnt="0"/>
      <dgm:spPr/>
    </dgm:pt>
    <dgm:pt modelId="{3FC9CB68-E9D8-4057-B89D-9516A45CD6AD}" type="pres">
      <dgm:prSet presAssocID="{93A54790-FF3E-4AE7-A611-3816E1D52ACD}" presName="compNode" presStyleCnt="0"/>
      <dgm:spPr/>
    </dgm:pt>
    <dgm:pt modelId="{04E09AFE-B5B8-4623-875C-C3DF7AA4E7C0}" type="pres">
      <dgm:prSet presAssocID="{93A54790-FF3E-4AE7-A611-3816E1D52ACD}" presName="bgRect" presStyleLbl="bgShp" presStyleIdx="1" presStyleCnt="2"/>
      <dgm:spPr/>
    </dgm:pt>
    <dgm:pt modelId="{E2086A7F-CD1D-4740-BDB3-6E9AD3B06587}" type="pres">
      <dgm:prSet presAssocID="{93A54790-FF3E-4AE7-A611-3816E1D52A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483957A-2F56-4A0F-8365-2D0A668B011B}" type="pres">
      <dgm:prSet presAssocID="{93A54790-FF3E-4AE7-A611-3816E1D52ACD}" presName="spaceRect" presStyleCnt="0"/>
      <dgm:spPr/>
    </dgm:pt>
    <dgm:pt modelId="{C70D0E30-9C55-48EE-9A12-560DF93FB7B6}" type="pres">
      <dgm:prSet presAssocID="{93A54790-FF3E-4AE7-A611-3816E1D52A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2C5C2F-E7FB-4F0A-A5C1-ABF89BE4AABB}" type="presOf" srcId="{93A54790-FF3E-4AE7-A611-3816E1D52ACD}" destId="{C70D0E30-9C55-48EE-9A12-560DF93FB7B6}" srcOrd="0" destOrd="0" presId="urn:microsoft.com/office/officeart/2018/2/layout/IconVerticalSolidList"/>
    <dgm:cxn modelId="{363C043F-2AE9-4DC2-95AB-D060B3952530}" srcId="{B63A4FC3-A738-47D4-A86C-86E53C291960}" destId="{93A54790-FF3E-4AE7-A611-3816E1D52ACD}" srcOrd="1" destOrd="0" parTransId="{F05E9653-50DC-4FF7-82B3-0C430B729462}" sibTransId="{66F5C2BA-61D1-437A-9717-B205E521C95E}"/>
    <dgm:cxn modelId="{79A9C577-2FF9-44F0-8492-748EDA499389}" type="presOf" srcId="{B63A4FC3-A738-47D4-A86C-86E53C291960}" destId="{75037379-1DBB-4BF9-ACC2-71174C7EA0FB}" srcOrd="0" destOrd="0" presId="urn:microsoft.com/office/officeart/2018/2/layout/IconVerticalSolidList"/>
    <dgm:cxn modelId="{B06AEF97-D4A1-4E2C-844F-15B259ECB6B8}" srcId="{B63A4FC3-A738-47D4-A86C-86E53C291960}" destId="{8A780668-0954-4CD3-8348-96121CCC8620}" srcOrd="0" destOrd="0" parTransId="{E053A878-218A-47D7-B4C8-58C40D3431EC}" sibTransId="{539FFF02-67EE-4801-B4EF-FF731D4017CC}"/>
    <dgm:cxn modelId="{10D04BDA-BF8A-4CDB-A6F8-C1A5439F2A89}" type="presOf" srcId="{8A780668-0954-4CD3-8348-96121CCC8620}" destId="{22F845DA-8B34-4BCB-9AF2-BF8BCD68AF91}" srcOrd="0" destOrd="0" presId="urn:microsoft.com/office/officeart/2018/2/layout/IconVerticalSolidList"/>
    <dgm:cxn modelId="{E55B5B53-A06A-4898-AD1F-E90AFCC76A20}" type="presParOf" srcId="{75037379-1DBB-4BF9-ACC2-71174C7EA0FB}" destId="{C3E33103-7E9F-4FB4-AF25-1F1FD2721306}" srcOrd="0" destOrd="0" presId="urn:microsoft.com/office/officeart/2018/2/layout/IconVerticalSolidList"/>
    <dgm:cxn modelId="{0380E523-2243-4D10-8805-56CB88315694}" type="presParOf" srcId="{C3E33103-7E9F-4FB4-AF25-1F1FD2721306}" destId="{3F765C6A-D5B1-4BE2-B2A5-9A4A9DB1E920}" srcOrd="0" destOrd="0" presId="urn:microsoft.com/office/officeart/2018/2/layout/IconVerticalSolidList"/>
    <dgm:cxn modelId="{099DBCB3-7620-45A5-BD54-F82CCC10FCE9}" type="presParOf" srcId="{C3E33103-7E9F-4FB4-AF25-1F1FD2721306}" destId="{73ACE620-643B-4737-86A4-5174D57C0104}" srcOrd="1" destOrd="0" presId="urn:microsoft.com/office/officeart/2018/2/layout/IconVerticalSolidList"/>
    <dgm:cxn modelId="{3FB93251-D52C-4F47-95CD-8C3B11D38AB7}" type="presParOf" srcId="{C3E33103-7E9F-4FB4-AF25-1F1FD2721306}" destId="{D3F2DFAC-42B3-476B-90CB-7DDCC9C06D8E}" srcOrd="2" destOrd="0" presId="urn:microsoft.com/office/officeart/2018/2/layout/IconVerticalSolidList"/>
    <dgm:cxn modelId="{49C5E7BB-1D7B-4F24-A82A-02E8263AAAF0}" type="presParOf" srcId="{C3E33103-7E9F-4FB4-AF25-1F1FD2721306}" destId="{22F845DA-8B34-4BCB-9AF2-BF8BCD68AF91}" srcOrd="3" destOrd="0" presId="urn:microsoft.com/office/officeart/2018/2/layout/IconVerticalSolidList"/>
    <dgm:cxn modelId="{0DAF3EAF-FAB1-48DF-BFF5-17235903AF5E}" type="presParOf" srcId="{75037379-1DBB-4BF9-ACC2-71174C7EA0FB}" destId="{8D94FCA6-0028-41A5-B8D2-644DC9F34603}" srcOrd="1" destOrd="0" presId="urn:microsoft.com/office/officeart/2018/2/layout/IconVerticalSolidList"/>
    <dgm:cxn modelId="{3C2EEF73-76E7-4D62-9206-55EFAF39DB60}" type="presParOf" srcId="{75037379-1DBB-4BF9-ACC2-71174C7EA0FB}" destId="{3FC9CB68-E9D8-4057-B89D-9516A45CD6AD}" srcOrd="2" destOrd="0" presId="urn:microsoft.com/office/officeart/2018/2/layout/IconVerticalSolidList"/>
    <dgm:cxn modelId="{B0F51895-E040-4232-A6CD-470C6E98836F}" type="presParOf" srcId="{3FC9CB68-E9D8-4057-B89D-9516A45CD6AD}" destId="{04E09AFE-B5B8-4623-875C-C3DF7AA4E7C0}" srcOrd="0" destOrd="0" presId="urn:microsoft.com/office/officeart/2018/2/layout/IconVerticalSolidList"/>
    <dgm:cxn modelId="{1F516E9C-839F-423B-9B07-2C173F0D5738}" type="presParOf" srcId="{3FC9CB68-E9D8-4057-B89D-9516A45CD6AD}" destId="{E2086A7F-CD1D-4740-BDB3-6E9AD3B06587}" srcOrd="1" destOrd="0" presId="urn:microsoft.com/office/officeart/2018/2/layout/IconVerticalSolidList"/>
    <dgm:cxn modelId="{613A3F1B-5D0D-4505-B9C7-93F47209C7BF}" type="presParOf" srcId="{3FC9CB68-E9D8-4057-B89D-9516A45CD6AD}" destId="{1483957A-2F56-4A0F-8365-2D0A668B011B}" srcOrd="2" destOrd="0" presId="urn:microsoft.com/office/officeart/2018/2/layout/IconVerticalSolidList"/>
    <dgm:cxn modelId="{5672C77A-FEE1-449B-9644-701344BCA1EF}" type="presParOf" srcId="{3FC9CB68-E9D8-4057-B89D-9516A45CD6AD}" destId="{C70D0E30-9C55-48EE-9A12-560DF93FB7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C6124-C132-42A1-8DF3-C5F558E9EE45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002F0-6BDE-4BAD-99C0-0AC7E9FAD6E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918F-3516-4074-899E-EF96FA8CCEF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Encapsulation in Java is a mechanism of wrapping the data (variables) and code acting on the data (methods) together as a single unit. </a:t>
          </a:r>
        </a:p>
      </dsp:txBody>
      <dsp:txXfrm>
        <a:off x="1437631" y="531"/>
        <a:ext cx="9077968" cy="1244702"/>
      </dsp:txXfrm>
    </dsp:sp>
    <dsp:sp modelId="{A1140B13-3BE5-423D-A4BF-E5150681D002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264D8-B18B-4D86-BC72-96AA7504514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74AE4-66AB-4190-BF2B-97991E38358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meaning of Encapsulation, is to make sure that "sensitive" data is hidden from users. </a:t>
          </a:r>
        </a:p>
      </dsp:txBody>
      <dsp:txXfrm>
        <a:off x="1437631" y="1556410"/>
        <a:ext cx="9077968" cy="1244702"/>
      </dsp:txXfrm>
    </dsp:sp>
    <dsp:sp modelId="{5A317187-6AAE-4DFE-89FF-766B8AB9F9D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D96AD-24C8-4F05-9A3E-0559FDDAB68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467B5-06EB-4D33-88CA-AA83C235DE1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Therefore, is an OOP technique use to hide data from direct access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90D31-327A-4A44-88CD-E38FCC4B14F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71E22-07A3-4C48-8A88-635DC2A6EA8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81F3E-8AB0-466D-92B9-15A644F4EEB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Declare the variables of a class as private.</a:t>
          </a:r>
        </a:p>
      </dsp:txBody>
      <dsp:txXfrm>
        <a:off x="1435590" y="531"/>
        <a:ext cx="9080009" cy="1242935"/>
      </dsp:txXfrm>
    </dsp:sp>
    <dsp:sp modelId="{C252BFAE-9E6B-46D9-850B-0F7E81E4D04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0CE9F-0434-4A8D-9C6D-3C548A67B40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98B6C-A330-49FD-89D7-A6C7C394FDB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public setter and getter methods to modify and view the variables values.</a:t>
          </a:r>
        </a:p>
      </dsp:txBody>
      <dsp:txXfrm>
        <a:off x="1435590" y="1554201"/>
        <a:ext cx="9080009" cy="1242935"/>
      </dsp:txXfrm>
    </dsp:sp>
    <dsp:sp modelId="{12C57717-7C75-44CF-9B3C-2E9D32EF88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50E49-0413-42E1-9C6D-5BB5E991319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7E14D-9990-42E7-A623-086043A145E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public setXXX() and getXXX() methods are the access points of the instance variables of the Encapsulation class. 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CA7DA-1BDF-4856-A1A7-A03233B014C3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A32B1-7A5E-43F8-93F7-C3B7E536A576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Getter and Setter are methods used to protect your data and make your code more secure. </a:t>
          </a:r>
        </a:p>
      </dsp:txBody>
      <dsp:txXfrm>
        <a:off x="602678" y="725825"/>
        <a:ext cx="4463730" cy="2771523"/>
      </dsp:txXfrm>
    </dsp:sp>
    <dsp:sp modelId="{72F71E1C-338A-40C0-A87F-88F090E0ACD4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26FB9-BCEB-483D-92AB-04D1C5E92DB9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Getter and Setter make the programmer convenient in setting and getting the value for a particular data type.</a:t>
          </a:r>
        </a:p>
      </dsp:txBody>
      <dsp:txXfrm>
        <a:off x="6269123" y="725825"/>
        <a:ext cx="4463730" cy="2771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0B917-B4DB-47A2-B193-793C83A379F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232E8-1656-48D0-AA09-1117C72B7C5C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7906D-1750-4C7C-94F7-F43A60962E0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Encapsulation</a:t>
          </a:r>
          <a:r>
            <a:rPr lang="en-US" sz="1600" kern="1200"/>
            <a:t>: Getters and setters allow you to keep the fields of a class private while providing controlled access to them through public methods. </a:t>
          </a:r>
        </a:p>
      </dsp:txBody>
      <dsp:txXfrm>
        <a:off x="1948202" y="368029"/>
        <a:ext cx="3233964" cy="1371985"/>
      </dsp:txXfrm>
    </dsp:sp>
    <dsp:sp modelId="{DD4BBD5D-001C-4408-8081-935958E03E1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04C3F-8EDB-4C4F-803E-59E1EC06F48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254CE-9381-4744-AAE6-0F45A33D810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Controlled Access</a:t>
          </a:r>
          <a:r>
            <a:rPr lang="en-US" sz="1600" kern="1200"/>
            <a:t>: With setters, you can enforce validation or constraints on the values before assigning them. Getters can format or process data before returning it.</a:t>
          </a:r>
        </a:p>
      </dsp:txBody>
      <dsp:txXfrm>
        <a:off x="7411643" y="368029"/>
        <a:ext cx="3233964" cy="1371985"/>
      </dsp:txXfrm>
    </dsp:sp>
    <dsp:sp modelId="{41E7A333-BE36-4E86-A229-6D81BD49E2E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01875-EBB1-4D69-97FD-D4AB3D944B3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B29E1-CF80-4E47-9EC5-ED2F6C3DF96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Consistency</a:t>
          </a:r>
          <a:r>
            <a:rPr lang="en-US" sz="1600" kern="1200"/>
            <a:t>: You can ensure that when a value is modified or accessed, certain conditions are met, which can help maintain the consistency of the object’s state.</a:t>
          </a:r>
        </a:p>
      </dsp:txBody>
      <dsp:txXfrm>
        <a:off x="1948202" y="2452790"/>
        <a:ext cx="3233964" cy="1371985"/>
      </dsp:txXfrm>
    </dsp:sp>
    <dsp:sp modelId="{713A9F72-4E33-4A5E-A624-C42E27FD57B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74E8-AACD-40DC-BAA2-BE3CCDD2049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5803-E097-435C-A6E5-56090523D44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Flexibility</a:t>
          </a:r>
          <a:r>
            <a:rPr lang="en-US" sz="1600" kern="1200"/>
            <a:t>: In the future, you can modify the internal implementation without changing the external interface. 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61787-F34C-4FC6-9A2F-B55D64CF317B}">
      <dsp:nvSpPr>
        <dsp:cNvPr id="0" name=""/>
        <dsp:cNvSpPr/>
      </dsp:nvSpPr>
      <dsp:spPr>
        <a:xfrm>
          <a:off x="0" y="32989"/>
          <a:ext cx="6666833" cy="2640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Getter returns the value (accessors), it returns the value of data type int, String, double, float, etc. </a:t>
          </a:r>
        </a:p>
      </dsp:txBody>
      <dsp:txXfrm>
        <a:off x="128908" y="161897"/>
        <a:ext cx="6409017" cy="2382874"/>
      </dsp:txXfrm>
    </dsp:sp>
    <dsp:sp modelId="{B905D09A-1749-4E24-AF4F-FFDE3A23493B}">
      <dsp:nvSpPr>
        <dsp:cNvPr id="0" name=""/>
        <dsp:cNvSpPr/>
      </dsp:nvSpPr>
      <dsp:spPr>
        <a:xfrm>
          <a:off x="0" y="2780239"/>
          <a:ext cx="6666833" cy="264069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For the program’s convenience, the getter starts with the word “get” followed by the variable name.</a:t>
          </a:r>
        </a:p>
      </dsp:txBody>
      <dsp:txXfrm>
        <a:off x="128908" y="2909147"/>
        <a:ext cx="6409017" cy="2382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65C6A-D5B1-4BE2-B2A5-9A4A9DB1E92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CE620-643B-4737-86A4-5174D57C010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845DA-8B34-4BCB-9AF2-BF8BCD68AF9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Setter in Java: </a:t>
          </a:r>
          <a:r>
            <a:rPr lang="en-US" sz="2500" kern="1200"/>
            <a:t>While Setter sets or updates the value (mutators).</a:t>
          </a:r>
        </a:p>
      </dsp:txBody>
      <dsp:txXfrm>
        <a:off x="1507738" y="707092"/>
        <a:ext cx="9007861" cy="1305401"/>
      </dsp:txXfrm>
    </dsp:sp>
    <dsp:sp modelId="{04E09AFE-B5B8-4623-875C-C3DF7AA4E7C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86A7F-CD1D-4740-BDB3-6E9AD3B0658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D0E30-9C55-48EE-9A12-560DF93FB7B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sets the value for any variable used in a class’s programs. and starts with the word “set” followed by the variable name. 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644-8EDE-161F-664A-1C66ABFC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48B22-C892-7DDF-B31E-78E837250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53ED-36B4-1BE9-4219-3C505AB6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ADDC-D9F2-257E-4346-1697CC1F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01F2-21F9-7405-4179-658C7F7D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1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CB5B-1DD7-327D-FF10-91FF9816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7595-B7C8-24DB-6D3A-94185436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D446-6694-08A6-9681-8F53344D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2CF4-E8B4-8D4F-C740-346E05FF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E8BB-DA97-CB4A-17AA-94B4F421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59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A1AA6-F5D1-B964-4169-CF238D97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FF6-3E5D-F124-5D51-01FFA069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E782-07F8-D9C7-21BB-12E5A6DD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B54C-5908-F42A-6AC1-07DA3D2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1C11-2D18-016C-F852-1F0265F5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29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863-3FEE-AC92-E2AB-FE5F1AB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B135-083A-9157-8487-BBDDCAAF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229-2859-4646-4265-E3C4AE4A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CCF2-8B8E-0E9C-BF58-37C6D7B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1BC3-7012-EA77-019C-1A6EA78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8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C114-3D32-2C09-D4CD-B1197EF3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6B01-A1D5-F2A8-F61B-644051CF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EBAE-8CF7-5190-C378-5ECB3A12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D1A6-524E-4D2E-7C0E-4C692892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FD79-82EB-1304-8A6C-150AA844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78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6F96-9110-579D-2A43-9F345C5C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5C71-4CA4-88EF-B53E-E2D089AF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99864-163A-43DB-DC31-325204C6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A01BF-3C9C-F12C-174F-F05C2099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9E56-E246-3B0A-898C-E65DB239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D9A0-F8BB-DCA2-926F-E96B36D5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46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2B78-0914-33B4-7F33-213B8548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22B0-89C7-6CF2-92D8-A191D63D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DB90-6EFE-374F-A1AB-94FE77649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9BD88-ACC3-F85F-050A-46AA7279E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34F71-808E-F021-D732-89055D17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DED3C-EB58-CCB7-5BF3-2AD03F3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F5279-B799-0BF1-1A80-1FDDF347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5715E-6FFF-2ABB-3CFC-4DCB6567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82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6802-B0C1-EEFA-00EA-70C4EF5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16F04-04F9-5EE0-1B4F-EFE0A665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E86F6-694F-69A0-470C-8ADE81F9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C5F9-3F8B-928A-A90C-7F1E1EC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41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65D5-3A45-2054-8A30-EA63E5ED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341EB-8C3E-CE3B-3A61-F1475AB8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C23-429D-7325-9069-2205C1EB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5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EA4-B901-11D8-7AD2-96029116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286F-E775-E239-D83A-C4BAF40D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575B-6511-0D21-DDF2-7AE48F5F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5202-C89A-D3AA-6C5D-0688725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44F0-9D25-8A77-EA04-FC386587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285AD-6E38-5AA1-EB5E-092B169A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329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62E2-E5BE-4E93-D379-DA5B7BB9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EA101-9804-7757-7598-7F6CBA8D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5431-D1EB-16F7-8E10-17F0A620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CE2F-1861-90D9-3EDE-2623C601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7C0F-BCAD-CB99-055B-82EEF6FF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BA4B-B5C3-F0E0-7D7E-541EFCEE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4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17941-75E5-156E-C09A-9395A0DF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5E38-4617-D3AD-0F6A-85037E65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D9C7-701D-EB34-8738-BD945E34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34E11-611F-4803-916C-D786C501395F}" type="datetimeFigureOut">
              <a:rPr lang="en-PH" smtClean="0"/>
              <a:t>12/10/2024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C0B7-1CD4-E2DE-198F-698571EA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637-B6B3-F9B8-F0D0-80619525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E95F6-75CA-4D7F-A75E-140E2BBEA8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29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EA4E-1F40-3371-FD40-DC0363B0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JAVA Encapsulation-Getters and Setters</a:t>
            </a:r>
            <a:endParaRPr lang="en-PH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9AD1-5131-2554-EBAD-7A18827B2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Lecturer: Jay A. Abaleta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425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F82-C122-3A84-B743-55D62F52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78985-1143-FCCB-BB4C-2463F510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8303"/>
            <a:ext cx="5029200" cy="3904310"/>
          </a:xfr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ACEB6-33AF-28E9-F58F-E2D3DBF6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1690688"/>
            <a:ext cx="4286250" cy="3971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101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897AC-94D9-63E7-C4DB-B51FFAC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Encapsulation Syntax</a:t>
            </a:r>
            <a:endParaRPr lang="en-PH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E6CD-2FF4-46CC-931E-AE1D3D08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&lt;Access_Modifier&gt; class &lt;Class_Name&gt; 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private &lt;Data_Members&gt;;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private &lt;Data_Methods&gt;;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PH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7AA3E-3B32-FFDE-934A-BCF9CBFC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19040"/>
            <a:ext cx="5150277" cy="32446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B804-84CB-EE89-C47C-74D5C8A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Encapsulation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E1A52-A4A5-EA59-BCAD-C63D4002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29" y="365125"/>
            <a:ext cx="5336895" cy="6370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1F10D-29FD-6E52-4DF8-2A6D1750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4201"/>
            <a:ext cx="5372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9F04-8C01-4D81-DDE5-3B788C7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/>
              <a:t>What is Encapsulation?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F81ED-167F-16AC-E14B-A33DA28D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183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9F04-8C01-4D81-DDE5-3B788C7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/>
              <a:t>Encapsulation Goal</a:t>
            </a:r>
            <a:endParaRPr lang="en-US" sz="520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AE54A20-5853-94CB-4653-BC1136A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070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10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93E9A-EF96-1149-DF6E-F0A9E15C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Why Encapsulation?</a:t>
            </a:r>
            <a:endParaRPr lang="en-PH" sz="5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3E54-F60C-D58E-75CE-1324174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05051"/>
            <a:ext cx="10143668" cy="372999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Encapsulation helps us to keep related fields and methods together, which makes our code cleaner and easy to 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The getter and setter methods provide </a:t>
            </a:r>
            <a:r>
              <a:rPr lang="en-US" sz="2000" b="1"/>
              <a:t>read-only</a:t>
            </a:r>
            <a:r>
              <a:rPr lang="en-US" sz="2000"/>
              <a:t> or </a:t>
            </a:r>
            <a:r>
              <a:rPr lang="en-US" sz="2000" b="1"/>
              <a:t>write-only</a:t>
            </a:r>
            <a:r>
              <a:rPr lang="en-US" sz="2000"/>
              <a:t> access to our class.</a:t>
            </a:r>
          </a:p>
          <a:p>
            <a:pPr marL="0" indent="0">
              <a:buNone/>
            </a:pPr>
            <a:r>
              <a:rPr lang="en-US" sz="2000"/>
              <a:t>	getName()  // provides read-only access</a:t>
            </a:r>
          </a:p>
          <a:p>
            <a:pPr marL="0" indent="0">
              <a:buNone/>
            </a:pPr>
            <a:r>
              <a:rPr lang="en-US" sz="2000"/>
              <a:t>	setName() // provides write-only access</a:t>
            </a:r>
          </a:p>
          <a:p>
            <a:r>
              <a:rPr lang="en-US" sz="2000"/>
              <a:t>Flexible: the programmer can change one part of the code without affecting other parts</a:t>
            </a:r>
          </a:p>
          <a:p>
            <a:r>
              <a:rPr lang="en-US" sz="2000"/>
              <a:t>Increased security of data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27978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5D460-1E32-C021-7120-36EB70EB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The Getters and Setters</a:t>
            </a:r>
            <a:endParaRPr lang="en-PH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43372-9C29-D1F9-4EA1-7412314EA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1524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3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6418-2B53-6A69-6F55-89DDC309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of Getters and Setters</a:t>
            </a:r>
            <a:endParaRPr lang="en-PH" sz="40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1904C10-E06A-D054-0830-45B749FE9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591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89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90EB0-9800-C045-144B-8689EB85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Getter</a:t>
            </a:r>
            <a:endParaRPr lang="en-PH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C423A8-F895-C043-52D4-A37B0D8E0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966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9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1AA6-05A0-EF82-1022-ABB95062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Setters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4C811-EAFD-657D-B1DF-FCD39A455D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0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65595-72B8-FEE1-2347-D6CE55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for Getters and Setters</a:t>
            </a:r>
          </a:p>
        </p:txBody>
      </p:sp>
      <p:pic>
        <p:nvPicPr>
          <p:cNvPr id="5" name="Content Placeholder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94A9ECDD-CB61-4149-6190-F89894722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82021"/>
            <a:ext cx="7225748" cy="54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C597E978DCE4EBD2219661CA6DB1E" ma:contentTypeVersion="4" ma:contentTypeDescription="Create a new document." ma:contentTypeScope="" ma:versionID="ef82b8649a23e6e31b4e4276e00e29b3">
  <xsd:schema xmlns:xsd="http://www.w3.org/2001/XMLSchema" xmlns:xs="http://www.w3.org/2001/XMLSchema" xmlns:p="http://schemas.microsoft.com/office/2006/metadata/properties" xmlns:ns2="cbe6cbf4-c42b-4743-b9b1-0a72e659581f" targetNamespace="http://schemas.microsoft.com/office/2006/metadata/properties" ma:root="true" ma:fieldsID="5d86933ea8eb553a14d4cb58a62c115c" ns2:_="">
    <xsd:import namespace="cbe6cbf4-c42b-4743-b9b1-0a72e6595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6cbf4-c42b-4743-b9b1-0a72e6595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6CF07-EB3D-488D-96A2-441A4697E901}"/>
</file>

<file path=customXml/itemProps2.xml><?xml version="1.0" encoding="utf-8"?>
<ds:datastoreItem xmlns:ds="http://schemas.openxmlformats.org/officeDocument/2006/customXml" ds:itemID="{FFB8EDA3-7C98-4745-A46F-8D27DDB8895F}"/>
</file>

<file path=customXml/itemProps3.xml><?xml version="1.0" encoding="utf-8"?>
<ds:datastoreItem xmlns:ds="http://schemas.openxmlformats.org/officeDocument/2006/customXml" ds:itemID="{21BEDDC7-BE2A-48A2-A2A7-E9AD4C7DD05A}"/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469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JAVA Encapsulation-Getters and Setters</vt:lpstr>
      <vt:lpstr>What is Encapsulation?</vt:lpstr>
      <vt:lpstr>Encapsulation Goal</vt:lpstr>
      <vt:lpstr>Why Encapsulation?</vt:lpstr>
      <vt:lpstr>The Getters and Setters</vt:lpstr>
      <vt:lpstr>Use of Getters and Setters</vt:lpstr>
      <vt:lpstr>The Getter</vt:lpstr>
      <vt:lpstr>The Setters</vt:lpstr>
      <vt:lpstr>Syntax for Getters and Setters</vt:lpstr>
      <vt:lpstr>Example: Getters and Setters</vt:lpstr>
      <vt:lpstr>Encapsulation Syntax</vt:lpstr>
      <vt:lpstr>Example: 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Encapsulation-Getters and Setters</dc:title>
  <dc:creator>Jay A. Abaleta</dc:creator>
  <cp:lastModifiedBy>Jay A. Abaleta</cp:lastModifiedBy>
  <cp:revision>4</cp:revision>
  <dcterms:created xsi:type="dcterms:W3CDTF">2024-05-01T02:02:22Z</dcterms:created>
  <dcterms:modified xsi:type="dcterms:W3CDTF">2024-10-12T00:13:30Z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2024-10-12T00:04:46Z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105e5c06-c918-4314-8c4d-2876522ddbe7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0x0101007D5C597E978DCE4EBD2219661CA6DB1E</vt:lpwstr>
  </property>
</Properties>
</file>