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diagrams/data3.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2.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colors5.xml" ContentType="application/vnd.openxmlformats-officedocument.drawingml.diagramColors+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rawing5.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5.xml" ContentType="application/vnd.openxmlformats-officedocument.drawingml.diagramStyle+xml"/>
  <Override PartName="/ppt/diagrams/layout5.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1"/>
  </p:notesMasterIdLst>
  <p:sldIdLst>
    <p:sldId id="256" r:id="rId2"/>
    <p:sldId id="257" r:id="rId3"/>
    <p:sldId id="258" r:id="rId4"/>
    <p:sldId id="262" r:id="rId5"/>
    <p:sldId id="261" r:id="rId6"/>
    <p:sldId id="259" r:id="rId7"/>
    <p:sldId id="260" r:id="rId8"/>
    <p:sldId id="263" r:id="rId9"/>
    <p:sldId id="264" r:id="rId10"/>
    <p:sldId id="266" r:id="rId11"/>
    <p:sldId id="267" r:id="rId12"/>
    <p:sldId id="265"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258" autoAdjust="0"/>
  </p:normalViewPr>
  <p:slideViewPr>
    <p:cSldViewPr snapToGrid="0">
      <p:cViewPr varScale="1">
        <p:scale>
          <a:sx n="67" d="100"/>
          <a:sy n="67" d="100"/>
        </p:scale>
        <p:origin x="129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01F6E82-9296-46F1-B06F-088E96446E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F777B7-0EC2-4BB9-8BA2-40D8F48F7C13}">
      <dgm:prSet/>
      <dgm:spPr/>
      <dgm:t>
        <a:bodyPr/>
        <a:lstStyle/>
        <a:p>
          <a:r>
            <a:rPr lang="en-US"/>
            <a:t>Year by year, the cost of computer systems continues to drop dramatically, while the performance and capacity of those systems continue to rise equally dramatically. Today’s laptops have the computing power of an IBM mainframe from 10 or 15 years ago. Thus, we have virtually “free” computer power.</a:t>
          </a:r>
        </a:p>
      </dgm:t>
    </dgm:pt>
    <dgm:pt modelId="{4D184BE1-9CCC-4148-BE2B-3A673CE75AE7}" type="parTrans" cxnId="{12D324E8-D7CD-4F95-954E-E77420D6C477}">
      <dgm:prSet/>
      <dgm:spPr/>
      <dgm:t>
        <a:bodyPr/>
        <a:lstStyle/>
        <a:p>
          <a:endParaRPr lang="en-US"/>
        </a:p>
      </dgm:t>
    </dgm:pt>
    <dgm:pt modelId="{E7469F75-66D2-497C-A445-AD513B21D39F}" type="sibTrans" cxnId="{12D324E8-D7CD-4F95-954E-E77420D6C477}">
      <dgm:prSet/>
      <dgm:spPr/>
      <dgm:t>
        <a:bodyPr/>
        <a:lstStyle/>
        <a:p>
          <a:endParaRPr lang="en-US"/>
        </a:p>
      </dgm:t>
    </dgm:pt>
    <dgm:pt modelId="{97792781-F89F-4B1C-95D8-68BB444E45DC}">
      <dgm:prSet/>
      <dgm:spPr/>
      <dgm:t>
        <a:bodyPr/>
        <a:lstStyle/>
        <a:p>
          <a:r>
            <a:rPr lang="en-US"/>
            <a:t>Processors are so inexpensive that we now have microprocessors we throw away. </a:t>
          </a:r>
        </a:p>
      </dgm:t>
    </dgm:pt>
    <dgm:pt modelId="{91C35C04-8A0A-43CA-BBA6-66AA329E7B15}" type="parTrans" cxnId="{72FDABBB-39E8-414D-AE44-35DC3BEC24E9}">
      <dgm:prSet/>
      <dgm:spPr/>
      <dgm:t>
        <a:bodyPr/>
        <a:lstStyle/>
        <a:p>
          <a:endParaRPr lang="en-US"/>
        </a:p>
      </dgm:t>
    </dgm:pt>
    <dgm:pt modelId="{7F71F961-AB85-4079-A6A9-6D4D69AB9A27}" type="sibTrans" cxnId="{72FDABBB-39E8-414D-AE44-35DC3BEC24E9}">
      <dgm:prSet/>
      <dgm:spPr/>
      <dgm:t>
        <a:bodyPr/>
        <a:lstStyle/>
        <a:p>
          <a:endParaRPr lang="en-US"/>
        </a:p>
      </dgm:t>
    </dgm:pt>
    <dgm:pt modelId="{EA4C105B-D2F0-4C72-A80A-26C217771A9F}">
      <dgm:prSet/>
      <dgm:spPr/>
      <dgm:t>
        <a:bodyPr/>
        <a:lstStyle/>
        <a:p>
          <a:r>
            <a:rPr lang="en-US"/>
            <a:t>The digital pregnancy test is an example (used once and then thrown away). And this continuing technological revolution has enabled the development of applications of astounding complexity and power. </a:t>
          </a:r>
        </a:p>
      </dgm:t>
    </dgm:pt>
    <dgm:pt modelId="{110DD381-E7B4-4F31-8E19-B1C117258B12}" type="parTrans" cxnId="{78DEE67E-B8B2-4761-9AA7-24A3FE6FF81C}">
      <dgm:prSet/>
      <dgm:spPr/>
      <dgm:t>
        <a:bodyPr/>
        <a:lstStyle/>
        <a:p>
          <a:endParaRPr lang="en-US"/>
        </a:p>
      </dgm:t>
    </dgm:pt>
    <dgm:pt modelId="{E5C4FB57-D065-49BA-BB6D-EC527496663B}" type="sibTrans" cxnId="{78DEE67E-B8B2-4761-9AA7-24A3FE6FF81C}">
      <dgm:prSet/>
      <dgm:spPr/>
      <dgm:t>
        <a:bodyPr/>
        <a:lstStyle/>
        <a:p>
          <a:endParaRPr lang="en-US"/>
        </a:p>
      </dgm:t>
    </dgm:pt>
    <dgm:pt modelId="{93A0522A-1BFA-4E3E-9DC9-A8CBD23A617C}" type="pres">
      <dgm:prSet presAssocID="{501F6E82-9296-46F1-B06F-088E96446E82}" presName="root" presStyleCnt="0">
        <dgm:presLayoutVars>
          <dgm:dir/>
          <dgm:resizeHandles val="exact"/>
        </dgm:presLayoutVars>
      </dgm:prSet>
      <dgm:spPr/>
    </dgm:pt>
    <dgm:pt modelId="{B71D27B9-BDEB-4F1D-8F83-48EF307BF76E}" type="pres">
      <dgm:prSet presAssocID="{F9F777B7-0EC2-4BB9-8BA2-40D8F48F7C13}" presName="compNode" presStyleCnt="0"/>
      <dgm:spPr/>
    </dgm:pt>
    <dgm:pt modelId="{F6B7C7BD-473D-4809-9440-A6A95D8984DD}" type="pres">
      <dgm:prSet presAssocID="{F9F777B7-0EC2-4BB9-8BA2-40D8F48F7C13}" presName="bgRect" presStyleLbl="bgShp" presStyleIdx="0" presStyleCnt="3"/>
      <dgm:spPr/>
    </dgm:pt>
    <dgm:pt modelId="{B5821A3D-A97A-4B24-8833-EC709C86755B}" type="pres">
      <dgm:prSet presAssocID="{F9F777B7-0EC2-4BB9-8BA2-40D8F48F7C1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5F408A17-EC43-4AEC-9FCB-50C4D9ECFD38}" type="pres">
      <dgm:prSet presAssocID="{F9F777B7-0EC2-4BB9-8BA2-40D8F48F7C13}" presName="spaceRect" presStyleCnt="0"/>
      <dgm:spPr/>
    </dgm:pt>
    <dgm:pt modelId="{C0091090-09F5-42E3-B6E7-B4D5D0187B46}" type="pres">
      <dgm:prSet presAssocID="{F9F777B7-0EC2-4BB9-8BA2-40D8F48F7C13}" presName="parTx" presStyleLbl="revTx" presStyleIdx="0" presStyleCnt="3">
        <dgm:presLayoutVars>
          <dgm:chMax val="0"/>
          <dgm:chPref val="0"/>
        </dgm:presLayoutVars>
      </dgm:prSet>
      <dgm:spPr/>
    </dgm:pt>
    <dgm:pt modelId="{DF503531-8427-4398-8E0D-6DB2F91055CF}" type="pres">
      <dgm:prSet presAssocID="{E7469F75-66D2-497C-A445-AD513B21D39F}" presName="sibTrans" presStyleCnt="0"/>
      <dgm:spPr/>
    </dgm:pt>
    <dgm:pt modelId="{87B6A297-12AF-4C1D-A08E-79C5D1C78EB6}" type="pres">
      <dgm:prSet presAssocID="{97792781-F89F-4B1C-95D8-68BB444E45DC}" presName="compNode" presStyleCnt="0"/>
      <dgm:spPr/>
    </dgm:pt>
    <dgm:pt modelId="{D63E5C6B-58D0-496B-AA67-47924F4D8BAB}" type="pres">
      <dgm:prSet presAssocID="{97792781-F89F-4B1C-95D8-68BB444E45DC}" presName="bgRect" presStyleLbl="bgShp" presStyleIdx="1" presStyleCnt="3"/>
      <dgm:spPr/>
    </dgm:pt>
    <dgm:pt modelId="{1720AD16-A2EA-4E63-B943-9A356159281D}" type="pres">
      <dgm:prSet presAssocID="{97792781-F89F-4B1C-95D8-68BB444E45D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51844CB-D04F-4696-B3FB-E517A5E28E4E}" type="pres">
      <dgm:prSet presAssocID="{97792781-F89F-4B1C-95D8-68BB444E45DC}" presName="spaceRect" presStyleCnt="0"/>
      <dgm:spPr/>
    </dgm:pt>
    <dgm:pt modelId="{276ABCFE-11B6-4EBD-B1A2-132F88CF7CE7}" type="pres">
      <dgm:prSet presAssocID="{97792781-F89F-4B1C-95D8-68BB444E45DC}" presName="parTx" presStyleLbl="revTx" presStyleIdx="1" presStyleCnt="3">
        <dgm:presLayoutVars>
          <dgm:chMax val="0"/>
          <dgm:chPref val="0"/>
        </dgm:presLayoutVars>
      </dgm:prSet>
      <dgm:spPr/>
    </dgm:pt>
    <dgm:pt modelId="{5E05EFD7-8C4B-4E28-9388-3A27D4349156}" type="pres">
      <dgm:prSet presAssocID="{7F71F961-AB85-4079-A6A9-6D4D69AB9A27}" presName="sibTrans" presStyleCnt="0"/>
      <dgm:spPr/>
    </dgm:pt>
    <dgm:pt modelId="{AC76A4B4-CE53-4BBB-BB00-F7FEECDF90D0}" type="pres">
      <dgm:prSet presAssocID="{EA4C105B-D2F0-4C72-A80A-26C217771A9F}" presName="compNode" presStyleCnt="0"/>
      <dgm:spPr/>
    </dgm:pt>
    <dgm:pt modelId="{AC57CFCC-39E7-49B1-BC83-68D4DBBF7ECC}" type="pres">
      <dgm:prSet presAssocID="{EA4C105B-D2F0-4C72-A80A-26C217771A9F}" presName="bgRect" presStyleLbl="bgShp" presStyleIdx="2" presStyleCnt="3"/>
      <dgm:spPr/>
    </dgm:pt>
    <dgm:pt modelId="{D72CCAA6-9860-4891-AF3D-76EC68DD3147}" type="pres">
      <dgm:prSet presAssocID="{EA4C105B-D2F0-4C72-A80A-26C217771A9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1489C5E6-C4BB-4CDC-867F-B2B2694C0382}" type="pres">
      <dgm:prSet presAssocID="{EA4C105B-D2F0-4C72-A80A-26C217771A9F}" presName="spaceRect" presStyleCnt="0"/>
      <dgm:spPr/>
    </dgm:pt>
    <dgm:pt modelId="{EB621A01-9F2D-4BD0-9A77-8C69328BBDC0}" type="pres">
      <dgm:prSet presAssocID="{EA4C105B-D2F0-4C72-A80A-26C217771A9F}" presName="parTx" presStyleLbl="revTx" presStyleIdx="2" presStyleCnt="3">
        <dgm:presLayoutVars>
          <dgm:chMax val="0"/>
          <dgm:chPref val="0"/>
        </dgm:presLayoutVars>
      </dgm:prSet>
      <dgm:spPr/>
    </dgm:pt>
  </dgm:ptLst>
  <dgm:cxnLst>
    <dgm:cxn modelId="{F9104C25-895F-407C-B25D-B0B19641BD0B}" type="presOf" srcId="{EA4C105B-D2F0-4C72-A80A-26C217771A9F}" destId="{EB621A01-9F2D-4BD0-9A77-8C69328BBDC0}" srcOrd="0" destOrd="0" presId="urn:microsoft.com/office/officeart/2018/2/layout/IconVerticalSolidList"/>
    <dgm:cxn modelId="{A1EF794B-DBBF-4322-A2BF-83F2F0B0C16D}" type="presOf" srcId="{97792781-F89F-4B1C-95D8-68BB444E45DC}" destId="{276ABCFE-11B6-4EBD-B1A2-132F88CF7CE7}" srcOrd="0" destOrd="0" presId="urn:microsoft.com/office/officeart/2018/2/layout/IconVerticalSolidList"/>
    <dgm:cxn modelId="{78DEE67E-B8B2-4761-9AA7-24A3FE6FF81C}" srcId="{501F6E82-9296-46F1-B06F-088E96446E82}" destId="{EA4C105B-D2F0-4C72-A80A-26C217771A9F}" srcOrd="2" destOrd="0" parTransId="{110DD381-E7B4-4F31-8E19-B1C117258B12}" sibTransId="{E5C4FB57-D065-49BA-BB6D-EC527496663B}"/>
    <dgm:cxn modelId="{2A63E683-A27E-4CFC-9182-06DA67E61EF0}" type="presOf" srcId="{F9F777B7-0EC2-4BB9-8BA2-40D8F48F7C13}" destId="{C0091090-09F5-42E3-B6E7-B4D5D0187B46}" srcOrd="0" destOrd="0" presId="urn:microsoft.com/office/officeart/2018/2/layout/IconVerticalSolidList"/>
    <dgm:cxn modelId="{AB7AD98B-2870-45EC-ADCB-A6E9A791C30E}" type="presOf" srcId="{501F6E82-9296-46F1-B06F-088E96446E82}" destId="{93A0522A-1BFA-4E3E-9DC9-A8CBD23A617C}" srcOrd="0" destOrd="0" presId="urn:microsoft.com/office/officeart/2018/2/layout/IconVerticalSolidList"/>
    <dgm:cxn modelId="{72FDABBB-39E8-414D-AE44-35DC3BEC24E9}" srcId="{501F6E82-9296-46F1-B06F-088E96446E82}" destId="{97792781-F89F-4B1C-95D8-68BB444E45DC}" srcOrd="1" destOrd="0" parTransId="{91C35C04-8A0A-43CA-BBA6-66AA329E7B15}" sibTransId="{7F71F961-AB85-4079-A6A9-6D4D69AB9A27}"/>
    <dgm:cxn modelId="{12D324E8-D7CD-4F95-954E-E77420D6C477}" srcId="{501F6E82-9296-46F1-B06F-088E96446E82}" destId="{F9F777B7-0EC2-4BB9-8BA2-40D8F48F7C13}" srcOrd="0" destOrd="0" parTransId="{4D184BE1-9CCC-4148-BE2B-3A673CE75AE7}" sibTransId="{E7469F75-66D2-497C-A445-AD513B21D39F}"/>
    <dgm:cxn modelId="{4033244E-6629-4ADD-9AB8-18D0538C2AAD}" type="presParOf" srcId="{93A0522A-1BFA-4E3E-9DC9-A8CBD23A617C}" destId="{B71D27B9-BDEB-4F1D-8F83-48EF307BF76E}" srcOrd="0" destOrd="0" presId="urn:microsoft.com/office/officeart/2018/2/layout/IconVerticalSolidList"/>
    <dgm:cxn modelId="{838E880E-305D-4B45-A799-9105D17CE3C7}" type="presParOf" srcId="{B71D27B9-BDEB-4F1D-8F83-48EF307BF76E}" destId="{F6B7C7BD-473D-4809-9440-A6A95D8984DD}" srcOrd="0" destOrd="0" presId="urn:microsoft.com/office/officeart/2018/2/layout/IconVerticalSolidList"/>
    <dgm:cxn modelId="{56B49D14-29A7-4074-9160-85B1AE99754B}" type="presParOf" srcId="{B71D27B9-BDEB-4F1D-8F83-48EF307BF76E}" destId="{B5821A3D-A97A-4B24-8833-EC709C86755B}" srcOrd="1" destOrd="0" presId="urn:microsoft.com/office/officeart/2018/2/layout/IconVerticalSolidList"/>
    <dgm:cxn modelId="{3ED42AA7-90D9-483B-8003-CE6363512952}" type="presParOf" srcId="{B71D27B9-BDEB-4F1D-8F83-48EF307BF76E}" destId="{5F408A17-EC43-4AEC-9FCB-50C4D9ECFD38}" srcOrd="2" destOrd="0" presId="urn:microsoft.com/office/officeart/2018/2/layout/IconVerticalSolidList"/>
    <dgm:cxn modelId="{20441C8F-204E-40C6-A029-37CA80CA524C}" type="presParOf" srcId="{B71D27B9-BDEB-4F1D-8F83-48EF307BF76E}" destId="{C0091090-09F5-42E3-B6E7-B4D5D0187B46}" srcOrd="3" destOrd="0" presId="urn:microsoft.com/office/officeart/2018/2/layout/IconVerticalSolidList"/>
    <dgm:cxn modelId="{BC59D4A4-DA87-46BC-9A7D-7A65389EB154}" type="presParOf" srcId="{93A0522A-1BFA-4E3E-9DC9-A8CBD23A617C}" destId="{DF503531-8427-4398-8E0D-6DB2F91055CF}" srcOrd="1" destOrd="0" presId="urn:microsoft.com/office/officeart/2018/2/layout/IconVerticalSolidList"/>
    <dgm:cxn modelId="{1F20928B-DC3C-4FB3-91D1-B08E6DFEDF1A}" type="presParOf" srcId="{93A0522A-1BFA-4E3E-9DC9-A8CBD23A617C}" destId="{87B6A297-12AF-4C1D-A08E-79C5D1C78EB6}" srcOrd="2" destOrd="0" presId="urn:microsoft.com/office/officeart/2018/2/layout/IconVerticalSolidList"/>
    <dgm:cxn modelId="{60972C0D-38EE-4080-A4ED-5B812619629F}" type="presParOf" srcId="{87B6A297-12AF-4C1D-A08E-79C5D1C78EB6}" destId="{D63E5C6B-58D0-496B-AA67-47924F4D8BAB}" srcOrd="0" destOrd="0" presId="urn:microsoft.com/office/officeart/2018/2/layout/IconVerticalSolidList"/>
    <dgm:cxn modelId="{87603776-AB27-4801-A4C0-D65BDC8192EC}" type="presParOf" srcId="{87B6A297-12AF-4C1D-A08E-79C5D1C78EB6}" destId="{1720AD16-A2EA-4E63-B943-9A356159281D}" srcOrd="1" destOrd="0" presId="urn:microsoft.com/office/officeart/2018/2/layout/IconVerticalSolidList"/>
    <dgm:cxn modelId="{5841432D-ABB1-4058-ADA0-66C4C8C35777}" type="presParOf" srcId="{87B6A297-12AF-4C1D-A08E-79C5D1C78EB6}" destId="{F51844CB-D04F-4696-B3FB-E517A5E28E4E}" srcOrd="2" destOrd="0" presId="urn:microsoft.com/office/officeart/2018/2/layout/IconVerticalSolidList"/>
    <dgm:cxn modelId="{EE4C3805-8AB1-49E8-82D6-3B45E9ADCBF3}" type="presParOf" srcId="{87B6A297-12AF-4C1D-A08E-79C5D1C78EB6}" destId="{276ABCFE-11B6-4EBD-B1A2-132F88CF7CE7}" srcOrd="3" destOrd="0" presId="urn:microsoft.com/office/officeart/2018/2/layout/IconVerticalSolidList"/>
    <dgm:cxn modelId="{CD4F4900-5360-40B3-B87D-495EAC35B2B2}" type="presParOf" srcId="{93A0522A-1BFA-4E3E-9DC9-A8CBD23A617C}" destId="{5E05EFD7-8C4B-4E28-9388-3A27D4349156}" srcOrd="3" destOrd="0" presId="urn:microsoft.com/office/officeart/2018/2/layout/IconVerticalSolidList"/>
    <dgm:cxn modelId="{64DC5263-FBBF-4258-87F6-F3D209C4E0D6}" type="presParOf" srcId="{93A0522A-1BFA-4E3E-9DC9-A8CBD23A617C}" destId="{AC76A4B4-CE53-4BBB-BB00-F7FEECDF90D0}" srcOrd="4" destOrd="0" presId="urn:microsoft.com/office/officeart/2018/2/layout/IconVerticalSolidList"/>
    <dgm:cxn modelId="{593FF2DE-6D17-49AA-8279-7FE527828548}" type="presParOf" srcId="{AC76A4B4-CE53-4BBB-BB00-F7FEECDF90D0}" destId="{AC57CFCC-39E7-49B1-BC83-68D4DBBF7ECC}" srcOrd="0" destOrd="0" presId="urn:microsoft.com/office/officeart/2018/2/layout/IconVerticalSolidList"/>
    <dgm:cxn modelId="{71F6DBF4-7827-4CFD-8553-5F4024E7D094}" type="presParOf" srcId="{AC76A4B4-CE53-4BBB-BB00-F7FEECDF90D0}" destId="{D72CCAA6-9860-4891-AF3D-76EC68DD3147}" srcOrd="1" destOrd="0" presId="urn:microsoft.com/office/officeart/2018/2/layout/IconVerticalSolidList"/>
    <dgm:cxn modelId="{4AE694E1-1282-4E5C-A1F5-8C1EA40BC845}" type="presParOf" srcId="{AC76A4B4-CE53-4BBB-BB00-F7FEECDF90D0}" destId="{1489C5E6-C4BB-4CDC-867F-B2B2694C0382}" srcOrd="2" destOrd="0" presId="urn:microsoft.com/office/officeart/2018/2/layout/IconVerticalSolidList"/>
    <dgm:cxn modelId="{643BC9D0-052D-471A-9F33-BD9F57DEAE95}" type="presParOf" srcId="{AC76A4B4-CE53-4BBB-BB00-F7FEECDF90D0}" destId="{EB621A01-9F2D-4BD0-9A77-8C69328BBDC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84DCA-41DB-4804-8C2B-AF784ABB6855}" type="doc">
      <dgm:prSet loTypeId="urn:microsoft.com/office/officeart/2005/8/layout/cycle5" loCatId="cycle" qsTypeId="urn:microsoft.com/office/officeart/2005/8/quickstyle/simple4" qsCatId="simple" csTypeId="urn:microsoft.com/office/officeart/2005/8/colors/accent0_3" csCatId="mainScheme"/>
      <dgm:spPr/>
      <dgm:t>
        <a:bodyPr/>
        <a:lstStyle/>
        <a:p>
          <a:endParaRPr lang="en-US"/>
        </a:p>
      </dgm:t>
    </dgm:pt>
    <dgm:pt modelId="{54EECD13-313A-40E1-B9D6-3AE5108A48B3}">
      <dgm:prSet/>
      <dgm:spPr/>
      <dgm:t>
        <a:bodyPr/>
        <a:lstStyle/>
        <a:p>
          <a:r>
            <a:rPr lang="en-US"/>
            <a:t>Desktop applications that require the great power of today’s microprocessor-based systems include:</a:t>
          </a:r>
        </a:p>
      </dgm:t>
    </dgm:pt>
    <dgm:pt modelId="{1C8FD0E3-92EA-427F-80E2-C03D527703DB}" type="parTrans" cxnId="{EEBF3CBF-5738-449C-B3F3-69A11DD84F6C}">
      <dgm:prSet/>
      <dgm:spPr/>
      <dgm:t>
        <a:bodyPr/>
        <a:lstStyle/>
        <a:p>
          <a:endParaRPr lang="en-US"/>
        </a:p>
      </dgm:t>
    </dgm:pt>
    <dgm:pt modelId="{4CEAD057-AB98-47AD-9F2A-BD19ADDD7B89}" type="sibTrans" cxnId="{EEBF3CBF-5738-449C-B3F3-69A11DD84F6C}">
      <dgm:prSet/>
      <dgm:spPr/>
      <dgm:t>
        <a:bodyPr/>
        <a:lstStyle/>
        <a:p>
          <a:endParaRPr lang="en-US"/>
        </a:p>
      </dgm:t>
    </dgm:pt>
    <dgm:pt modelId="{CC6E890B-C144-49D0-935E-BCB6A03F8C75}">
      <dgm:prSet/>
      <dgm:spPr/>
      <dgm:t>
        <a:bodyPr/>
        <a:lstStyle/>
        <a:p>
          <a:r>
            <a:rPr lang="en-US"/>
            <a:t>Image processing</a:t>
          </a:r>
        </a:p>
      </dgm:t>
    </dgm:pt>
    <dgm:pt modelId="{06F9A9BB-7850-4ACE-BEEB-B680EE3ECFEA}" type="parTrans" cxnId="{A74E2C44-CE57-4959-92E8-5FFDB8D5AA07}">
      <dgm:prSet/>
      <dgm:spPr/>
      <dgm:t>
        <a:bodyPr/>
        <a:lstStyle/>
        <a:p>
          <a:endParaRPr lang="en-US"/>
        </a:p>
      </dgm:t>
    </dgm:pt>
    <dgm:pt modelId="{310B4294-40CF-4D5E-B8F8-76CB00A205F5}" type="sibTrans" cxnId="{A74E2C44-CE57-4959-92E8-5FFDB8D5AA07}">
      <dgm:prSet/>
      <dgm:spPr/>
      <dgm:t>
        <a:bodyPr/>
        <a:lstStyle/>
        <a:p>
          <a:endParaRPr lang="en-US"/>
        </a:p>
      </dgm:t>
    </dgm:pt>
    <dgm:pt modelId="{92A2502C-D0C3-48EE-B1A5-BDBC749D0553}">
      <dgm:prSet/>
      <dgm:spPr/>
      <dgm:t>
        <a:bodyPr/>
        <a:lstStyle/>
        <a:p>
          <a:r>
            <a:rPr lang="en-US"/>
            <a:t>Three-dimensional rendering</a:t>
          </a:r>
        </a:p>
      </dgm:t>
    </dgm:pt>
    <dgm:pt modelId="{97F72AE4-BE27-424D-BCDF-9C622C63F827}" type="parTrans" cxnId="{A5CC92C9-3486-4E58-A057-3F04DAD62854}">
      <dgm:prSet/>
      <dgm:spPr/>
      <dgm:t>
        <a:bodyPr/>
        <a:lstStyle/>
        <a:p>
          <a:endParaRPr lang="en-US"/>
        </a:p>
      </dgm:t>
    </dgm:pt>
    <dgm:pt modelId="{7D8F012A-161A-4247-9B46-CE4F26D4E94E}" type="sibTrans" cxnId="{A5CC92C9-3486-4E58-A057-3F04DAD62854}">
      <dgm:prSet/>
      <dgm:spPr/>
      <dgm:t>
        <a:bodyPr/>
        <a:lstStyle/>
        <a:p>
          <a:endParaRPr lang="en-US"/>
        </a:p>
      </dgm:t>
    </dgm:pt>
    <dgm:pt modelId="{7815D619-DABA-4DF6-8EB1-93F6B4BA6266}">
      <dgm:prSet/>
      <dgm:spPr/>
      <dgm:t>
        <a:bodyPr/>
        <a:lstStyle/>
        <a:p>
          <a:r>
            <a:rPr lang="en-US"/>
            <a:t>Speech recognition</a:t>
          </a:r>
        </a:p>
      </dgm:t>
    </dgm:pt>
    <dgm:pt modelId="{2E883B74-F0A9-4F22-9B97-02E7C3F2FF33}" type="parTrans" cxnId="{C2274C48-D157-4C1F-AC9D-1B3F13A5E472}">
      <dgm:prSet/>
      <dgm:spPr/>
      <dgm:t>
        <a:bodyPr/>
        <a:lstStyle/>
        <a:p>
          <a:endParaRPr lang="en-US"/>
        </a:p>
      </dgm:t>
    </dgm:pt>
    <dgm:pt modelId="{4250B39C-DABD-4189-908B-FB5048FC3845}" type="sibTrans" cxnId="{C2274C48-D157-4C1F-AC9D-1B3F13A5E472}">
      <dgm:prSet/>
      <dgm:spPr/>
      <dgm:t>
        <a:bodyPr/>
        <a:lstStyle/>
        <a:p>
          <a:endParaRPr lang="en-US"/>
        </a:p>
      </dgm:t>
    </dgm:pt>
    <dgm:pt modelId="{3E899B34-E2C7-418B-AA52-0B8DB63153EC}">
      <dgm:prSet/>
      <dgm:spPr/>
      <dgm:t>
        <a:bodyPr/>
        <a:lstStyle/>
        <a:p>
          <a:r>
            <a:rPr lang="en-US"/>
            <a:t>Videoconferencing</a:t>
          </a:r>
        </a:p>
      </dgm:t>
    </dgm:pt>
    <dgm:pt modelId="{E64D78BD-83CE-4F56-ADD2-2D00E012CA76}" type="parTrans" cxnId="{3C4FD330-7FDE-4419-9BC5-D8CA3F1B965A}">
      <dgm:prSet/>
      <dgm:spPr/>
      <dgm:t>
        <a:bodyPr/>
        <a:lstStyle/>
        <a:p>
          <a:endParaRPr lang="en-US"/>
        </a:p>
      </dgm:t>
    </dgm:pt>
    <dgm:pt modelId="{99BB5FF0-E733-4BDA-9C5C-00C9D41CAC86}" type="sibTrans" cxnId="{3C4FD330-7FDE-4419-9BC5-D8CA3F1B965A}">
      <dgm:prSet/>
      <dgm:spPr/>
      <dgm:t>
        <a:bodyPr/>
        <a:lstStyle/>
        <a:p>
          <a:endParaRPr lang="en-US"/>
        </a:p>
      </dgm:t>
    </dgm:pt>
    <dgm:pt modelId="{D5B12056-318A-407A-8963-3925C7E9D320}">
      <dgm:prSet/>
      <dgm:spPr/>
      <dgm:t>
        <a:bodyPr/>
        <a:lstStyle/>
        <a:p>
          <a:r>
            <a:rPr lang="en-US"/>
            <a:t>Multimedia authoring</a:t>
          </a:r>
        </a:p>
      </dgm:t>
    </dgm:pt>
    <dgm:pt modelId="{74B18AD5-3925-40B9-B006-41504EC7625A}" type="parTrans" cxnId="{B94DBAA1-720F-4F57-A766-C405947EC779}">
      <dgm:prSet/>
      <dgm:spPr/>
      <dgm:t>
        <a:bodyPr/>
        <a:lstStyle/>
        <a:p>
          <a:endParaRPr lang="en-US"/>
        </a:p>
      </dgm:t>
    </dgm:pt>
    <dgm:pt modelId="{3B83C023-F73F-413C-AD4D-FE9E4F1AFDC8}" type="sibTrans" cxnId="{B94DBAA1-720F-4F57-A766-C405947EC779}">
      <dgm:prSet/>
      <dgm:spPr/>
      <dgm:t>
        <a:bodyPr/>
        <a:lstStyle/>
        <a:p>
          <a:endParaRPr lang="en-US"/>
        </a:p>
      </dgm:t>
    </dgm:pt>
    <dgm:pt modelId="{49F9D36B-C0C0-43E2-BE05-BC1FB2342AE3}">
      <dgm:prSet/>
      <dgm:spPr/>
      <dgm:t>
        <a:bodyPr/>
        <a:lstStyle/>
        <a:p>
          <a:r>
            <a:rPr lang="en-US"/>
            <a:t>Voice and video annotation of files</a:t>
          </a:r>
        </a:p>
      </dgm:t>
    </dgm:pt>
    <dgm:pt modelId="{A655A662-FB78-48EA-9E7B-345736509F01}" type="parTrans" cxnId="{71BAE33A-5912-4A27-A8C3-0BFA66D9FF28}">
      <dgm:prSet/>
      <dgm:spPr/>
      <dgm:t>
        <a:bodyPr/>
        <a:lstStyle/>
        <a:p>
          <a:endParaRPr lang="en-US"/>
        </a:p>
      </dgm:t>
    </dgm:pt>
    <dgm:pt modelId="{0B15A27D-66F6-4962-BB72-D6091DD6CCC4}" type="sibTrans" cxnId="{71BAE33A-5912-4A27-A8C3-0BFA66D9FF28}">
      <dgm:prSet/>
      <dgm:spPr/>
      <dgm:t>
        <a:bodyPr/>
        <a:lstStyle/>
        <a:p>
          <a:endParaRPr lang="en-US"/>
        </a:p>
      </dgm:t>
    </dgm:pt>
    <dgm:pt modelId="{DEB06038-EA64-4DDE-9F8E-47E81715C651}">
      <dgm:prSet/>
      <dgm:spPr/>
      <dgm:t>
        <a:bodyPr/>
        <a:lstStyle/>
        <a:p>
          <a:r>
            <a:rPr lang="en-US"/>
            <a:t>Simulation modeling</a:t>
          </a:r>
        </a:p>
      </dgm:t>
    </dgm:pt>
    <dgm:pt modelId="{B5253394-83C0-43F7-907B-DA728FB8F8C8}" type="parTrans" cxnId="{081EE4F9-0249-49CC-945B-965E652B1E01}">
      <dgm:prSet/>
      <dgm:spPr/>
      <dgm:t>
        <a:bodyPr/>
        <a:lstStyle/>
        <a:p>
          <a:endParaRPr lang="en-US"/>
        </a:p>
      </dgm:t>
    </dgm:pt>
    <dgm:pt modelId="{2BDECE19-36C3-4672-B7CC-0B7DDE3965A8}" type="sibTrans" cxnId="{081EE4F9-0249-49CC-945B-965E652B1E01}">
      <dgm:prSet/>
      <dgm:spPr/>
      <dgm:t>
        <a:bodyPr/>
        <a:lstStyle/>
        <a:p>
          <a:endParaRPr lang="en-US"/>
        </a:p>
      </dgm:t>
    </dgm:pt>
    <dgm:pt modelId="{E37E5EDE-302F-4B1B-B419-D2DBB6844F79}" type="pres">
      <dgm:prSet presAssocID="{EFB84DCA-41DB-4804-8C2B-AF784ABB6855}" presName="cycle" presStyleCnt="0">
        <dgm:presLayoutVars>
          <dgm:dir/>
          <dgm:resizeHandles val="exact"/>
        </dgm:presLayoutVars>
      </dgm:prSet>
      <dgm:spPr/>
    </dgm:pt>
    <dgm:pt modelId="{A1FB8F27-ECB9-432B-90FB-2536FDCA1A32}" type="pres">
      <dgm:prSet presAssocID="{54EECD13-313A-40E1-B9D6-3AE5108A48B3}" presName="node" presStyleLbl="node1" presStyleIdx="0" presStyleCnt="1">
        <dgm:presLayoutVars>
          <dgm:bulletEnabled val="1"/>
        </dgm:presLayoutVars>
      </dgm:prSet>
      <dgm:spPr/>
    </dgm:pt>
  </dgm:ptLst>
  <dgm:cxnLst>
    <dgm:cxn modelId="{24E18705-33AA-4110-805C-62C49BD6E628}" type="presOf" srcId="{DEB06038-EA64-4DDE-9F8E-47E81715C651}" destId="{A1FB8F27-ECB9-432B-90FB-2536FDCA1A32}" srcOrd="0" destOrd="7" presId="urn:microsoft.com/office/officeart/2005/8/layout/cycle5"/>
    <dgm:cxn modelId="{35452118-D394-4732-B2EF-DDF75EA7DE7A}" type="presOf" srcId="{7815D619-DABA-4DF6-8EB1-93F6B4BA6266}" destId="{A1FB8F27-ECB9-432B-90FB-2536FDCA1A32}" srcOrd="0" destOrd="3" presId="urn:microsoft.com/office/officeart/2005/8/layout/cycle5"/>
    <dgm:cxn modelId="{9EBFE421-AFCF-42E2-978F-47FF65F5B419}" type="presOf" srcId="{92A2502C-D0C3-48EE-B1A5-BDBC749D0553}" destId="{A1FB8F27-ECB9-432B-90FB-2536FDCA1A32}" srcOrd="0" destOrd="2" presId="urn:microsoft.com/office/officeart/2005/8/layout/cycle5"/>
    <dgm:cxn modelId="{3C4FD330-7FDE-4419-9BC5-D8CA3F1B965A}" srcId="{54EECD13-313A-40E1-B9D6-3AE5108A48B3}" destId="{3E899B34-E2C7-418B-AA52-0B8DB63153EC}" srcOrd="3" destOrd="0" parTransId="{E64D78BD-83CE-4F56-ADD2-2D00E012CA76}" sibTransId="{99BB5FF0-E733-4BDA-9C5C-00C9D41CAC86}"/>
    <dgm:cxn modelId="{71BAE33A-5912-4A27-A8C3-0BFA66D9FF28}" srcId="{54EECD13-313A-40E1-B9D6-3AE5108A48B3}" destId="{49F9D36B-C0C0-43E2-BE05-BC1FB2342AE3}" srcOrd="5" destOrd="0" parTransId="{A655A662-FB78-48EA-9E7B-345736509F01}" sibTransId="{0B15A27D-66F6-4962-BB72-D6091DD6CCC4}"/>
    <dgm:cxn modelId="{A74E2C44-CE57-4959-92E8-5FFDB8D5AA07}" srcId="{54EECD13-313A-40E1-B9D6-3AE5108A48B3}" destId="{CC6E890B-C144-49D0-935E-BCB6A03F8C75}" srcOrd="0" destOrd="0" parTransId="{06F9A9BB-7850-4ACE-BEEB-B680EE3ECFEA}" sibTransId="{310B4294-40CF-4D5E-B8F8-76CB00A205F5}"/>
    <dgm:cxn modelId="{A767D964-83B7-455A-844C-E7F725C23ABE}" type="presOf" srcId="{54EECD13-313A-40E1-B9D6-3AE5108A48B3}" destId="{A1FB8F27-ECB9-432B-90FB-2536FDCA1A32}" srcOrd="0" destOrd="0" presId="urn:microsoft.com/office/officeart/2005/8/layout/cycle5"/>
    <dgm:cxn modelId="{506F1F48-F640-445E-B3B0-1270A155D882}" type="presOf" srcId="{EFB84DCA-41DB-4804-8C2B-AF784ABB6855}" destId="{E37E5EDE-302F-4B1B-B419-D2DBB6844F79}" srcOrd="0" destOrd="0" presId="urn:microsoft.com/office/officeart/2005/8/layout/cycle5"/>
    <dgm:cxn modelId="{C2274C48-D157-4C1F-AC9D-1B3F13A5E472}" srcId="{54EECD13-313A-40E1-B9D6-3AE5108A48B3}" destId="{7815D619-DABA-4DF6-8EB1-93F6B4BA6266}" srcOrd="2" destOrd="0" parTransId="{2E883B74-F0A9-4F22-9B97-02E7C3F2FF33}" sibTransId="{4250B39C-DABD-4189-908B-FB5048FC3845}"/>
    <dgm:cxn modelId="{15D9DE98-05FB-4F51-8FFF-5BCCB93AD52E}" type="presOf" srcId="{3E899B34-E2C7-418B-AA52-0B8DB63153EC}" destId="{A1FB8F27-ECB9-432B-90FB-2536FDCA1A32}" srcOrd="0" destOrd="4" presId="urn:microsoft.com/office/officeart/2005/8/layout/cycle5"/>
    <dgm:cxn modelId="{B94DBAA1-720F-4F57-A766-C405947EC779}" srcId="{54EECD13-313A-40E1-B9D6-3AE5108A48B3}" destId="{D5B12056-318A-407A-8963-3925C7E9D320}" srcOrd="4" destOrd="0" parTransId="{74B18AD5-3925-40B9-B006-41504EC7625A}" sibTransId="{3B83C023-F73F-413C-AD4D-FE9E4F1AFDC8}"/>
    <dgm:cxn modelId="{EEBF3CBF-5738-449C-B3F3-69A11DD84F6C}" srcId="{EFB84DCA-41DB-4804-8C2B-AF784ABB6855}" destId="{54EECD13-313A-40E1-B9D6-3AE5108A48B3}" srcOrd="0" destOrd="0" parTransId="{1C8FD0E3-92EA-427F-80E2-C03D527703DB}" sibTransId="{4CEAD057-AB98-47AD-9F2A-BD19ADDD7B89}"/>
    <dgm:cxn modelId="{A5CC92C9-3486-4E58-A057-3F04DAD62854}" srcId="{54EECD13-313A-40E1-B9D6-3AE5108A48B3}" destId="{92A2502C-D0C3-48EE-B1A5-BDBC749D0553}" srcOrd="1" destOrd="0" parTransId="{97F72AE4-BE27-424D-BCDF-9C622C63F827}" sibTransId="{7D8F012A-161A-4247-9B46-CE4F26D4E94E}"/>
    <dgm:cxn modelId="{FBA8ACE0-2EBF-46FE-A6AA-5FB52329EA17}" type="presOf" srcId="{CC6E890B-C144-49D0-935E-BCB6A03F8C75}" destId="{A1FB8F27-ECB9-432B-90FB-2536FDCA1A32}" srcOrd="0" destOrd="1" presId="urn:microsoft.com/office/officeart/2005/8/layout/cycle5"/>
    <dgm:cxn modelId="{356E49E3-FE0A-4AF8-BD89-4B8F6ACB5CCD}" type="presOf" srcId="{49F9D36B-C0C0-43E2-BE05-BC1FB2342AE3}" destId="{A1FB8F27-ECB9-432B-90FB-2536FDCA1A32}" srcOrd="0" destOrd="6" presId="urn:microsoft.com/office/officeart/2005/8/layout/cycle5"/>
    <dgm:cxn modelId="{FBBAAEF0-4FA0-49CD-AFB8-E9B2DED3852B}" type="presOf" srcId="{D5B12056-318A-407A-8963-3925C7E9D320}" destId="{A1FB8F27-ECB9-432B-90FB-2536FDCA1A32}" srcOrd="0" destOrd="5" presId="urn:microsoft.com/office/officeart/2005/8/layout/cycle5"/>
    <dgm:cxn modelId="{081EE4F9-0249-49CC-945B-965E652B1E01}" srcId="{54EECD13-313A-40E1-B9D6-3AE5108A48B3}" destId="{DEB06038-EA64-4DDE-9F8E-47E81715C651}" srcOrd="6" destOrd="0" parTransId="{B5253394-83C0-43F7-907B-DA728FB8F8C8}" sibTransId="{2BDECE19-36C3-4672-B7CC-0B7DDE3965A8}"/>
    <dgm:cxn modelId="{AC10885E-0EE9-4F68-A556-FDC4479D61A0}" type="presParOf" srcId="{E37E5EDE-302F-4B1B-B419-D2DBB6844F79}" destId="{A1FB8F27-ECB9-432B-90FB-2536FDCA1A32}" srcOrd="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52FC02-6660-4341-A041-0F6A2145BB8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906254B-BB03-435B-86BA-009A00C31F77}">
      <dgm:prSet/>
      <dgm:spPr/>
      <dgm:t>
        <a:bodyPr/>
        <a:lstStyle/>
        <a:p>
          <a:r>
            <a:rPr lang="en-PH" b="1"/>
            <a:t>Amdahl's Law</a:t>
          </a:r>
          <a:endParaRPr lang="en-US"/>
        </a:p>
      </dgm:t>
    </dgm:pt>
    <dgm:pt modelId="{F52B4F51-7F05-4B69-A57F-46C8F213B022}" type="parTrans" cxnId="{A8C40FF3-2D5D-43B4-9474-B5C5E024A710}">
      <dgm:prSet/>
      <dgm:spPr/>
      <dgm:t>
        <a:bodyPr/>
        <a:lstStyle/>
        <a:p>
          <a:endParaRPr lang="en-US"/>
        </a:p>
      </dgm:t>
    </dgm:pt>
    <dgm:pt modelId="{FCFD9EAC-9E7C-41C3-AC80-D1E5381D7E77}" type="sibTrans" cxnId="{A8C40FF3-2D5D-43B4-9474-B5C5E024A710}">
      <dgm:prSet/>
      <dgm:spPr/>
      <dgm:t>
        <a:bodyPr/>
        <a:lstStyle/>
        <a:p>
          <a:endParaRPr lang="en-US"/>
        </a:p>
      </dgm:t>
    </dgm:pt>
    <dgm:pt modelId="{CF3B738D-E8D4-474F-844C-D164828968F2}">
      <dgm:prSet/>
      <dgm:spPr/>
      <dgm:t>
        <a:bodyPr/>
        <a:lstStyle/>
        <a:p>
          <a:r>
            <a:rPr lang="en-PH" b="1"/>
            <a:t>Little’s Law</a:t>
          </a:r>
          <a:endParaRPr lang="en-US"/>
        </a:p>
      </dgm:t>
    </dgm:pt>
    <dgm:pt modelId="{AA9C568A-30F5-4225-B508-9076029BD8AF}" type="parTrans" cxnId="{8207425C-9213-4EE0-A601-CF1CAFB98C84}">
      <dgm:prSet/>
      <dgm:spPr/>
      <dgm:t>
        <a:bodyPr/>
        <a:lstStyle/>
        <a:p>
          <a:endParaRPr lang="en-US"/>
        </a:p>
      </dgm:t>
    </dgm:pt>
    <dgm:pt modelId="{3FEE6081-F431-46B5-92F7-12AB4C298062}" type="sibTrans" cxnId="{8207425C-9213-4EE0-A601-CF1CAFB98C84}">
      <dgm:prSet/>
      <dgm:spPr/>
      <dgm:t>
        <a:bodyPr/>
        <a:lstStyle/>
        <a:p>
          <a:endParaRPr lang="en-US"/>
        </a:p>
      </dgm:t>
    </dgm:pt>
    <dgm:pt modelId="{D98EA8C0-F88F-4AF9-B1E5-D67A59318304}" type="pres">
      <dgm:prSet presAssocID="{0652FC02-6660-4341-A041-0F6A2145BB85}" presName="hierChild1" presStyleCnt="0">
        <dgm:presLayoutVars>
          <dgm:chPref val="1"/>
          <dgm:dir/>
          <dgm:animOne val="branch"/>
          <dgm:animLvl val="lvl"/>
          <dgm:resizeHandles/>
        </dgm:presLayoutVars>
      </dgm:prSet>
      <dgm:spPr/>
    </dgm:pt>
    <dgm:pt modelId="{538BDE88-2012-4C47-BF99-C0254F20D570}" type="pres">
      <dgm:prSet presAssocID="{3906254B-BB03-435B-86BA-009A00C31F77}" presName="hierRoot1" presStyleCnt="0"/>
      <dgm:spPr/>
    </dgm:pt>
    <dgm:pt modelId="{DBE5E7CE-F575-4358-BBEF-93D45D40B0AD}" type="pres">
      <dgm:prSet presAssocID="{3906254B-BB03-435B-86BA-009A00C31F77}" presName="composite" presStyleCnt="0"/>
      <dgm:spPr/>
    </dgm:pt>
    <dgm:pt modelId="{838EDCF0-5D79-4169-B29A-7BC68AE4D371}" type="pres">
      <dgm:prSet presAssocID="{3906254B-BB03-435B-86BA-009A00C31F77}" presName="background" presStyleLbl="node0" presStyleIdx="0" presStyleCnt="2"/>
      <dgm:spPr/>
    </dgm:pt>
    <dgm:pt modelId="{F6BD23BC-35AA-4BDE-AD80-F78065964121}" type="pres">
      <dgm:prSet presAssocID="{3906254B-BB03-435B-86BA-009A00C31F77}" presName="text" presStyleLbl="fgAcc0" presStyleIdx="0" presStyleCnt="2">
        <dgm:presLayoutVars>
          <dgm:chPref val="3"/>
        </dgm:presLayoutVars>
      </dgm:prSet>
      <dgm:spPr/>
    </dgm:pt>
    <dgm:pt modelId="{C3A52B0E-ECA9-4B9F-A83D-6961E06A9943}" type="pres">
      <dgm:prSet presAssocID="{3906254B-BB03-435B-86BA-009A00C31F77}" presName="hierChild2" presStyleCnt="0"/>
      <dgm:spPr/>
    </dgm:pt>
    <dgm:pt modelId="{F88F30B3-BEDB-49C2-AC79-849D76911887}" type="pres">
      <dgm:prSet presAssocID="{CF3B738D-E8D4-474F-844C-D164828968F2}" presName="hierRoot1" presStyleCnt="0"/>
      <dgm:spPr/>
    </dgm:pt>
    <dgm:pt modelId="{40F3B322-F393-481A-A338-64B2EEC2CDF3}" type="pres">
      <dgm:prSet presAssocID="{CF3B738D-E8D4-474F-844C-D164828968F2}" presName="composite" presStyleCnt="0"/>
      <dgm:spPr/>
    </dgm:pt>
    <dgm:pt modelId="{5F67C81F-AB2C-4FBC-B2C9-80D3D8E1D99A}" type="pres">
      <dgm:prSet presAssocID="{CF3B738D-E8D4-474F-844C-D164828968F2}" presName="background" presStyleLbl="node0" presStyleIdx="1" presStyleCnt="2"/>
      <dgm:spPr/>
    </dgm:pt>
    <dgm:pt modelId="{55360EA3-FA0F-4A96-937A-90AA28B630FD}" type="pres">
      <dgm:prSet presAssocID="{CF3B738D-E8D4-474F-844C-D164828968F2}" presName="text" presStyleLbl="fgAcc0" presStyleIdx="1" presStyleCnt="2">
        <dgm:presLayoutVars>
          <dgm:chPref val="3"/>
        </dgm:presLayoutVars>
      </dgm:prSet>
      <dgm:spPr/>
    </dgm:pt>
    <dgm:pt modelId="{7CE0CAD3-E2C3-4B04-8E02-524C024DE254}" type="pres">
      <dgm:prSet presAssocID="{CF3B738D-E8D4-474F-844C-D164828968F2}" presName="hierChild2" presStyleCnt="0"/>
      <dgm:spPr/>
    </dgm:pt>
  </dgm:ptLst>
  <dgm:cxnLst>
    <dgm:cxn modelId="{8207425C-9213-4EE0-A601-CF1CAFB98C84}" srcId="{0652FC02-6660-4341-A041-0F6A2145BB85}" destId="{CF3B738D-E8D4-474F-844C-D164828968F2}" srcOrd="1" destOrd="0" parTransId="{AA9C568A-30F5-4225-B508-9076029BD8AF}" sibTransId="{3FEE6081-F431-46B5-92F7-12AB4C298062}"/>
    <dgm:cxn modelId="{184F1141-1876-41DD-88C8-E7C76BD250FB}" type="presOf" srcId="{CF3B738D-E8D4-474F-844C-D164828968F2}" destId="{55360EA3-FA0F-4A96-937A-90AA28B630FD}" srcOrd="0" destOrd="0" presId="urn:microsoft.com/office/officeart/2005/8/layout/hierarchy1"/>
    <dgm:cxn modelId="{49E285B8-E337-4E7A-8DBB-BD009D855121}" type="presOf" srcId="{0652FC02-6660-4341-A041-0F6A2145BB85}" destId="{D98EA8C0-F88F-4AF9-B1E5-D67A59318304}" srcOrd="0" destOrd="0" presId="urn:microsoft.com/office/officeart/2005/8/layout/hierarchy1"/>
    <dgm:cxn modelId="{A75A3CBB-C46A-4058-8CE9-D95EFF5BB5FE}" type="presOf" srcId="{3906254B-BB03-435B-86BA-009A00C31F77}" destId="{F6BD23BC-35AA-4BDE-AD80-F78065964121}" srcOrd="0" destOrd="0" presId="urn:microsoft.com/office/officeart/2005/8/layout/hierarchy1"/>
    <dgm:cxn modelId="{A8C40FF3-2D5D-43B4-9474-B5C5E024A710}" srcId="{0652FC02-6660-4341-A041-0F6A2145BB85}" destId="{3906254B-BB03-435B-86BA-009A00C31F77}" srcOrd="0" destOrd="0" parTransId="{F52B4F51-7F05-4B69-A57F-46C8F213B022}" sibTransId="{FCFD9EAC-9E7C-41C3-AC80-D1E5381D7E77}"/>
    <dgm:cxn modelId="{F89AEF73-2F2D-4434-86C3-ED731D10E6F8}" type="presParOf" srcId="{D98EA8C0-F88F-4AF9-B1E5-D67A59318304}" destId="{538BDE88-2012-4C47-BF99-C0254F20D570}" srcOrd="0" destOrd="0" presId="urn:microsoft.com/office/officeart/2005/8/layout/hierarchy1"/>
    <dgm:cxn modelId="{2E156767-6A9A-4A2B-894F-1EA2D84BDC32}" type="presParOf" srcId="{538BDE88-2012-4C47-BF99-C0254F20D570}" destId="{DBE5E7CE-F575-4358-BBEF-93D45D40B0AD}" srcOrd="0" destOrd="0" presId="urn:microsoft.com/office/officeart/2005/8/layout/hierarchy1"/>
    <dgm:cxn modelId="{BE008218-A031-41B4-8AC3-E6C9F2BC3088}" type="presParOf" srcId="{DBE5E7CE-F575-4358-BBEF-93D45D40B0AD}" destId="{838EDCF0-5D79-4169-B29A-7BC68AE4D371}" srcOrd="0" destOrd="0" presId="urn:microsoft.com/office/officeart/2005/8/layout/hierarchy1"/>
    <dgm:cxn modelId="{731545B4-077A-44B7-9A66-C5841384F3DB}" type="presParOf" srcId="{DBE5E7CE-F575-4358-BBEF-93D45D40B0AD}" destId="{F6BD23BC-35AA-4BDE-AD80-F78065964121}" srcOrd="1" destOrd="0" presId="urn:microsoft.com/office/officeart/2005/8/layout/hierarchy1"/>
    <dgm:cxn modelId="{F6AB34AA-ECE9-4AAE-9A2E-B27DE62883DB}" type="presParOf" srcId="{538BDE88-2012-4C47-BF99-C0254F20D570}" destId="{C3A52B0E-ECA9-4B9F-A83D-6961E06A9943}" srcOrd="1" destOrd="0" presId="urn:microsoft.com/office/officeart/2005/8/layout/hierarchy1"/>
    <dgm:cxn modelId="{1D177681-23A8-4B44-8B58-EAB17509D285}" type="presParOf" srcId="{D98EA8C0-F88F-4AF9-B1E5-D67A59318304}" destId="{F88F30B3-BEDB-49C2-AC79-849D76911887}" srcOrd="1" destOrd="0" presId="urn:microsoft.com/office/officeart/2005/8/layout/hierarchy1"/>
    <dgm:cxn modelId="{77F24EF1-9B1E-4813-B4D3-4123772A45BA}" type="presParOf" srcId="{F88F30B3-BEDB-49C2-AC79-849D76911887}" destId="{40F3B322-F393-481A-A338-64B2EEC2CDF3}" srcOrd="0" destOrd="0" presId="urn:microsoft.com/office/officeart/2005/8/layout/hierarchy1"/>
    <dgm:cxn modelId="{9CB3CADE-240C-41D0-BF76-BEB2286DAC3A}" type="presParOf" srcId="{40F3B322-F393-481A-A338-64B2EEC2CDF3}" destId="{5F67C81F-AB2C-4FBC-B2C9-80D3D8E1D99A}" srcOrd="0" destOrd="0" presId="urn:microsoft.com/office/officeart/2005/8/layout/hierarchy1"/>
    <dgm:cxn modelId="{8E072C0B-16E0-44EC-ADE7-7DAF1AC0D2F9}" type="presParOf" srcId="{40F3B322-F393-481A-A338-64B2EEC2CDF3}" destId="{55360EA3-FA0F-4A96-937A-90AA28B630FD}" srcOrd="1" destOrd="0" presId="urn:microsoft.com/office/officeart/2005/8/layout/hierarchy1"/>
    <dgm:cxn modelId="{117CD377-7D29-4E18-9BFA-4CB12C8D68A3}" type="presParOf" srcId="{F88F30B3-BEDB-49C2-AC79-849D76911887}" destId="{7CE0CAD3-E2C3-4B04-8E02-524C024DE25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79FCAB-5DA2-4E6C-93FF-AF24E2AE864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1D3F43C-8DB9-4B57-98CF-3E685CB1D3AD}">
      <dgm:prSet/>
      <dgm:spPr/>
      <dgm:t>
        <a:bodyPr/>
        <a:lstStyle/>
        <a:p>
          <a:r>
            <a:rPr lang="en-US"/>
            <a:t>Provides a way to quantify the maximum potential speedup that can be achieved by parallelizing a program, which can help guide decisions about hardware and software design.</a:t>
          </a:r>
        </a:p>
      </dgm:t>
    </dgm:pt>
    <dgm:pt modelId="{6027D41F-BF2F-408A-B0A1-0C31B36D39AF}" type="parTrans" cxnId="{EB3EC139-4416-43BE-A80A-2BDB7182154F}">
      <dgm:prSet/>
      <dgm:spPr/>
      <dgm:t>
        <a:bodyPr/>
        <a:lstStyle/>
        <a:p>
          <a:endParaRPr lang="en-US"/>
        </a:p>
      </dgm:t>
    </dgm:pt>
    <dgm:pt modelId="{D3460F04-3F07-4093-B9CC-C6990BD4A9BD}" type="sibTrans" cxnId="{EB3EC139-4416-43BE-A80A-2BDB7182154F}">
      <dgm:prSet/>
      <dgm:spPr/>
      <dgm:t>
        <a:bodyPr/>
        <a:lstStyle/>
        <a:p>
          <a:endParaRPr lang="en-US"/>
        </a:p>
      </dgm:t>
    </dgm:pt>
    <dgm:pt modelId="{8D1397E4-DF86-4598-81F3-62CC67083710}">
      <dgm:prSet/>
      <dgm:spPr/>
      <dgm:t>
        <a:bodyPr/>
        <a:lstStyle/>
        <a:p>
          <a:r>
            <a:rPr lang="en-US"/>
            <a:t>Helps to identify the portions of a program that are not easily parallelizable, which can guide efforts to optimize those portions of the code.</a:t>
          </a:r>
        </a:p>
      </dgm:t>
    </dgm:pt>
    <dgm:pt modelId="{F947AD78-AAE5-4CE8-B8FB-48AABCB70DAC}" type="parTrans" cxnId="{1678F4C0-5217-414F-A8CF-C5BBE540107F}">
      <dgm:prSet/>
      <dgm:spPr/>
      <dgm:t>
        <a:bodyPr/>
        <a:lstStyle/>
        <a:p>
          <a:endParaRPr lang="en-US"/>
        </a:p>
      </dgm:t>
    </dgm:pt>
    <dgm:pt modelId="{8E3D5CC6-A6E4-443F-AFA0-28725C97CE28}" type="sibTrans" cxnId="{1678F4C0-5217-414F-A8CF-C5BBE540107F}">
      <dgm:prSet/>
      <dgm:spPr/>
      <dgm:t>
        <a:bodyPr/>
        <a:lstStyle/>
        <a:p>
          <a:endParaRPr lang="en-US"/>
        </a:p>
      </dgm:t>
    </dgm:pt>
    <dgm:pt modelId="{88685500-CE59-4779-B5C4-A20E2C810622}">
      <dgm:prSet/>
      <dgm:spPr/>
      <dgm:t>
        <a:bodyPr/>
        <a:lstStyle/>
        <a:p>
          <a:r>
            <a:rPr lang="en-US"/>
            <a:t>Provides a framework for understanding the trade-offs between parallelization and other forms of optimization, such as code optimization and algorithmic improvements.</a:t>
          </a:r>
        </a:p>
      </dgm:t>
    </dgm:pt>
    <dgm:pt modelId="{0CE43627-9DC6-4070-AECD-76335A21FCF7}" type="parTrans" cxnId="{C2E3DD0E-B319-4DD8-994D-3A1816138F85}">
      <dgm:prSet/>
      <dgm:spPr/>
      <dgm:t>
        <a:bodyPr/>
        <a:lstStyle/>
        <a:p>
          <a:endParaRPr lang="en-US"/>
        </a:p>
      </dgm:t>
    </dgm:pt>
    <dgm:pt modelId="{F6E37897-2DDA-401A-9274-F281B8AB2559}" type="sibTrans" cxnId="{C2E3DD0E-B319-4DD8-994D-3A1816138F85}">
      <dgm:prSet/>
      <dgm:spPr/>
      <dgm:t>
        <a:bodyPr/>
        <a:lstStyle/>
        <a:p>
          <a:endParaRPr lang="en-US"/>
        </a:p>
      </dgm:t>
    </dgm:pt>
    <dgm:pt modelId="{77BAD250-8282-4CFE-86C1-7C31571EA8E8}" type="pres">
      <dgm:prSet presAssocID="{7F79FCAB-5DA2-4E6C-93FF-AF24E2AE8647}" presName="root" presStyleCnt="0">
        <dgm:presLayoutVars>
          <dgm:dir/>
          <dgm:resizeHandles val="exact"/>
        </dgm:presLayoutVars>
      </dgm:prSet>
      <dgm:spPr/>
    </dgm:pt>
    <dgm:pt modelId="{340A1CBC-F931-4506-94D8-90FACAE3318F}" type="pres">
      <dgm:prSet presAssocID="{51D3F43C-8DB9-4B57-98CF-3E685CB1D3AD}" presName="compNode" presStyleCnt="0"/>
      <dgm:spPr/>
    </dgm:pt>
    <dgm:pt modelId="{9EFC887C-1A34-4735-BBEE-35D62D7E8CF2}" type="pres">
      <dgm:prSet presAssocID="{51D3F43C-8DB9-4B57-98CF-3E685CB1D3AD}" presName="bgRect" presStyleLbl="bgShp" presStyleIdx="0" presStyleCnt="3"/>
      <dgm:spPr/>
    </dgm:pt>
    <dgm:pt modelId="{39F83D44-196E-4ADA-8750-B6EF333E7F48}" type="pres">
      <dgm:prSet presAssocID="{51D3F43C-8DB9-4B57-98CF-3E685CB1D3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CA741EDD-E627-4AD3-AE7A-E2FEDF86C010}" type="pres">
      <dgm:prSet presAssocID="{51D3F43C-8DB9-4B57-98CF-3E685CB1D3AD}" presName="spaceRect" presStyleCnt="0"/>
      <dgm:spPr/>
    </dgm:pt>
    <dgm:pt modelId="{CF96DF5B-23F9-4652-BA46-1912CC9D9917}" type="pres">
      <dgm:prSet presAssocID="{51D3F43C-8DB9-4B57-98CF-3E685CB1D3AD}" presName="parTx" presStyleLbl="revTx" presStyleIdx="0" presStyleCnt="3">
        <dgm:presLayoutVars>
          <dgm:chMax val="0"/>
          <dgm:chPref val="0"/>
        </dgm:presLayoutVars>
      </dgm:prSet>
      <dgm:spPr/>
    </dgm:pt>
    <dgm:pt modelId="{0B33249E-0013-4C6A-A75B-82F19AB3FD14}" type="pres">
      <dgm:prSet presAssocID="{D3460F04-3F07-4093-B9CC-C6990BD4A9BD}" presName="sibTrans" presStyleCnt="0"/>
      <dgm:spPr/>
    </dgm:pt>
    <dgm:pt modelId="{14E4199B-F67A-45DB-A19E-61F58A1ED47D}" type="pres">
      <dgm:prSet presAssocID="{8D1397E4-DF86-4598-81F3-62CC67083710}" presName="compNode" presStyleCnt="0"/>
      <dgm:spPr/>
    </dgm:pt>
    <dgm:pt modelId="{B12C2313-B65F-4DA4-963B-0DB5203E65B1}" type="pres">
      <dgm:prSet presAssocID="{8D1397E4-DF86-4598-81F3-62CC67083710}" presName="bgRect" presStyleLbl="bgShp" presStyleIdx="1" presStyleCnt="3"/>
      <dgm:spPr/>
    </dgm:pt>
    <dgm:pt modelId="{7C4CC4B3-1DBC-4884-99A5-3E9FD8311A7C}" type="pres">
      <dgm:prSet presAssocID="{8D1397E4-DF86-4598-81F3-62CC6708371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AC7BE057-0B8A-478F-B053-B9BC49B72A29}" type="pres">
      <dgm:prSet presAssocID="{8D1397E4-DF86-4598-81F3-62CC67083710}" presName="spaceRect" presStyleCnt="0"/>
      <dgm:spPr/>
    </dgm:pt>
    <dgm:pt modelId="{8A6ED0E7-88E5-4E02-9B58-F9A93A5CB01F}" type="pres">
      <dgm:prSet presAssocID="{8D1397E4-DF86-4598-81F3-62CC67083710}" presName="parTx" presStyleLbl="revTx" presStyleIdx="1" presStyleCnt="3">
        <dgm:presLayoutVars>
          <dgm:chMax val="0"/>
          <dgm:chPref val="0"/>
        </dgm:presLayoutVars>
      </dgm:prSet>
      <dgm:spPr/>
    </dgm:pt>
    <dgm:pt modelId="{83EBBA6F-C10D-4F33-98C0-523A76928053}" type="pres">
      <dgm:prSet presAssocID="{8E3D5CC6-A6E4-443F-AFA0-28725C97CE28}" presName="sibTrans" presStyleCnt="0"/>
      <dgm:spPr/>
    </dgm:pt>
    <dgm:pt modelId="{57B5F67D-B4D8-42C7-B859-634D25EC5B49}" type="pres">
      <dgm:prSet presAssocID="{88685500-CE59-4779-B5C4-A20E2C810622}" presName="compNode" presStyleCnt="0"/>
      <dgm:spPr/>
    </dgm:pt>
    <dgm:pt modelId="{B504BA7B-A555-4741-B475-CBFD89388B22}" type="pres">
      <dgm:prSet presAssocID="{88685500-CE59-4779-B5C4-A20E2C810622}" presName="bgRect" presStyleLbl="bgShp" presStyleIdx="2" presStyleCnt="3"/>
      <dgm:spPr/>
    </dgm:pt>
    <dgm:pt modelId="{96218AA4-2FA2-486D-98C1-8F03C1884A63}" type="pres">
      <dgm:prSet presAssocID="{88685500-CE59-4779-B5C4-A20E2C8106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E12B95B5-C320-4435-B804-EF3CE6995256}" type="pres">
      <dgm:prSet presAssocID="{88685500-CE59-4779-B5C4-A20E2C810622}" presName="spaceRect" presStyleCnt="0"/>
      <dgm:spPr/>
    </dgm:pt>
    <dgm:pt modelId="{C4E3B150-068A-484D-A816-859C80506604}" type="pres">
      <dgm:prSet presAssocID="{88685500-CE59-4779-B5C4-A20E2C810622}" presName="parTx" presStyleLbl="revTx" presStyleIdx="2" presStyleCnt="3">
        <dgm:presLayoutVars>
          <dgm:chMax val="0"/>
          <dgm:chPref val="0"/>
        </dgm:presLayoutVars>
      </dgm:prSet>
      <dgm:spPr/>
    </dgm:pt>
  </dgm:ptLst>
  <dgm:cxnLst>
    <dgm:cxn modelId="{7511A80C-6E9E-449D-B7CF-530DD7DBE6F9}" type="presOf" srcId="{7F79FCAB-5DA2-4E6C-93FF-AF24E2AE8647}" destId="{77BAD250-8282-4CFE-86C1-7C31571EA8E8}" srcOrd="0" destOrd="0" presId="urn:microsoft.com/office/officeart/2018/2/layout/IconVerticalSolidList"/>
    <dgm:cxn modelId="{C2E3DD0E-B319-4DD8-994D-3A1816138F85}" srcId="{7F79FCAB-5DA2-4E6C-93FF-AF24E2AE8647}" destId="{88685500-CE59-4779-B5C4-A20E2C810622}" srcOrd="2" destOrd="0" parTransId="{0CE43627-9DC6-4070-AECD-76335A21FCF7}" sibTransId="{F6E37897-2DDA-401A-9274-F281B8AB2559}"/>
    <dgm:cxn modelId="{EB3EC139-4416-43BE-A80A-2BDB7182154F}" srcId="{7F79FCAB-5DA2-4E6C-93FF-AF24E2AE8647}" destId="{51D3F43C-8DB9-4B57-98CF-3E685CB1D3AD}" srcOrd="0" destOrd="0" parTransId="{6027D41F-BF2F-408A-B0A1-0C31B36D39AF}" sibTransId="{D3460F04-3F07-4093-B9CC-C6990BD4A9BD}"/>
    <dgm:cxn modelId="{232B7A9E-015D-4025-84DB-1FB2D681BA92}" type="presOf" srcId="{8D1397E4-DF86-4598-81F3-62CC67083710}" destId="{8A6ED0E7-88E5-4E02-9B58-F9A93A5CB01F}" srcOrd="0" destOrd="0" presId="urn:microsoft.com/office/officeart/2018/2/layout/IconVerticalSolidList"/>
    <dgm:cxn modelId="{0DEF87AA-FC0E-4C47-8B22-71A487D2C0E5}" type="presOf" srcId="{51D3F43C-8DB9-4B57-98CF-3E685CB1D3AD}" destId="{CF96DF5B-23F9-4652-BA46-1912CC9D9917}" srcOrd="0" destOrd="0" presId="urn:microsoft.com/office/officeart/2018/2/layout/IconVerticalSolidList"/>
    <dgm:cxn modelId="{1678F4C0-5217-414F-A8CF-C5BBE540107F}" srcId="{7F79FCAB-5DA2-4E6C-93FF-AF24E2AE8647}" destId="{8D1397E4-DF86-4598-81F3-62CC67083710}" srcOrd="1" destOrd="0" parTransId="{F947AD78-AAE5-4CE8-B8FB-48AABCB70DAC}" sibTransId="{8E3D5CC6-A6E4-443F-AFA0-28725C97CE28}"/>
    <dgm:cxn modelId="{ABF87FC2-A783-43B6-AB99-48A5A76EE32C}" type="presOf" srcId="{88685500-CE59-4779-B5C4-A20E2C810622}" destId="{C4E3B150-068A-484D-A816-859C80506604}" srcOrd="0" destOrd="0" presId="urn:microsoft.com/office/officeart/2018/2/layout/IconVerticalSolidList"/>
    <dgm:cxn modelId="{7FCB7887-7A5D-411A-8CE6-64AD4D7F90DC}" type="presParOf" srcId="{77BAD250-8282-4CFE-86C1-7C31571EA8E8}" destId="{340A1CBC-F931-4506-94D8-90FACAE3318F}" srcOrd="0" destOrd="0" presId="urn:microsoft.com/office/officeart/2018/2/layout/IconVerticalSolidList"/>
    <dgm:cxn modelId="{6E59F353-8731-4A8B-98BD-772063572C8E}" type="presParOf" srcId="{340A1CBC-F931-4506-94D8-90FACAE3318F}" destId="{9EFC887C-1A34-4735-BBEE-35D62D7E8CF2}" srcOrd="0" destOrd="0" presId="urn:microsoft.com/office/officeart/2018/2/layout/IconVerticalSolidList"/>
    <dgm:cxn modelId="{17C3BAEE-332A-4E2A-A4F1-6AB2AB2D869F}" type="presParOf" srcId="{340A1CBC-F931-4506-94D8-90FACAE3318F}" destId="{39F83D44-196E-4ADA-8750-B6EF333E7F48}" srcOrd="1" destOrd="0" presId="urn:microsoft.com/office/officeart/2018/2/layout/IconVerticalSolidList"/>
    <dgm:cxn modelId="{11E74B8B-FA22-4465-8F45-5B090CF56142}" type="presParOf" srcId="{340A1CBC-F931-4506-94D8-90FACAE3318F}" destId="{CA741EDD-E627-4AD3-AE7A-E2FEDF86C010}" srcOrd="2" destOrd="0" presId="urn:microsoft.com/office/officeart/2018/2/layout/IconVerticalSolidList"/>
    <dgm:cxn modelId="{D377539A-B597-4B94-A75E-403B8DBB001B}" type="presParOf" srcId="{340A1CBC-F931-4506-94D8-90FACAE3318F}" destId="{CF96DF5B-23F9-4652-BA46-1912CC9D9917}" srcOrd="3" destOrd="0" presId="urn:microsoft.com/office/officeart/2018/2/layout/IconVerticalSolidList"/>
    <dgm:cxn modelId="{9582BE62-E737-4B69-8978-220851568995}" type="presParOf" srcId="{77BAD250-8282-4CFE-86C1-7C31571EA8E8}" destId="{0B33249E-0013-4C6A-A75B-82F19AB3FD14}" srcOrd="1" destOrd="0" presId="urn:microsoft.com/office/officeart/2018/2/layout/IconVerticalSolidList"/>
    <dgm:cxn modelId="{B8DCB9B5-695E-4869-A8BA-B18D599086F8}" type="presParOf" srcId="{77BAD250-8282-4CFE-86C1-7C31571EA8E8}" destId="{14E4199B-F67A-45DB-A19E-61F58A1ED47D}" srcOrd="2" destOrd="0" presId="urn:microsoft.com/office/officeart/2018/2/layout/IconVerticalSolidList"/>
    <dgm:cxn modelId="{9D6A34F7-16E3-4A76-8F0C-EA360CBF205A}" type="presParOf" srcId="{14E4199B-F67A-45DB-A19E-61F58A1ED47D}" destId="{B12C2313-B65F-4DA4-963B-0DB5203E65B1}" srcOrd="0" destOrd="0" presId="urn:microsoft.com/office/officeart/2018/2/layout/IconVerticalSolidList"/>
    <dgm:cxn modelId="{3F4F0E5E-96D3-4AE5-8917-2B25A258001C}" type="presParOf" srcId="{14E4199B-F67A-45DB-A19E-61F58A1ED47D}" destId="{7C4CC4B3-1DBC-4884-99A5-3E9FD8311A7C}" srcOrd="1" destOrd="0" presId="urn:microsoft.com/office/officeart/2018/2/layout/IconVerticalSolidList"/>
    <dgm:cxn modelId="{A75F975B-0008-4F0B-B63A-6A7094CCF6E9}" type="presParOf" srcId="{14E4199B-F67A-45DB-A19E-61F58A1ED47D}" destId="{AC7BE057-0B8A-478F-B053-B9BC49B72A29}" srcOrd="2" destOrd="0" presId="urn:microsoft.com/office/officeart/2018/2/layout/IconVerticalSolidList"/>
    <dgm:cxn modelId="{4B752EB4-8770-4C2C-9E0F-18D75227B16D}" type="presParOf" srcId="{14E4199B-F67A-45DB-A19E-61F58A1ED47D}" destId="{8A6ED0E7-88E5-4E02-9B58-F9A93A5CB01F}" srcOrd="3" destOrd="0" presId="urn:microsoft.com/office/officeart/2018/2/layout/IconVerticalSolidList"/>
    <dgm:cxn modelId="{C63A0536-9B97-4C8A-8E6E-0E8971691172}" type="presParOf" srcId="{77BAD250-8282-4CFE-86C1-7C31571EA8E8}" destId="{83EBBA6F-C10D-4F33-98C0-523A76928053}" srcOrd="3" destOrd="0" presId="urn:microsoft.com/office/officeart/2018/2/layout/IconVerticalSolidList"/>
    <dgm:cxn modelId="{AB38F542-5396-40DA-8AEE-321C15120E7B}" type="presParOf" srcId="{77BAD250-8282-4CFE-86C1-7C31571EA8E8}" destId="{57B5F67D-B4D8-42C7-B859-634D25EC5B49}" srcOrd="4" destOrd="0" presId="urn:microsoft.com/office/officeart/2018/2/layout/IconVerticalSolidList"/>
    <dgm:cxn modelId="{926864A1-2382-4018-BE14-D6ABF49CEA17}" type="presParOf" srcId="{57B5F67D-B4D8-42C7-B859-634D25EC5B49}" destId="{B504BA7B-A555-4741-B475-CBFD89388B22}" srcOrd="0" destOrd="0" presId="urn:microsoft.com/office/officeart/2018/2/layout/IconVerticalSolidList"/>
    <dgm:cxn modelId="{EA67B3BF-DB78-4B02-A545-CB8539BC084F}" type="presParOf" srcId="{57B5F67D-B4D8-42C7-B859-634D25EC5B49}" destId="{96218AA4-2FA2-486D-98C1-8F03C1884A63}" srcOrd="1" destOrd="0" presId="urn:microsoft.com/office/officeart/2018/2/layout/IconVerticalSolidList"/>
    <dgm:cxn modelId="{A079D2E0-5121-42A3-81A8-8AD01EE9EA59}" type="presParOf" srcId="{57B5F67D-B4D8-42C7-B859-634D25EC5B49}" destId="{E12B95B5-C320-4435-B804-EF3CE6995256}" srcOrd="2" destOrd="0" presId="urn:microsoft.com/office/officeart/2018/2/layout/IconVerticalSolidList"/>
    <dgm:cxn modelId="{92DCDB04-D7D5-4CA7-9FB9-4FD8835C952D}" type="presParOf" srcId="{57B5F67D-B4D8-42C7-B859-634D25EC5B49}" destId="{C4E3B150-068A-484D-A816-859C8050660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50C891-276B-49B5-905F-FD02B0DF46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0E06604-ED68-411A-9218-2C9F269CB69F}">
      <dgm:prSet/>
      <dgm:spPr/>
      <dgm:t>
        <a:bodyPr/>
        <a:lstStyle/>
        <a:p>
          <a:r>
            <a:rPr lang="en-US"/>
            <a:t>Assumes that the portion of the program that cannot be parallelized is fixed, which may not be the case in practice.</a:t>
          </a:r>
        </a:p>
      </dgm:t>
    </dgm:pt>
    <dgm:pt modelId="{0D0AE504-8CBB-47E4-BA6F-C7FF3553AA4C}" type="parTrans" cxnId="{76A78C5C-4F4D-44A4-A7D2-3F2786FEF230}">
      <dgm:prSet/>
      <dgm:spPr/>
      <dgm:t>
        <a:bodyPr/>
        <a:lstStyle/>
        <a:p>
          <a:endParaRPr lang="en-US"/>
        </a:p>
      </dgm:t>
    </dgm:pt>
    <dgm:pt modelId="{C6FAF984-6B55-49C5-8ED6-00A85BFC4962}" type="sibTrans" cxnId="{76A78C5C-4F4D-44A4-A7D2-3F2786FEF230}">
      <dgm:prSet/>
      <dgm:spPr/>
      <dgm:t>
        <a:bodyPr/>
        <a:lstStyle/>
        <a:p>
          <a:endParaRPr lang="en-US"/>
        </a:p>
      </dgm:t>
    </dgm:pt>
    <dgm:pt modelId="{5B552A55-0A2B-4695-BE5F-30F5BCCBC94C}">
      <dgm:prSet/>
      <dgm:spPr/>
      <dgm:t>
        <a:bodyPr/>
        <a:lstStyle/>
        <a:p>
          <a:r>
            <a:rPr lang="en-US"/>
            <a:t>Assumes that all processors have the same performance characteristics, which may not be the case in practice.</a:t>
          </a:r>
        </a:p>
      </dgm:t>
    </dgm:pt>
    <dgm:pt modelId="{B0D57CA7-94EB-4F62-BD41-CE20F2F6FBDA}" type="parTrans" cxnId="{6D67EC5B-A226-4B6F-9F24-1FB3551BF526}">
      <dgm:prSet/>
      <dgm:spPr/>
      <dgm:t>
        <a:bodyPr/>
        <a:lstStyle/>
        <a:p>
          <a:endParaRPr lang="en-US"/>
        </a:p>
      </dgm:t>
    </dgm:pt>
    <dgm:pt modelId="{85ECA3B6-2AB3-42CD-9E2A-A2063CB71831}" type="sibTrans" cxnId="{6D67EC5B-A226-4B6F-9F24-1FB3551BF526}">
      <dgm:prSet/>
      <dgm:spPr/>
      <dgm:t>
        <a:bodyPr/>
        <a:lstStyle/>
        <a:p>
          <a:endParaRPr lang="en-US"/>
        </a:p>
      </dgm:t>
    </dgm:pt>
    <dgm:pt modelId="{12A5ADD1-2F2D-407C-B20A-423CE54558A7}">
      <dgm:prSet/>
      <dgm:spPr/>
      <dgm:t>
        <a:bodyPr/>
        <a:lstStyle/>
        <a:p>
          <a:r>
            <a:rPr lang="en-US" dirty="0"/>
            <a:t>Does not take account the other factors that can affect the performance of parallel programs, such as communication overhead and load balancing.</a:t>
          </a:r>
        </a:p>
      </dgm:t>
    </dgm:pt>
    <dgm:pt modelId="{0088E0C9-C320-48A1-B5BD-F8D635F09CE6}" type="parTrans" cxnId="{1E656D6C-D798-4FC9-AC6B-465C830077BA}">
      <dgm:prSet/>
      <dgm:spPr/>
      <dgm:t>
        <a:bodyPr/>
        <a:lstStyle/>
        <a:p>
          <a:endParaRPr lang="en-US"/>
        </a:p>
      </dgm:t>
    </dgm:pt>
    <dgm:pt modelId="{63705B47-0637-4623-BA16-F3BD9F64B5C1}" type="sibTrans" cxnId="{1E656D6C-D798-4FC9-AC6B-465C830077BA}">
      <dgm:prSet/>
      <dgm:spPr/>
      <dgm:t>
        <a:bodyPr/>
        <a:lstStyle/>
        <a:p>
          <a:endParaRPr lang="en-US"/>
        </a:p>
      </dgm:t>
    </dgm:pt>
    <dgm:pt modelId="{4721E815-0584-4CD8-BB50-5832C0D5143D}" type="pres">
      <dgm:prSet presAssocID="{3E50C891-276B-49B5-905F-FD02B0DF46D4}" presName="root" presStyleCnt="0">
        <dgm:presLayoutVars>
          <dgm:dir/>
          <dgm:resizeHandles val="exact"/>
        </dgm:presLayoutVars>
      </dgm:prSet>
      <dgm:spPr/>
    </dgm:pt>
    <dgm:pt modelId="{9C613532-315E-4D2E-A928-7BE66CBDC0A0}" type="pres">
      <dgm:prSet presAssocID="{D0E06604-ED68-411A-9218-2C9F269CB69F}" presName="compNode" presStyleCnt="0"/>
      <dgm:spPr/>
    </dgm:pt>
    <dgm:pt modelId="{9D30428D-AF0F-4FB8-89FE-90C8F69653C5}" type="pres">
      <dgm:prSet presAssocID="{D0E06604-ED68-411A-9218-2C9F269CB69F}" presName="bgRect" presStyleLbl="bgShp" presStyleIdx="0" presStyleCnt="3"/>
      <dgm:spPr/>
    </dgm:pt>
    <dgm:pt modelId="{5FF1805B-5432-4ECE-B2DC-1AFB6AF46193}" type="pres">
      <dgm:prSet presAssocID="{D0E06604-ED68-411A-9218-2C9F269CB69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04677FCA-010B-4846-AFDD-468628C0821E}" type="pres">
      <dgm:prSet presAssocID="{D0E06604-ED68-411A-9218-2C9F269CB69F}" presName="spaceRect" presStyleCnt="0"/>
      <dgm:spPr/>
    </dgm:pt>
    <dgm:pt modelId="{B28F2399-23B0-464F-85DF-97321D05298C}" type="pres">
      <dgm:prSet presAssocID="{D0E06604-ED68-411A-9218-2C9F269CB69F}" presName="parTx" presStyleLbl="revTx" presStyleIdx="0" presStyleCnt="3">
        <dgm:presLayoutVars>
          <dgm:chMax val="0"/>
          <dgm:chPref val="0"/>
        </dgm:presLayoutVars>
      </dgm:prSet>
      <dgm:spPr/>
    </dgm:pt>
    <dgm:pt modelId="{17CE4F79-B2A8-4886-923A-EAF51E669C00}" type="pres">
      <dgm:prSet presAssocID="{C6FAF984-6B55-49C5-8ED6-00A85BFC4962}" presName="sibTrans" presStyleCnt="0"/>
      <dgm:spPr/>
    </dgm:pt>
    <dgm:pt modelId="{2EAE1E46-39BE-4B60-8ED2-0E56927068E9}" type="pres">
      <dgm:prSet presAssocID="{5B552A55-0A2B-4695-BE5F-30F5BCCBC94C}" presName="compNode" presStyleCnt="0"/>
      <dgm:spPr/>
    </dgm:pt>
    <dgm:pt modelId="{886DCAF1-625C-41D3-ADAD-61A118E53C63}" type="pres">
      <dgm:prSet presAssocID="{5B552A55-0A2B-4695-BE5F-30F5BCCBC94C}" presName="bgRect" presStyleLbl="bgShp" presStyleIdx="1" presStyleCnt="3"/>
      <dgm:spPr/>
    </dgm:pt>
    <dgm:pt modelId="{3F28B456-8B32-4B2B-BE07-BEA097B0E8D7}" type="pres">
      <dgm:prSet presAssocID="{5B552A55-0A2B-4695-BE5F-30F5BCCBC94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370E90A6-CB81-466A-A682-4C3EA99B3523}" type="pres">
      <dgm:prSet presAssocID="{5B552A55-0A2B-4695-BE5F-30F5BCCBC94C}" presName="spaceRect" presStyleCnt="0"/>
      <dgm:spPr/>
    </dgm:pt>
    <dgm:pt modelId="{14C2E4BC-919A-4063-BACE-ABF0D4A5C143}" type="pres">
      <dgm:prSet presAssocID="{5B552A55-0A2B-4695-BE5F-30F5BCCBC94C}" presName="parTx" presStyleLbl="revTx" presStyleIdx="1" presStyleCnt="3">
        <dgm:presLayoutVars>
          <dgm:chMax val="0"/>
          <dgm:chPref val="0"/>
        </dgm:presLayoutVars>
      </dgm:prSet>
      <dgm:spPr/>
    </dgm:pt>
    <dgm:pt modelId="{17DD43FA-D674-4018-A590-BC2080FA705A}" type="pres">
      <dgm:prSet presAssocID="{85ECA3B6-2AB3-42CD-9E2A-A2063CB71831}" presName="sibTrans" presStyleCnt="0"/>
      <dgm:spPr/>
    </dgm:pt>
    <dgm:pt modelId="{3D61C87D-DF1C-44CD-B2BC-1926B52A99D1}" type="pres">
      <dgm:prSet presAssocID="{12A5ADD1-2F2D-407C-B20A-423CE54558A7}" presName="compNode" presStyleCnt="0"/>
      <dgm:spPr/>
    </dgm:pt>
    <dgm:pt modelId="{B0FF3746-C37D-4DA7-BE7B-62A735788684}" type="pres">
      <dgm:prSet presAssocID="{12A5ADD1-2F2D-407C-B20A-423CE54558A7}" presName="bgRect" presStyleLbl="bgShp" presStyleIdx="2" presStyleCnt="3"/>
      <dgm:spPr/>
    </dgm:pt>
    <dgm:pt modelId="{1E5D25E8-BC8E-42DB-B885-9DBDD1D51FBF}" type="pres">
      <dgm:prSet presAssocID="{12A5ADD1-2F2D-407C-B20A-423CE54558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773411DD-CF0C-4A80-A4C7-E14125A2A813}" type="pres">
      <dgm:prSet presAssocID="{12A5ADD1-2F2D-407C-B20A-423CE54558A7}" presName="spaceRect" presStyleCnt="0"/>
      <dgm:spPr/>
    </dgm:pt>
    <dgm:pt modelId="{F3DD1788-E6F1-4558-8102-460D7BD7CB10}" type="pres">
      <dgm:prSet presAssocID="{12A5ADD1-2F2D-407C-B20A-423CE54558A7}" presName="parTx" presStyleLbl="revTx" presStyleIdx="2" presStyleCnt="3">
        <dgm:presLayoutVars>
          <dgm:chMax val="0"/>
          <dgm:chPref val="0"/>
        </dgm:presLayoutVars>
      </dgm:prSet>
      <dgm:spPr/>
    </dgm:pt>
  </dgm:ptLst>
  <dgm:cxnLst>
    <dgm:cxn modelId="{6D67EC5B-A226-4B6F-9F24-1FB3551BF526}" srcId="{3E50C891-276B-49B5-905F-FD02B0DF46D4}" destId="{5B552A55-0A2B-4695-BE5F-30F5BCCBC94C}" srcOrd="1" destOrd="0" parTransId="{B0D57CA7-94EB-4F62-BD41-CE20F2F6FBDA}" sibTransId="{85ECA3B6-2AB3-42CD-9E2A-A2063CB71831}"/>
    <dgm:cxn modelId="{76A78C5C-4F4D-44A4-A7D2-3F2786FEF230}" srcId="{3E50C891-276B-49B5-905F-FD02B0DF46D4}" destId="{D0E06604-ED68-411A-9218-2C9F269CB69F}" srcOrd="0" destOrd="0" parTransId="{0D0AE504-8CBB-47E4-BA6F-C7FF3553AA4C}" sibTransId="{C6FAF984-6B55-49C5-8ED6-00A85BFC4962}"/>
    <dgm:cxn modelId="{EDDED35F-F921-4F4A-B66E-90FD82EB0762}" type="presOf" srcId="{D0E06604-ED68-411A-9218-2C9F269CB69F}" destId="{B28F2399-23B0-464F-85DF-97321D05298C}" srcOrd="0" destOrd="0" presId="urn:microsoft.com/office/officeart/2018/2/layout/IconVerticalSolidList"/>
    <dgm:cxn modelId="{1E656D6C-D798-4FC9-AC6B-465C830077BA}" srcId="{3E50C891-276B-49B5-905F-FD02B0DF46D4}" destId="{12A5ADD1-2F2D-407C-B20A-423CE54558A7}" srcOrd="2" destOrd="0" parTransId="{0088E0C9-C320-48A1-B5BD-F8D635F09CE6}" sibTransId="{63705B47-0637-4623-BA16-F3BD9F64B5C1}"/>
    <dgm:cxn modelId="{5FF0146E-F1F1-452D-85E8-ECD7C8C45AD0}" type="presOf" srcId="{12A5ADD1-2F2D-407C-B20A-423CE54558A7}" destId="{F3DD1788-E6F1-4558-8102-460D7BD7CB10}" srcOrd="0" destOrd="0" presId="urn:microsoft.com/office/officeart/2018/2/layout/IconVerticalSolidList"/>
    <dgm:cxn modelId="{9AD72D86-3102-41C5-ADEE-BE0BF03A460B}" type="presOf" srcId="{5B552A55-0A2B-4695-BE5F-30F5BCCBC94C}" destId="{14C2E4BC-919A-4063-BACE-ABF0D4A5C143}" srcOrd="0" destOrd="0" presId="urn:microsoft.com/office/officeart/2018/2/layout/IconVerticalSolidList"/>
    <dgm:cxn modelId="{C7A9F396-7C33-42F9-B03B-5A27F790E93D}" type="presOf" srcId="{3E50C891-276B-49B5-905F-FD02B0DF46D4}" destId="{4721E815-0584-4CD8-BB50-5832C0D5143D}" srcOrd="0" destOrd="0" presId="urn:microsoft.com/office/officeart/2018/2/layout/IconVerticalSolidList"/>
    <dgm:cxn modelId="{DC153387-9F45-4670-B5DD-2F6B53FEA602}" type="presParOf" srcId="{4721E815-0584-4CD8-BB50-5832C0D5143D}" destId="{9C613532-315E-4D2E-A928-7BE66CBDC0A0}" srcOrd="0" destOrd="0" presId="urn:microsoft.com/office/officeart/2018/2/layout/IconVerticalSolidList"/>
    <dgm:cxn modelId="{382DA246-DDA1-4657-999B-54707C7B3FE5}" type="presParOf" srcId="{9C613532-315E-4D2E-A928-7BE66CBDC0A0}" destId="{9D30428D-AF0F-4FB8-89FE-90C8F69653C5}" srcOrd="0" destOrd="0" presId="urn:microsoft.com/office/officeart/2018/2/layout/IconVerticalSolidList"/>
    <dgm:cxn modelId="{FC6E8369-1097-4CD4-824D-ED26D6F494DE}" type="presParOf" srcId="{9C613532-315E-4D2E-A928-7BE66CBDC0A0}" destId="{5FF1805B-5432-4ECE-B2DC-1AFB6AF46193}" srcOrd="1" destOrd="0" presId="urn:microsoft.com/office/officeart/2018/2/layout/IconVerticalSolidList"/>
    <dgm:cxn modelId="{439FED12-D799-4EF1-9A08-F48AEA79394F}" type="presParOf" srcId="{9C613532-315E-4D2E-A928-7BE66CBDC0A0}" destId="{04677FCA-010B-4846-AFDD-468628C0821E}" srcOrd="2" destOrd="0" presId="urn:microsoft.com/office/officeart/2018/2/layout/IconVerticalSolidList"/>
    <dgm:cxn modelId="{C39D9CA3-359F-4E57-B1B2-449201E327F1}" type="presParOf" srcId="{9C613532-315E-4D2E-A928-7BE66CBDC0A0}" destId="{B28F2399-23B0-464F-85DF-97321D05298C}" srcOrd="3" destOrd="0" presId="urn:microsoft.com/office/officeart/2018/2/layout/IconVerticalSolidList"/>
    <dgm:cxn modelId="{7AE3B872-C24B-47E1-8C79-D5ECE29BFC2D}" type="presParOf" srcId="{4721E815-0584-4CD8-BB50-5832C0D5143D}" destId="{17CE4F79-B2A8-4886-923A-EAF51E669C00}" srcOrd="1" destOrd="0" presId="urn:microsoft.com/office/officeart/2018/2/layout/IconVerticalSolidList"/>
    <dgm:cxn modelId="{12AADDA0-0893-466F-9F57-4EA1C941B5CA}" type="presParOf" srcId="{4721E815-0584-4CD8-BB50-5832C0D5143D}" destId="{2EAE1E46-39BE-4B60-8ED2-0E56927068E9}" srcOrd="2" destOrd="0" presId="urn:microsoft.com/office/officeart/2018/2/layout/IconVerticalSolidList"/>
    <dgm:cxn modelId="{3097639F-3A55-4158-8A1C-46C58716509D}" type="presParOf" srcId="{2EAE1E46-39BE-4B60-8ED2-0E56927068E9}" destId="{886DCAF1-625C-41D3-ADAD-61A118E53C63}" srcOrd="0" destOrd="0" presId="urn:microsoft.com/office/officeart/2018/2/layout/IconVerticalSolidList"/>
    <dgm:cxn modelId="{0795B9B8-518E-4008-B478-7C4387267367}" type="presParOf" srcId="{2EAE1E46-39BE-4B60-8ED2-0E56927068E9}" destId="{3F28B456-8B32-4B2B-BE07-BEA097B0E8D7}" srcOrd="1" destOrd="0" presId="urn:microsoft.com/office/officeart/2018/2/layout/IconVerticalSolidList"/>
    <dgm:cxn modelId="{19743ACB-225B-44F6-9AF2-63A4B8DB42E8}" type="presParOf" srcId="{2EAE1E46-39BE-4B60-8ED2-0E56927068E9}" destId="{370E90A6-CB81-466A-A682-4C3EA99B3523}" srcOrd="2" destOrd="0" presId="urn:microsoft.com/office/officeart/2018/2/layout/IconVerticalSolidList"/>
    <dgm:cxn modelId="{88DD8C2C-ADD1-47A5-8AB1-D4A182967A3A}" type="presParOf" srcId="{2EAE1E46-39BE-4B60-8ED2-0E56927068E9}" destId="{14C2E4BC-919A-4063-BACE-ABF0D4A5C143}" srcOrd="3" destOrd="0" presId="urn:microsoft.com/office/officeart/2018/2/layout/IconVerticalSolidList"/>
    <dgm:cxn modelId="{BFD4EB8E-73B2-41ED-ABF4-DE6EE1454DDE}" type="presParOf" srcId="{4721E815-0584-4CD8-BB50-5832C0D5143D}" destId="{17DD43FA-D674-4018-A590-BC2080FA705A}" srcOrd="3" destOrd="0" presId="urn:microsoft.com/office/officeart/2018/2/layout/IconVerticalSolidList"/>
    <dgm:cxn modelId="{B8922009-0E63-4090-8159-6BBACAC02AA1}" type="presParOf" srcId="{4721E815-0584-4CD8-BB50-5832C0D5143D}" destId="{3D61C87D-DF1C-44CD-B2BC-1926B52A99D1}" srcOrd="4" destOrd="0" presId="urn:microsoft.com/office/officeart/2018/2/layout/IconVerticalSolidList"/>
    <dgm:cxn modelId="{F5265852-5675-436D-A672-FB68E5D6E919}" type="presParOf" srcId="{3D61C87D-DF1C-44CD-B2BC-1926B52A99D1}" destId="{B0FF3746-C37D-4DA7-BE7B-62A735788684}" srcOrd="0" destOrd="0" presId="urn:microsoft.com/office/officeart/2018/2/layout/IconVerticalSolidList"/>
    <dgm:cxn modelId="{C01A3EDB-75F8-4E72-9BD9-447F042678AB}" type="presParOf" srcId="{3D61C87D-DF1C-44CD-B2BC-1926B52A99D1}" destId="{1E5D25E8-BC8E-42DB-B885-9DBDD1D51FBF}" srcOrd="1" destOrd="0" presId="urn:microsoft.com/office/officeart/2018/2/layout/IconVerticalSolidList"/>
    <dgm:cxn modelId="{C91BFC7D-55C7-4B60-8296-DC9F463C90D2}" type="presParOf" srcId="{3D61C87D-DF1C-44CD-B2BC-1926B52A99D1}" destId="{773411DD-CF0C-4A80-A4C7-E14125A2A813}" srcOrd="2" destOrd="0" presId="urn:microsoft.com/office/officeart/2018/2/layout/IconVerticalSolidList"/>
    <dgm:cxn modelId="{9B9409B3-1809-4C1B-8DD2-C0939FA4D037}" type="presParOf" srcId="{3D61C87D-DF1C-44CD-B2BC-1926B52A99D1}" destId="{F3DD1788-E6F1-4558-8102-460D7BD7CB1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331CD3-0210-4249-A848-7FE225372A8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9D4FC94-BBA4-45B0-9AAF-A614CF00685E}">
      <dgm:prSet/>
      <dgm:spPr/>
      <dgm:t>
        <a:bodyPr/>
        <a:lstStyle/>
        <a:p>
          <a:r>
            <a:rPr lang="en-PH"/>
            <a:t>L=</a:t>
          </a:r>
          <a:r>
            <a:rPr lang="el-GR"/>
            <a:t>λ⋅</a:t>
          </a:r>
          <a:r>
            <a:rPr lang="en-PH"/>
            <a:t>W</a:t>
          </a:r>
          <a:endParaRPr lang="en-US"/>
        </a:p>
      </dgm:t>
    </dgm:pt>
    <dgm:pt modelId="{EA33BDC2-E8F4-4C69-8BD4-A4F634BF9895}" type="parTrans" cxnId="{9177ABD4-3F3D-49E9-A625-A1BD78038270}">
      <dgm:prSet/>
      <dgm:spPr/>
      <dgm:t>
        <a:bodyPr/>
        <a:lstStyle/>
        <a:p>
          <a:endParaRPr lang="en-US"/>
        </a:p>
      </dgm:t>
    </dgm:pt>
    <dgm:pt modelId="{584F86E6-6662-43EC-8200-5C5D67FEB3A3}" type="sibTrans" cxnId="{9177ABD4-3F3D-49E9-A625-A1BD78038270}">
      <dgm:prSet/>
      <dgm:spPr/>
      <dgm:t>
        <a:bodyPr/>
        <a:lstStyle/>
        <a:p>
          <a:endParaRPr lang="en-US"/>
        </a:p>
      </dgm:t>
    </dgm:pt>
    <dgm:pt modelId="{C0F7A9A0-0D85-4005-AB90-BF63692DBCCF}">
      <dgm:prSet/>
      <dgm:spPr/>
      <dgm:t>
        <a:bodyPr/>
        <a:lstStyle/>
        <a:p>
          <a:r>
            <a:rPr lang="en-US"/>
            <a:t>Where:</a:t>
          </a:r>
        </a:p>
      </dgm:t>
    </dgm:pt>
    <dgm:pt modelId="{95C337A1-1540-477C-BE6C-E1F7F6ADB9FD}" type="parTrans" cxnId="{F7A84792-8536-484B-A24D-80F5C822CA90}">
      <dgm:prSet/>
      <dgm:spPr/>
      <dgm:t>
        <a:bodyPr/>
        <a:lstStyle/>
        <a:p>
          <a:endParaRPr lang="en-US"/>
        </a:p>
      </dgm:t>
    </dgm:pt>
    <dgm:pt modelId="{4D86FA2B-4FF5-49EB-BA8E-9457900EA455}" type="sibTrans" cxnId="{F7A84792-8536-484B-A24D-80F5C822CA90}">
      <dgm:prSet/>
      <dgm:spPr/>
      <dgm:t>
        <a:bodyPr/>
        <a:lstStyle/>
        <a:p>
          <a:endParaRPr lang="en-US"/>
        </a:p>
      </dgm:t>
    </dgm:pt>
    <dgm:pt modelId="{2722873F-8BC8-46CE-8BF7-E366C5FD6E7F}">
      <dgm:prSet/>
      <dgm:spPr/>
      <dgm:t>
        <a:bodyPr/>
        <a:lstStyle/>
        <a:p>
          <a:r>
            <a:rPr lang="en-US"/>
            <a:t>L = Average number of items in the system (e.g., instructions in a queue)</a:t>
          </a:r>
        </a:p>
      </dgm:t>
    </dgm:pt>
    <dgm:pt modelId="{96C51DD6-C4E9-4741-86B5-5F439B3C295B}" type="parTrans" cxnId="{EC585975-18F8-4993-856B-C72155EC489A}">
      <dgm:prSet/>
      <dgm:spPr/>
      <dgm:t>
        <a:bodyPr/>
        <a:lstStyle/>
        <a:p>
          <a:endParaRPr lang="en-US"/>
        </a:p>
      </dgm:t>
    </dgm:pt>
    <dgm:pt modelId="{3DBE3FAB-B8FA-4638-8B0A-65FB123A42FA}" type="sibTrans" cxnId="{EC585975-18F8-4993-856B-C72155EC489A}">
      <dgm:prSet/>
      <dgm:spPr/>
      <dgm:t>
        <a:bodyPr/>
        <a:lstStyle/>
        <a:p>
          <a:endParaRPr lang="en-US"/>
        </a:p>
      </dgm:t>
    </dgm:pt>
    <dgm:pt modelId="{E48C8FDF-0C0F-4361-89EA-EE30D196BC6C}">
      <dgm:prSet/>
      <dgm:spPr/>
      <dgm:t>
        <a:bodyPr/>
        <a:lstStyle/>
        <a:p>
          <a:r>
            <a:rPr lang="en-US"/>
            <a:t>λ (lambda) = Arrival rate of items to the system (e.g., instruction arrival rate)</a:t>
          </a:r>
        </a:p>
      </dgm:t>
    </dgm:pt>
    <dgm:pt modelId="{AED644E1-3E6A-4BBD-AE8F-70CFD6726533}" type="parTrans" cxnId="{13FE15D2-7843-476D-B8E9-F294B043F6F1}">
      <dgm:prSet/>
      <dgm:spPr/>
      <dgm:t>
        <a:bodyPr/>
        <a:lstStyle/>
        <a:p>
          <a:endParaRPr lang="en-US"/>
        </a:p>
      </dgm:t>
    </dgm:pt>
    <dgm:pt modelId="{975A9511-3B25-4D0B-8477-9D6FC545CB47}" type="sibTrans" cxnId="{13FE15D2-7843-476D-B8E9-F294B043F6F1}">
      <dgm:prSet/>
      <dgm:spPr/>
      <dgm:t>
        <a:bodyPr/>
        <a:lstStyle/>
        <a:p>
          <a:endParaRPr lang="en-US"/>
        </a:p>
      </dgm:t>
    </dgm:pt>
    <dgm:pt modelId="{44CBA6FB-195F-49A1-8B47-EFD50273A8E3}">
      <dgm:prSet/>
      <dgm:spPr/>
      <dgm:t>
        <a:bodyPr/>
        <a:lstStyle/>
        <a:p>
          <a:r>
            <a:rPr lang="en-US"/>
            <a:t>W = Average waiting time for an item in the system</a:t>
          </a:r>
        </a:p>
      </dgm:t>
    </dgm:pt>
    <dgm:pt modelId="{48B72BFD-12FE-4CAE-9420-933EF4DFCC42}" type="parTrans" cxnId="{0C77E866-22A6-41B9-89DC-49CBA513A898}">
      <dgm:prSet/>
      <dgm:spPr/>
      <dgm:t>
        <a:bodyPr/>
        <a:lstStyle/>
        <a:p>
          <a:endParaRPr lang="en-US"/>
        </a:p>
      </dgm:t>
    </dgm:pt>
    <dgm:pt modelId="{C2E7EE81-783F-4A1E-9903-63DAFBFC1BCD}" type="sibTrans" cxnId="{0C77E866-22A6-41B9-89DC-49CBA513A898}">
      <dgm:prSet/>
      <dgm:spPr/>
      <dgm:t>
        <a:bodyPr/>
        <a:lstStyle/>
        <a:p>
          <a:endParaRPr lang="en-US"/>
        </a:p>
      </dgm:t>
    </dgm:pt>
    <dgm:pt modelId="{C56A1CA7-ED28-4205-9D43-563E73FCBF2C}" type="pres">
      <dgm:prSet presAssocID="{EA331CD3-0210-4249-A848-7FE225372A85}" presName="linear" presStyleCnt="0">
        <dgm:presLayoutVars>
          <dgm:animLvl val="lvl"/>
          <dgm:resizeHandles val="exact"/>
        </dgm:presLayoutVars>
      </dgm:prSet>
      <dgm:spPr/>
    </dgm:pt>
    <dgm:pt modelId="{8339D703-54A0-452D-8033-124723910BBE}" type="pres">
      <dgm:prSet presAssocID="{B9D4FC94-BBA4-45B0-9AAF-A614CF00685E}" presName="parentText" presStyleLbl="node1" presStyleIdx="0" presStyleCnt="5">
        <dgm:presLayoutVars>
          <dgm:chMax val="0"/>
          <dgm:bulletEnabled val="1"/>
        </dgm:presLayoutVars>
      </dgm:prSet>
      <dgm:spPr/>
    </dgm:pt>
    <dgm:pt modelId="{2B68C617-94C1-4231-B384-FFC0F28BF633}" type="pres">
      <dgm:prSet presAssocID="{584F86E6-6662-43EC-8200-5C5D67FEB3A3}" presName="spacer" presStyleCnt="0"/>
      <dgm:spPr/>
    </dgm:pt>
    <dgm:pt modelId="{56984336-5ED1-4149-9994-E26E84A88065}" type="pres">
      <dgm:prSet presAssocID="{C0F7A9A0-0D85-4005-AB90-BF63692DBCCF}" presName="parentText" presStyleLbl="node1" presStyleIdx="1" presStyleCnt="5">
        <dgm:presLayoutVars>
          <dgm:chMax val="0"/>
          <dgm:bulletEnabled val="1"/>
        </dgm:presLayoutVars>
      </dgm:prSet>
      <dgm:spPr/>
    </dgm:pt>
    <dgm:pt modelId="{85A1047F-DAEC-4F28-88A1-30B2B4112DB6}" type="pres">
      <dgm:prSet presAssocID="{4D86FA2B-4FF5-49EB-BA8E-9457900EA455}" presName="spacer" presStyleCnt="0"/>
      <dgm:spPr/>
    </dgm:pt>
    <dgm:pt modelId="{1FE84ECC-B5FC-4115-AA98-38194C3C959F}" type="pres">
      <dgm:prSet presAssocID="{2722873F-8BC8-46CE-8BF7-E366C5FD6E7F}" presName="parentText" presStyleLbl="node1" presStyleIdx="2" presStyleCnt="5">
        <dgm:presLayoutVars>
          <dgm:chMax val="0"/>
          <dgm:bulletEnabled val="1"/>
        </dgm:presLayoutVars>
      </dgm:prSet>
      <dgm:spPr/>
    </dgm:pt>
    <dgm:pt modelId="{758D4C6F-5AAE-4D3C-BB73-1681B119CDA7}" type="pres">
      <dgm:prSet presAssocID="{3DBE3FAB-B8FA-4638-8B0A-65FB123A42FA}" presName="spacer" presStyleCnt="0"/>
      <dgm:spPr/>
    </dgm:pt>
    <dgm:pt modelId="{FBA9A299-44E4-4B75-BB45-FDBBF8DD321D}" type="pres">
      <dgm:prSet presAssocID="{E48C8FDF-0C0F-4361-89EA-EE30D196BC6C}" presName="parentText" presStyleLbl="node1" presStyleIdx="3" presStyleCnt="5">
        <dgm:presLayoutVars>
          <dgm:chMax val="0"/>
          <dgm:bulletEnabled val="1"/>
        </dgm:presLayoutVars>
      </dgm:prSet>
      <dgm:spPr/>
    </dgm:pt>
    <dgm:pt modelId="{F2B527F6-44E3-422A-9E56-120C9D5D9CCD}" type="pres">
      <dgm:prSet presAssocID="{975A9511-3B25-4D0B-8477-9D6FC545CB47}" presName="spacer" presStyleCnt="0"/>
      <dgm:spPr/>
    </dgm:pt>
    <dgm:pt modelId="{CBFF0589-2F01-4655-9B15-C12DAC5B07EB}" type="pres">
      <dgm:prSet presAssocID="{44CBA6FB-195F-49A1-8B47-EFD50273A8E3}" presName="parentText" presStyleLbl="node1" presStyleIdx="4" presStyleCnt="5">
        <dgm:presLayoutVars>
          <dgm:chMax val="0"/>
          <dgm:bulletEnabled val="1"/>
        </dgm:presLayoutVars>
      </dgm:prSet>
      <dgm:spPr/>
    </dgm:pt>
  </dgm:ptLst>
  <dgm:cxnLst>
    <dgm:cxn modelId="{B0969D21-2B64-42F1-A226-34AC699CB3FB}" type="presOf" srcId="{E48C8FDF-0C0F-4361-89EA-EE30D196BC6C}" destId="{FBA9A299-44E4-4B75-BB45-FDBBF8DD321D}" srcOrd="0" destOrd="0" presId="urn:microsoft.com/office/officeart/2005/8/layout/vList2"/>
    <dgm:cxn modelId="{F8A6665F-9043-4C5E-8160-2C373938591B}" type="presOf" srcId="{EA331CD3-0210-4249-A848-7FE225372A85}" destId="{C56A1CA7-ED28-4205-9D43-563E73FCBF2C}" srcOrd="0" destOrd="0" presId="urn:microsoft.com/office/officeart/2005/8/layout/vList2"/>
    <dgm:cxn modelId="{0C77E866-22A6-41B9-89DC-49CBA513A898}" srcId="{EA331CD3-0210-4249-A848-7FE225372A85}" destId="{44CBA6FB-195F-49A1-8B47-EFD50273A8E3}" srcOrd="4" destOrd="0" parTransId="{48B72BFD-12FE-4CAE-9420-933EF4DFCC42}" sibTransId="{C2E7EE81-783F-4A1E-9903-63DAFBFC1BCD}"/>
    <dgm:cxn modelId="{6FA67E70-6583-4162-90D4-F0889F679E83}" type="presOf" srcId="{44CBA6FB-195F-49A1-8B47-EFD50273A8E3}" destId="{CBFF0589-2F01-4655-9B15-C12DAC5B07EB}" srcOrd="0" destOrd="0" presId="urn:microsoft.com/office/officeart/2005/8/layout/vList2"/>
    <dgm:cxn modelId="{EC585975-18F8-4993-856B-C72155EC489A}" srcId="{EA331CD3-0210-4249-A848-7FE225372A85}" destId="{2722873F-8BC8-46CE-8BF7-E366C5FD6E7F}" srcOrd="2" destOrd="0" parTransId="{96C51DD6-C4E9-4741-86B5-5F439B3C295B}" sibTransId="{3DBE3FAB-B8FA-4638-8B0A-65FB123A42FA}"/>
    <dgm:cxn modelId="{263E5D76-CCC6-4B0D-BFE6-3BEDC6529934}" type="presOf" srcId="{C0F7A9A0-0D85-4005-AB90-BF63692DBCCF}" destId="{56984336-5ED1-4149-9994-E26E84A88065}" srcOrd="0" destOrd="0" presId="urn:microsoft.com/office/officeart/2005/8/layout/vList2"/>
    <dgm:cxn modelId="{F7A84792-8536-484B-A24D-80F5C822CA90}" srcId="{EA331CD3-0210-4249-A848-7FE225372A85}" destId="{C0F7A9A0-0D85-4005-AB90-BF63692DBCCF}" srcOrd="1" destOrd="0" parTransId="{95C337A1-1540-477C-BE6C-E1F7F6ADB9FD}" sibTransId="{4D86FA2B-4FF5-49EB-BA8E-9457900EA455}"/>
    <dgm:cxn modelId="{3D279794-DC75-4060-A7A3-4BC7BC9A4FE1}" type="presOf" srcId="{2722873F-8BC8-46CE-8BF7-E366C5FD6E7F}" destId="{1FE84ECC-B5FC-4115-AA98-38194C3C959F}" srcOrd="0" destOrd="0" presId="urn:microsoft.com/office/officeart/2005/8/layout/vList2"/>
    <dgm:cxn modelId="{13FE15D2-7843-476D-B8E9-F294B043F6F1}" srcId="{EA331CD3-0210-4249-A848-7FE225372A85}" destId="{E48C8FDF-0C0F-4361-89EA-EE30D196BC6C}" srcOrd="3" destOrd="0" parTransId="{AED644E1-3E6A-4BBD-AE8F-70CFD6726533}" sibTransId="{975A9511-3B25-4D0B-8477-9D6FC545CB47}"/>
    <dgm:cxn modelId="{9177ABD4-3F3D-49E9-A625-A1BD78038270}" srcId="{EA331CD3-0210-4249-A848-7FE225372A85}" destId="{B9D4FC94-BBA4-45B0-9AAF-A614CF00685E}" srcOrd="0" destOrd="0" parTransId="{EA33BDC2-E8F4-4C69-8BD4-A4F634BF9895}" sibTransId="{584F86E6-6662-43EC-8200-5C5D67FEB3A3}"/>
    <dgm:cxn modelId="{44BF6FF5-67F4-4E62-B22C-50170DCAD6F7}" type="presOf" srcId="{B9D4FC94-BBA4-45B0-9AAF-A614CF00685E}" destId="{8339D703-54A0-452D-8033-124723910BBE}" srcOrd="0" destOrd="0" presId="urn:microsoft.com/office/officeart/2005/8/layout/vList2"/>
    <dgm:cxn modelId="{BD79E2E0-8BD7-43C6-BD42-F87219FFE696}" type="presParOf" srcId="{C56A1CA7-ED28-4205-9D43-563E73FCBF2C}" destId="{8339D703-54A0-452D-8033-124723910BBE}" srcOrd="0" destOrd="0" presId="urn:microsoft.com/office/officeart/2005/8/layout/vList2"/>
    <dgm:cxn modelId="{54654EE5-0006-4985-9C68-073CE37A28FC}" type="presParOf" srcId="{C56A1CA7-ED28-4205-9D43-563E73FCBF2C}" destId="{2B68C617-94C1-4231-B384-FFC0F28BF633}" srcOrd="1" destOrd="0" presId="urn:microsoft.com/office/officeart/2005/8/layout/vList2"/>
    <dgm:cxn modelId="{B33800EE-8337-430C-8F29-02BF403651EA}" type="presParOf" srcId="{C56A1CA7-ED28-4205-9D43-563E73FCBF2C}" destId="{56984336-5ED1-4149-9994-E26E84A88065}" srcOrd="2" destOrd="0" presId="urn:microsoft.com/office/officeart/2005/8/layout/vList2"/>
    <dgm:cxn modelId="{16BC8BAD-3D61-4A65-A233-640BF569B5B9}" type="presParOf" srcId="{C56A1CA7-ED28-4205-9D43-563E73FCBF2C}" destId="{85A1047F-DAEC-4F28-88A1-30B2B4112DB6}" srcOrd="3" destOrd="0" presId="urn:microsoft.com/office/officeart/2005/8/layout/vList2"/>
    <dgm:cxn modelId="{29AB0090-519B-4AE8-9622-F4F79406FBE6}" type="presParOf" srcId="{C56A1CA7-ED28-4205-9D43-563E73FCBF2C}" destId="{1FE84ECC-B5FC-4115-AA98-38194C3C959F}" srcOrd="4" destOrd="0" presId="urn:microsoft.com/office/officeart/2005/8/layout/vList2"/>
    <dgm:cxn modelId="{F4C209EC-87CA-406D-8976-D46EEE7FF8FC}" type="presParOf" srcId="{C56A1CA7-ED28-4205-9D43-563E73FCBF2C}" destId="{758D4C6F-5AAE-4D3C-BB73-1681B119CDA7}" srcOrd="5" destOrd="0" presId="urn:microsoft.com/office/officeart/2005/8/layout/vList2"/>
    <dgm:cxn modelId="{C9A9B5C4-64EE-477F-A9AA-646E0F77134A}" type="presParOf" srcId="{C56A1CA7-ED28-4205-9D43-563E73FCBF2C}" destId="{FBA9A299-44E4-4B75-BB45-FDBBF8DD321D}" srcOrd="6" destOrd="0" presId="urn:microsoft.com/office/officeart/2005/8/layout/vList2"/>
    <dgm:cxn modelId="{FB41D367-59F1-4DB2-9786-22279E494FA1}" type="presParOf" srcId="{C56A1CA7-ED28-4205-9D43-563E73FCBF2C}" destId="{F2B527F6-44E3-422A-9E56-120C9D5D9CCD}" srcOrd="7" destOrd="0" presId="urn:microsoft.com/office/officeart/2005/8/layout/vList2"/>
    <dgm:cxn modelId="{01BF9A0F-7E1D-4D84-8330-E73C72F08EA6}" type="presParOf" srcId="{C56A1CA7-ED28-4205-9D43-563E73FCBF2C}" destId="{CBFF0589-2F01-4655-9B15-C12DAC5B07EB}"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C54C24-487B-4980-84DA-8FB8506B65C6}" type="doc">
      <dgm:prSet loTypeId="urn:microsoft.com/office/officeart/2016/7/layout/BasicLinearProcessNumbered" loCatId="process" qsTypeId="urn:microsoft.com/office/officeart/2005/8/quickstyle/simple5" qsCatId="simple" csTypeId="urn:microsoft.com/office/officeart/2005/8/colors/colorful2" csCatId="colorful" phldr="1"/>
      <dgm:spPr/>
      <dgm:t>
        <a:bodyPr/>
        <a:lstStyle/>
        <a:p>
          <a:endParaRPr lang="en-US"/>
        </a:p>
      </dgm:t>
    </dgm:pt>
    <dgm:pt modelId="{4AD0E9BB-7263-4C22-874A-CC6439982472}">
      <dgm:prSet/>
      <dgm:spPr/>
      <dgm:t>
        <a:bodyPr/>
        <a:lstStyle/>
        <a:p>
          <a:r>
            <a:rPr lang="en-US"/>
            <a:t>Apply Little’s Law Formula:</a:t>
          </a:r>
        </a:p>
      </dgm:t>
    </dgm:pt>
    <dgm:pt modelId="{47AAF9DC-31CE-47B3-AA77-4F2485397B5D}" type="parTrans" cxnId="{BD0AAC89-5A29-4548-9B2F-26099CC156F3}">
      <dgm:prSet/>
      <dgm:spPr/>
      <dgm:t>
        <a:bodyPr/>
        <a:lstStyle/>
        <a:p>
          <a:endParaRPr lang="en-US"/>
        </a:p>
      </dgm:t>
    </dgm:pt>
    <dgm:pt modelId="{20DB3598-B09E-4379-B1DA-EAB0DFF29118}" type="sibTrans" cxnId="{BD0AAC89-5A29-4548-9B2F-26099CC156F3}">
      <dgm:prSet phldrT="1" phldr="0"/>
      <dgm:spPr/>
      <dgm:t>
        <a:bodyPr/>
        <a:lstStyle/>
        <a:p>
          <a:r>
            <a:rPr lang="en-US"/>
            <a:t>1</a:t>
          </a:r>
        </a:p>
      </dgm:t>
    </dgm:pt>
    <dgm:pt modelId="{8E5E044F-3D20-4D77-98B2-DE73B8FAB7BE}">
      <dgm:prSet/>
      <dgm:spPr/>
      <dgm:t>
        <a:bodyPr/>
        <a:lstStyle/>
        <a:p>
          <a:r>
            <a:rPr lang="en-US"/>
            <a:t>L=λ⋅W</a:t>
          </a:r>
        </a:p>
      </dgm:t>
    </dgm:pt>
    <dgm:pt modelId="{D8751BB4-E05F-4F5D-AE2D-F99904EF566A}" type="parTrans" cxnId="{3702DD2F-5964-4A2B-A19C-7DB7A4C1A09D}">
      <dgm:prSet/>
      <dgm:spPr/>
      <dgm:t>
        <a:bodyPr/>
        <a:lstStyle/>
        <a:p>
          <a:endParaRPr lang="en-US"/>
        </a:p>
      </dgm:t>
    </dgm:pt>
    <dgm:pt modelId="{3E4AA5C9-E890-4838-B152-877C4E3617E3}" type="sibTrans" cxnId="{3702DD2F-5964-4A2B-A19C-7DB7A4C1A09D}">
      <dgm:prSet/>
      <dgm:spPr/>
      <dgm:t>
        <a:bodyPr/>
        <a:lstStyle/>
        <a:p>
          <a:endParaRPr lang="en-US"/>
        </a:p>
      </dgm:t>
    </dgm:pt>
    <dgm:pt modelId="{AF6B9DFF-4884-4636-9AE4-31E9ECA01270}">
      <dgm:prSet/>
      <dgm:spPr/>
      <dgm:t>
        <a:bodyPr/>
        <a:lstStyle/>
        <a:p>
          <a:r>
            <a:rPr lang="en-US"/>
            <a:t>Substitute the Given Values:</a:t>
          </a:r>
        </a:p>
      </dgm:t>
    </dgm:pt>
    <dgm:pt modelId="{3AAA64E6-1755-4791-A412-14504159BB4F}" type="parTrans" cxnId="{47C104AF-047F-4E01-A3C8-DD30CB6D2852}">
      <dgm:prSet/>
      <dgm:spPr/>
      <dgm:t>
        <a:bodyPr/>
        <a:lstStyle/>
        <a:p>
          <a:endParaRPr lang="en-US"/>
        </a:p>
      </dgm:t>
    </dgm:pt>
    <dgm:pt modelId="{71DA2A9B-0857-4971-AD35-92B7493D754F}" type="sibTrans" cxnId="{47C104AF-047F-4E01-A3C8-DD30CB6D2852}">
      <dgm:prSet phldrT="2" phldr="0"/>
      <dgm:spPr/>
      <dgm:t>
        <a:bodyPr/>
        <a:lstStyle/>
        <a:p>
          <a:r>
            <a:rPr lang="en-US"/>
            <a:t>2</a:t>
          </a:r>
        </a:p>
      </dgm:t>
    </dgm:pt>
    <dgm:pt modelId="{03069B32-C43B-4F4A-9E93-1BBC3B5E8C20}">
      <dgm:prSet/>
      <dgm:spPr/>
      <dgm:t>
        <a:bodyPr/>
        <a:lstStyle/>
        <a:p>
          <a:r>
            <a:rPr lang="en-US" dirty="0"/>
            <a:t>L=10 ⋅ 0.5</a:t>
          </a:r>
        </a:p>
      </dgm:t>
    </dgm:pt>
    <dgm:pt modelId="{AE566C3A-6AE8-453A-AAE5-8FB7D64700DD}" type="parTrans" cxnId="{FA90FACE-446B-4684-B281-E7E119F6C158}">
      <dgm:prSet/>
      <dgm:spPr/>
      <dgm:t>
        <a:bodyPr/>
        <a:lstStyle/>
        <a:p>
          <a:endParaRPr lang="en-US"/>
        </a:p>
      </dgm:t>
    </dgm:pt>
    <dgm:pt modelId="{F0BC340A-FC0A-4C9E-83C9-03AEB5FA01AA}" type="sibTrans" cxnId="{FA90FACE-446B-4684-B281-E7E119F6C158}">
      <dgm:prSet/>
      <dgm:spPr/>
      <dgm:t>
        <a:bodyPr/>
        <a:lstStyle/>
        <a:p>
          <a:endParaRPr lang="en-US"/>
        </a:p>
      </dgm:t>
    </dgm:pt>
    <dgm:pt modelId="{794028E3-E0CD-4290-A72C-10BB219137CC}">
      <dgm:prSet/>
      <dgm:spPr/>
      <dgm:t>
        <a:bodyPr/>
        <a:lstStyle/>
        <a:p>
          <a:r>
            <a:rPr lang="en-US"/>
            <a:t>Calculate L:</a:t>
          </a:r>
        </a:p>
      </dgm:t>
    </dgm:pt>
    <dgm:pt modelId="{B55264B3-12F0-44A5-8757-A290C1D68E8E}" type="parTrans" cxnId="{1007E789-BEB4-4AFA-B0E4-4946BE04FF85}">
      <dgm:prSet/>
      <dgm:spPr/>
      <dgm:t>
        <a:bodyPr/>
        <a:lstStyle/>
        <a:p>
          <a:endParaRPr lang="en-US"/>
        </a:p>
      </dgm:t>
    </dgm:pt>
    <dgm:pt modelId="{70EFA977-A7DE-4B62-8BF9-E386EA99BC70}" type="sibTrans" cxnId="{1007E789-BEB4-4AFA-B0E4-4946BE04FF85}">
      <dgm:prSet phldrT="3" phldr="0"/>
      <dgm:spPr/>
      <dgm:t>
        <a:bodyPr/>
        <a:lstStyle/>
        <a:p>
          <a:r>
            <a:rPr lang="en-US"/>
            <a:t>3</a:t>
          </a:r>
        </a:p>
      </dgm:t>
    </dgm:pt>
    <dgm:pt modelId="{B5435A89-4610-4F47-8B34-53C4C859C768}">
      <dgm:prSet/>
      <dgm:spPr/>
      <dgm:t>
        <a:bodyPr/>
        <a:lstStyle/>
        <a:p>
          <a:r>
            <a:rPr lang="en-US"/>
            <a:t>L=5</a:t>
          </a:r>
        </a:p>
      </dgm:t>
    </dgm:pt>
    <dgm:pt modelId="{991A9B92-2E7B-4707-BF1F-8AEBE0F6471D}" type="parTrans" cxnId="{E749A118-9C70-4B7E-A28C-CB6AE2AEC8F1}">
      <dgm:prSet/>
      <dgm:spPr/>
      <dgm:t>
        <a:bodyPr/>
        <a:lstStyle/>
        <a:p>
          <a:endParaRPr lang="en-US"/>
        </a:p>
      </dgm:t>
    </dgm:pt>
    <dgm:pt modelId="{3BFAF7FC-71EF-42B2-80F4-5F6F5932CBEC}" type="sibTrans" cxnId="{E749A118-9C70-4B7E-A28C-CB6AE2AEC8F1}">
      <dgm:prSet/>
      <dgm:spPr/>
      <dgm:t>
        <a:bodyPr/>
        <a:lstStyle/>
        <a:p>
          <a:endParaRPr lang="en-US"/>
        </a:p>
      </dgm:t>
    </dgm:pt>
    <dgm:pt modelId="{26B1B0A0-B150-43EE-A845-905184548539}" type="pres">
      <dgm:prSet presAssocID="{55C54C24-487B-4980-84DA-8FB8506B65C6}" presName="Name0" presStyleCnt="0">
        <dgm:presLayoutVars>
          <dgm:animLvl val="lvl"/>
          <dgm:resizeHandles val="exact"/>
        </dgm:presLayoutVars>
      </dgm:prSet>
      <dgm:spPr/>
    </dgm:pt>
    <dgm:pt modelId="{29C7DA5D-B782-47EF-B0DC-D49637A44DF3}" type="pres">
      <dgm:prSet presAssocID="{4AD0E9BB-7263-4C22-874A-CC6439982472}" presName="compositeNode" presStyleCnt="0">
        <dgm:presLayoutVars>
          <dgm:bulletEnabled val="1"/>
        </dgm:presLayoutVars>
      </dgm:prSet>
      <dgm:spPr/>
    </dgm:pt>
    <dgm:pt modelId="{AE8A9F85-FD29-4D1E-84BF-8CB1A3EFBCDF}" type="pres">
      <dgm:prSet presAssocID="{4AD0E9BB-7263-4C22-874A-CC6439982472}" presName="bgRect" presStyleLbl="bgAccFollowNode1" presStyleIdx="0" presStyleCnt="3"/>
      <dgm:spPr/>
    </dgm:pt>
    <dgm:pt modelId="{DD06C8EE-CB4D-40C0-835A-B975FBBD8078}" type="pres">
      <dgm:prSet presAssocID="{20DB3598-B09E-4379-B1DA-EAB0DFF29118}" presName="sibTransNodeCircle" presStyleLbl="alignNode1" presStyleIdx="0" presStyleCnt="6">
        <dgm:presLayoutVars>
          <dgm:chMax val="0"/>
          <dgm:bulletEnabled/>
        </dgm:presLayoutVars>
      </dgm:prSet>
      <dgm:spPr/>
    </dgm:pt>
    <dgm:pt modelId="{C85F4C1C-2251-44AD-9FDE-B09AAD690CFB}" type="pres">
      <dgm:prSet presAssocID="{4AD0E9BB-7263-4C22-874A-CC6439982472}" presName="bottomLine" presStyleLbl="alignNode1" presStyleIdx="1" presStyleCnt="6">
        <dgm:presLayoutVars/>
      </dgm:prSet>
      <dgm:spPr/>
    </dgm:pt>
    <dgm:pt modelId="{FDBFBB43-78E7-4596-9319-689CF2090815}" type="pres">
      <dgm:prSet presAssocID="{4AD0E9BB-7263-4C22-874A-CC6439982472}" presName="nodeText" presStyleLbl="bgAccFollowNode1" presStyleIdx="0" presStyleCnt="3">
        <dgm:presLayoutVars>
          <dgm:bulletEnabled val="1"/>
        </dgm:presLayoutVars>
      </dgm:prSet>
      <dgm:spPr/>
    </dgm:pt>
    <dgm:pt modelId="{1736F296-04C5-45E1-8435-D48ECC4B7613}" type="pres">
      <dgm:prSet presAssocID="{20DB3598-B09E-4379-B1DA-EAB0DFF29118}" presName="sibTrans" presStyleCnt="0"/>
      <dgm:spPr/>
    </dgm:pt>
    <dgm:pt modelId="{8BE3BED3-E303-4874-9C75-63D3BCEE3822}" type="pres">
      <dgm:prSet presAssocID="{AF6B9DFF-4884-4636-9AE4-31E9ECA01270}" presName="compositeNode" presStyleCnt="0">
        <dgm:presLayoutVars>
          <dgm:bulletEnabled val="1"/>
        </dgm:presLayoutVars>
      </dgm:prSet>
      <dgm:spPr/>
    </dgm:pt>
    <dgm:pt modelId="{50B46CA4-6241-4128-9DFF-FC1D7B48F853}" type="pres">
      <dgm:prSet presAssocID="{AF6B9DFF-4884-4636-9AE4-31E9ECA01270}" presName="bgRect" presStyleLbl="bgAccFollowNode1" presStyleIdx="1" presStyleCnt="3"/>
      <dgm:spPr/>
    </dgm:pt>
    <dgm:pt modelId="{FAE915CA-F1C1-4B0A-BB30-0A6FBB08217B}" type="pres">
      <dgm:prSet presAssocID="{71DA2A9B-0857-4971-AD35-92B7493D754F}" presName="sibTransNodeCircle" presStyleLbl="alignNode1" presStyleIdx="2" presStyleCnt="6">
        <dgm:presLayoutVars>
          <dgm:chMax val="0"/>
          <dgm:bulletEnabled/>
        </dgm:presLayoutVars>
      </dgm:prSet>
      <dgm:spPr/>
    </dgm:pt>
    <dgm:pt modelId="{8A6A43E1-3751-47D0-B8EA-2040690C97D1}" type="pres">
      <dgm:prSet presAssocID="{AF6B9DFF-4884-4636-9AE4-31E9ECA01270}" presName="bottomLine" presStyleLbl="alignNode1" presStyleIdx="3" presStyleCnt="6">
        <dgm:presLayoutVars/>
      </dgm:prSet>
      <dgm:spPr/>
    </dgm:pt>
    <dgm:pt modelId="{046409C8-90D8-47F3-B9F0-FB5043F92E1C}" type="pres">
      <dgm:prSet presAssocID="{AF6B9DFF-4884-4636-9AE4-31E9ECA01270}" presName="nodeText" presStyleLbl="bgAccFollowNode1" presStyleIdx="1" presStyleCnt="3">
        <dgm:presLayoutVars>
          <dgm:bulletEnabled val="1"/>
        </dgm:presLayoutVars>
      </dgm:prSet>
      <dgm:spPr/>
    </dgm:pt>
    <dgm:pt modelId="{B40BDB70-856A-43BC-9C60-BD333AB55E86}" type="pres">
      <dgm:prSet presAssocID="{71DA2A9B-0857-4971-AD35-92B7493D754F}" presName="sibTrans" presStyleCnt="0"/>
      <dgm:spPr/>
    </dgm:pt>
    <dgm:pt modelId="{7A99B835-D6A0-4636-A788-D6F98247B257}" type="pres">
      <dgm:prSet presAssocID="{794028E3-E0CD-4290-A72C-10BB219137CC}" presName="compositeNode" presStyleCnt="0">
        <dgm:presLayoutVars>
          <dgm:bulletEnabled val="1"/>
        </dgm:presLayoutVars>
      </dgm:prSet>
      <dgm:spPr/>
    </dgm:pt>
    <dgm:pt modelId="{08049C56-5774-4E9D-9F98-4E8848AE20FE}" type="pres">
      <dgm:prSet presAssocID="{794028E3-E0CD-4290-A72C-10BB219137CC}" presName="bgRect" presStyleLbl="bgAccFollowNode1" presStyleIdx="2" presStyleCnt="3"/>
      <dgm:spPr/>
    </dgm:pt>
    <dgm:pt modelId="{AC32871A-8846-4BBB-BD26-4018DD4D5D5A}" type="pres">
      <dgm:prSet presAssocID="{70EFA977-A7DE-4B62-8BF9-E386EA99BC70}" presName="sibTransNodeCircle" presStyleLbl="alignNode1" presStyleIdx="4" presStyleCnt="6">
        <dgm:presLayoutVars>
          <dgm:chMax val="0"/>
          <dgm:bulletEnabled/>
        </dgm:presLayoutVars>
      </dgm:prSet>
      <dgm:spPr/>
    </dgm:pt>
    <dgm:pt modelId="{98959AF7-60CD-4D48-9425-3223329DCD0E}" type="pres">
      <dgm:prSet presAssocID="{794028E3-E0CD-4290-A72C-10BB219137CC}" presName="bottomLine" presStyleLbl="alignNode1" presStyleIdx="5" presStyleCnt="6">
        <dgm:presLayoutVars/>
      </dgm:prSet>
      <dgm:spPr/>
    </dgm:pt>
    <dgm:pt modelId="{2B9412BB-387E-4FD9-B054-EB551AAD12BB}" type="pres">
      <dgm:prSet presAssocID="{794028E3-E0CD-4290-A72C-10BB219137CC}" presName="nodeText" presStyleLbl="bgAccFollowNode1" presStyleIdx="2" presStyleCnt="3">
        <dgm:presLayoutVars>
          <dgm:bulletEnabled val="1"/>
        </dgm:presLayoutVars>
      </dgm:prSet>
      <dgm:spPr/>
    </dgm:pt>
  </dgm:ptLst>
  <dgm:cxnLst>
    <dgm:cxn modelId="{A5010409-352C-484C-A849-67D176BFEDFB}" type="presOf" srcId="{794028E3-E0CD-4290-A72C-10BB219137CC}" destId="{08049C56-5774-4E9D-9F98-4E8848AE20FE}" srcOrd="0" destOrd="0" presId="urn:microsoft.com/office/officeart/2016/7/layout/BasicLinearProcessNumbered"/>
    <dgm:cxn modelId="{E749A118-9C70-4B7E-A28C-CB6AE2AEC8F1}" srcId="{794028E3-E0CD-4290-A72C-10BB219137CC}" destId="{B5435A89-4610-4F47-8B34-53C4C859C768}" srcOrd="0" destOrd="0" parTransId="{991A9B92-2E7B-4707-BF1F-8AEBE0F6471D}" sibTransId="{3BFAF7FC-71EF-42B2-80F4-5F6F5932CBEC}"/>
    <dgm:cxn modelId="{35096E1A-DEF5-46AB-AC5B-441D760E153F}" type="presOf" srcId="{20DB3598-B09E-4379-B1DA-EAB0DFF29118}" destId="{DD06C8EE-CB4D-40C0-835A-B975FBBD8078}" srcOrd="0" destOrd="0" presId="urn:microsoft.com/office/officeart/2016/7/layout/BasicLinearProcessNumbered"/>
    <dgm:cxn modelId="{64A75023-350E-4F3B-B4F3-F865C246DD08}" type="presOf" srcId="{55C54C24-487B-4980-84DA-8FB8506B65C6}" destId="{26B1B0A0-B150-43EE-A845-905184548539}" srcOrd="0" destOrd="0" presId="urn:microsoft.com/office/officeart/2016/7/layout/BasicLinearProcessNumbered"/>
    <dgm:cxn modelId="{4875AC24-6862-4596-BA63-0B3F9A3ECD3E}" type="presOf" srcId="{71DA2A9B-0857-4971-AD35-92B7493D754F}" destId="{FAE915CA-F1C1-4B0A-BB30-0A6FBB08217B}" srcOrd="0" destOrd="0" presId="urn:microsoft.com/office/officeart/2016/7/layout/BasicLinearProcessNumbered"/>
    <dgm:cxn modelId="{3702DD2F-5964-4A2B-A19C-7DB7A4C1A09D}" srcId="{4AD0E9BB-7263-4C22-874A-CC6439982472}" destId="{8E5E044F-3D20-4D77-98B2-DE73B8FAB7BE}" srcOrd="0" destOrd="0" parTransId="{D8751BB4-E05F-4F5D-AE2D-F99904EF566A}" sibTransId="{3E4AA5C9-E890-4838-B152-877C4E3617E3}"/>
    <dgm:cxn modelId="{BD0AAC89-5A29-4548-9B2F-26099CC156F3}" srcId="{55C54C24-487B-4980-84DA-8FB8506B65C6}" destId="{4AD0E9BB-7263-4C22-874A-CC6439982472}" srcOrd="0" destOrd="0" parTransId="{47AAF9DC-31CE-47B3-AA77-4F2485397B5D}" sibTransId="{20DB3598-B09E-4379-B1DA-EAB0DFF29118}"/>
    <dgm:cxn modelId="{1007E789-BEB4-4AFA-B0E4-4946BE04FF85}" srcId="{55C54C24-487B-4980-84DA-8FB8506B65C6}" destId="{794028E3-E0CD-4290-A72C-10BB219137CC}" srcOrd="2" destOrd="0" parTransId="{B55264B3-12F0-44A5-8757-A290C1D68E8E}" sibTransId="{70EFA977-A7DE-4B62-8BF9-E386EA99BC70}"/>
    <dgm:cxn modelId="{4563A39D-D110-4940-8C77-694DF6DDB947}" type="presOf" srcId="{4AD0E9BB-7263-4C22-874A-CC6439982472}" destId="{AE8A9F85-FD29-4D1E-84BF-8CB1A3EFBCDF}" srcOrd="0" destOrd="0" presId="urn:microsoft.com/office/officeart/2016/7/layout/BasicLinearProcessNumbered"/>
    <dgm:cxn modelId="{5007999E-01C9-4D92-A5ED-1E300877E03A}" type="presOf" srcId="{B5435A89-4610-4F47-8B34-53C4C859C768}" destId="{2B9412BB-387E-4FD9-B054-EB551AAD12BB}" srcOrd="0" destOrd="1" presId="urn:microsoft.com/office/officeart/2016/7/layout/BasicLinearProcessNumbered"/>
    <dgm:cxn modelId="{483232A4-4582-4A2C-B9FC-B0E65BD55D8C}" type="presOf" srcId="{8E5E044F-3D20-4D77-98B2-DE73B8FAB7BE}" destId="{FDBFBB43-78E7-4596-9319-689CF2090815}" srcOrd="0" destOrd="1" presId="urn:microsoft.com/office/officeart/2016/7/layout/BasicLinearProcessNumbered"/>
    <dgm:cxn modelId="{47C104AF-047F-4E01-A3C8-DD30CB6D2852}" srcId="{55C54C24-487B-4980-84DA-8FB8506B65C6}" destId="{AF6B9DFF-4884-4636-9AE4-31E9ECA01270}" srcOrd="1" destOrd="0" parTransId="{3AAA64E6-1755-4791-A412-14504159BB4F}" sibTransId="{71DA2A9B-0857-4971-AD35-92B7493D754F}"/>
    <dgm:cxn modelId="{9B6422B3-6935-46A9-A07F-CE1DE084EE53}" type="presOf" srcId="{AF6B9DFF-4884-4636-9AE4-31E9ECA01270}" destId="{50B46CA4-6241-4128-9DFF-FC1D7B48F853}" srcOrd="0" destOrd="0" presId="urn:microsoft.com/office/officeart/2016/7/layout/BasicLinearProcessNumbered"/>
    <dgm:cxn modelId="{1447B0BD-3DEB-4E87-9722-3C7B1C3A5565}" type="presOf" srcId="{03069B32-C43B-4F4A-9E93-1BBC3B5E8C20}" destId="{046409C8-90D8-47F3-B9F0-FB5043F92E1C}" srcOrd="0" destOrd="1" presId="urn:microsoft.com/office/officeart/2016/7/layout/BasicLinearProcessNumbered"/>
    <dgm:cxn modelId="{1DDABDCC-64F0-4400-AD23-EA8D3CC5ACBD}" type="presOf" srcId="{70EFA977-A7DE-4B62-8BF9-E386EA99BC70}" destId="{AC32871A-8846-4BBB-BD26-4018DD4D5D5A}" srcOrd="0" destOrd="0" presId="urn:microsoft.com/office/officeart/2016/7/layout/BasicLinearProcessNumbered"/>
    <dgm:cxn modelId="{FA90FACE-446B-4684-B281-E7E119F6C158}" srcId="{AF6B9DFF-4884-4636-9AE4-31E9ECA01270}" destId="{03069B32-C43B-4F4A-9E93-1BBC3B5E8C20}" srcOrd="0" destOrd="0" parTransId="{AE566C3A-6AE8-453A-AAE5-8FB7D64700DD}" sibTransId="{F0BC340A-FC0A-4C9E-83C9-03AEB5FA01AA}"/>
    <dgm:cxn modelId="{AAFB48D3-166E-4EC2-BBD8-C3C4E178A8EB}" type="presOf" srcId="{4AD0E9BB-7263-4C22-874A-CC6439982472}" destId="{FDBFBB43-78E7-4596-9319-689CF2090815}" srcOrd="1" destOrd="0" presId="urn:microsoft.com/office/officeart/2016/7/layout/BasicLinearProcessNumbered"/>
    <dgm:cxn modelId="{D5EBE0D3-4BCC-42C7-902E-2B064B6FEDFC}" type="presOf" srcId="{794028E3-E0CD-4290-A72C-10BB219137CC}" destId="{2B9412BB-387E-4FD9-B054-EB551AAD12BB}" srcOrd="1" destOrd="0" presId="urn:microsoft.com/office/officeart/2016/7/layout/BasicLinearProcessNumbered"/>
    <dgm:cxn modelId="{02D718F8-564F-4210-A891-8C3981F94A38}" type="presOf" srcId="{AF6B9DFF-4884-4636-9AE4-31E9ECA01270}" destId="{046409C8-90D8-47F3-B9F0-FB5043F92E1C}" srcOrd="1" destOrd="0" presId="urn:microsoft.com/office/officeart/2016/7/layout/BasicLinearProcessNumbered"/>
    <dgm:cxn modelId="{CD9C97CF-F449-4F46-97E3-75B3B44B9B69}" type="presParOf" srcId="{26B1B0A0-B150-43EE-A845-905184548539}" destId="{29C7DA5D-B782-47EF-B0DC-D49637A44DF3}" srcOrd="0" destOrd="0" presId="urn:microsoft.com/office/officeart/2016/7/layout/BasicLinearProcessNumbered"/>
    <dgm:cxn modelId="{10E4EC83-948F-49ED-915B-6BAD10D7CDFB}" type="presParOf" srcId="{29C7DA5D-B782-47EF-B0DC-D49637A44DF3}" destId="{AE8A9F85-FD29-4D1E-84BF-8CB1A3EFBCDF}" srcOrd="0" destOrd="0" presId="urn:microsoft.com/office/officeart/2016/7/layout/BasicLinearProcessNumbered"/>
    <dgm:cxn modelId="{26B8521D-604C-4EA1-A9E0-0079643A3B42}" type="presParOf" srcId="{29C7DA5D-B782-47EF-B0DC-D49637A44DF3}" destId="{DD06C8EE-CB4D-40C0-835A-B975FBBD8078}" srcOrd="1" destOrd="0" presId="urn:microsoft.com/office/officeart/2016/7/layout/BasicLinearProcessNumbered"/>
    <dgm:cxn modelId="{0DD83A28-36EF-4DA9-BA05-41977A1FB5F1}" type="presParOf" srcId="{29C7DA5D-B782-47EF-B0DC-D49637A44DF3}" destId="{C85F4C1C-2251-44AD-9FDE-B09AAD690CFB}" srcOrd="2" destOrd="0" presId="urn:microsoft.com/office/officeart/2016/7/layout/BasicLinearProcessNumbered"/>
    <dgm:cxn modelId="{ED8B9B73-85AD-465F-BE2E-71C4F518D12D}" type="presParOf" srcId="{29C7DA5D-B782-47EF-B0DC-D49637A44DF3}" destId="{FDBFBB43-78E7-4596-9319-689CF2090815}" srcOrd="3" destOrd="0" presId="urn:microsoft.com/office/officeart/2016/7/layout/BasicLinearProcessNumbered"/>
    <dgm:cxn modelId="{4F5F6420-5AF1-49C4-9B07-14236B217C2A}" type="presParOf" srcId="{26B1B0A0-B150-43EE-A845-905184548539}" destId="{1736F296-04C5-45E1-8435-D48ECC4B7613}" srcOrd="1" destOrd="0" presId="urn:microsoft.com/office/officeart/2016/7/layout/BasicLinearProcessNumbered"/>
    <dgm:cxn modelId="{362DCB8E-E7A6-4C3D-BD84-1210B9CBCE15}" type="presParOf" srcId="{26B1B0A0-B150-43EE-A845-905184548539}" destId="{8BE3BED3-E303-4874-9C75-63D3BCEE3822}" srcOrd="2" destOrd="0" presId="urn:microsoft.com/office/officeart/2016/7/layout/BasicLinearProcessNumbered"/>
    <dgm:cxn modelId="{6209604C-C08E-4CD7-AEB7-5F25D8BAA166}" type="presParOf" srcId="{8BE3BED3-E303-4874-9C75-63D3BCEE3822}" destId="{50B46CA4-6241-4128-9DFF-FC1D7B48F853}" srcOrd="0" destOrd="0" presId="urn:microsoft.com/office/officeart/2016/7/layout/BasicLinearProcessNumbered"/>
    <dgm:cxn modelId="{B715704E-9159-4B11-BF2F-A7482CA2F8F7}" type="presParOf" srcId="{8BE3BED3-E303-4874-9C75-63D3BCEE3822}" destId="{FAE915CA-F1C1-4B0A-BB30-0A6FBB08217B}" srcOrd="1" destOrd="0" presId="urn:microsoft.com/office/officeart/2016/7/layout/BasicLinearProcessNumbered"/>
    <dgm:cxn modelId="{5848D96C-95E3-41F9-8205-F6C211B890FB}" type="presParOf" srcId="{8BE3BED3-E303-4874-9C75-63D3BCEE3822}" destId="{8A6A43E1-3751-47D0-B8EA-2040690C97D1}" srcOrd="2" destOrd="0" presId="urn:microsoft.com/office/officeart/2016/7/layout/BasicLinearProcessNumbered"/>
    <dgm:cxn modelId="{54A62ACC-CEE9-453C-9168-380F1CF172A5}" type="presParOf" srcId="{8BE3BED3-E303-4874-9C75-63D3BCEE3822}" destId="{046409C8-90D8-47F3-B9F0-FB5043F92E1C}" srcOrd="3" destOrd="0" presId="urn:microsoft.com/office/officeart/2016/7/layout/BasicLinearProcessNumbered"/>
    <dgm:cxn modelId="{4B350F41-165B-4E34-81D1-BDB17986361B}" type="presParOf" srcId="{26B1B0A0-B150-43EE-A845-905184548539}" destId="{B40BDB70-856A-43BC-9C60-BD333AB55E86}" srcOrd="3" destOrd="0" presId="urn:microsoft.com/office/officeart/2016/7/layout/BasicLinearProcessNumbered"/>
    <dgm:cxn modelId="{3C30B3E6-4976-4E17-A9A8-214AB9E2138B}" type="presParOf" srcId="{26B1B0A0-B150-43EE-A845-905184548539}" destId="{7A99B835-D6A0-4636-A788-D6F98247B257}" srcOrd="4" destOrd="0" presId="urn:microsoft.com/office/officeart/2016/7/layout/BasicLinearProcessNumbered"/>
    <dgm:cxn modelId="{E0882CF3-D80A-4472-8531-F70A61840142}" type="presParOf" srcId="{7A99B835-D6A0-4636-A788-D6F98247B257}" destId="{08049C56-5774-4E9D-9F98-4E8848AE20FE}" srcOrd="0" destOrd="0" presId="urn:microsoft.com/office/officeart/2016/7/layout/BasicLinearProcessNumbered"/>
    <dgm:cxn modelId="{D9E188B1-F0BE-4F8D-94B6-2B09A66D6D62}" type="presParOf" srcId="{7A99B835-D6A0-4636-A788-D6F98247B257}" destId="{AC32871A-8846-4BBB-BD26-4018DD4D5D5A}" srcOrd="1" destOrd="0" presId="urn:microsoft.com/office/officeart/2016/7/layout/BasicLinearProcessNumbered"/>
    <dgm:cxn modelId="{68509471-6E63-4B8B-88C3-6C98B69C8CEE}" type="presParOf" srcId="{7A99B835-D6A0-4636-A788-D6F98247B257}" destId="{98959AF7-60CD-4D48-9425-3223329DCD0E}" srcOrd="2" destOrd="0" presId="urn:microsoft.com/office/officeart/2016/7/layout/BasicLinearProcessNumbered"/>
    <dgm:cxn modelId="{95342A44-7AB5-4A27-93CD-313ACC809A1D}" type="presParOf" srcId="{7A99B835-D6A0-4636-A788-D6F98247B257}" destId="{2B9412BB-387E-4FD9-B054-EB551AAD12B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667703-58B1-4333-A83B-DCC0AFB1752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06B7A57-AB10-417B-93FC-4008A35ACCA8}">
      <dgm:prSet/>
      <dgm:spPr/>
      <dgm:t>
        <a:bodyPr/>
        <a:lstStyle/>
        <a:p>
          <a:r>
            <a:rPr lang="en-US"/>
            <a:t>Improving the performance of a computer system typically involves optimizing one or more of these factors to reduce the time and resources required to complete tasks. </a:t>
          </a:r>
        </a:p>
      </dgm:t>
    </dgm:pt>
    <dgm:pt modelId="{70AAD71E-D3C0-4E96-A890-552A02251184}" type="parTrans" cxnId="{85D21A59-268C-4739-98CD-DD77D4A6F909}">
      <dgm:prSet/>
      <dgm:spPr/>
      <dgm:t>
        <a:bodyPr/>
        <a:lstStyle/>
        <a:p>
          <a:endParaRPr lang="en-US"/>
        </a:p>
      </dgm:t>
    </dgm:pt>
    <dgm:pt modelId="{22BA664F-7E47-4985-8DE8-38873F586781}" type="sibTrans" cxnId="{85D21A59-268C-4739-98CD-DD77D4A6F909}">
      <dgm:prSet/>
      <dgm:spPr/>
      <dgm:t>
        <a:bodyPr/>
        <a:lstStyle/>
        <a:p>
          <a:endParaRPr lang="en-US"/>
        </a:p>
      </dgm:t>
    </dgm:pt>
    <dgm:pt modelId="{D6C8175C-6352-4B9D-A23D-C16C63D062D5}">
      <dgm:prSet/>
      <dgm:spPr/>
      <dgm:t>
        <a:bodyPr/>
        <a:lstStyle/>
        <a:p>
          <a:r>
            <a:rPr lang="en-US"/>
            <a:t>This can involve upgrading hardware components, optimizing software, and using specialized performance-tuning tools to identify and address bottlenecks in the system.</a:t>
          </a:r>
        </a:p>
      </dgm:t>
    </dgm:pt>
    <dgm:pt modelId="{5703E9DF-8D15-4E5A-B4CF-5146AD994E52}" type="parTrans" cxnId="{D736C428-FEED-4E0A-8EEA-F6870BCEF354}">
      <dgm:prSet/>
      <dgm:spPr/>
      <dgm:t>
        <a:bodyPr/>
        <a:lstStyle/>
        <a:p>
          <a:endParaRPr lang="en-US"/>
        </a:p>
      </dgm:t>
    </dgm:pt>
    <dgm:pt modelId="{91A0337C-96CC-44E6-9C1B-400FB781F615}" type="sibTrans" cxnId="{D736C428-FEED-4E0A-8EEA-F6870BCEF354}">
      <dgm:prSet/>
      <dgm:spPr/>
      <dgm:t>
        <a:bodyPr/>
        <a:lstStyle/>
        <a:p>
          <a:endParaRPr lang="en-US"/>
        </a:p>
      </dgm:t>
    </dgm:pt>
    <dgm:pt modelId="{BD9FAF4E-82CA-4596-B8D9-EAEDCD8FD237}" type="pres">
      <dgm:prSet presAssocID="{75667703-58B1-4333-A83B-DCC0AFB1752C}" presName="root" presStyleCnt="0">
        <dgm:presLayoutVars>
          <dgm:dir/>
          <dgm:resizeHandles val="exact"/>
        </dgm:presLayoutVars>
      </dgm:prSet>
      <dgm:spPr/>
    </dgm:pt>
    <dgm:pt modelId="{7BC17E0E-70B0-4C80-B924-6584BCCCCA71}" type="pres">
      <dgm:prSet presAssocID="{E06B7A57-AB10-417B-93FC-4008A35ACCA8}" presName="compNode" presStyleCnt="0"/>
      <dgm:spPr/>
    </dgm:pt>
    <dgm:pt modelId="{A7CA1DEE-BCDE-40F7-A889-E617F93FEFBA}" type="pres">
      <dgm:prSet presAssocID="{E06B7A57-AB10-417B-93FC-4008A35ACCA8}" presName="bgRect" presStyleLbl="bgShp" presStyleIdx="0" presStyleCnt="2"/>
      <dgm:spPr/>
    </dgm:pt>
    <dgm:pt modelId="{36C7A368-B540-4B69-B8CB-F49B3FC51348}" type="pres">
      <dgm:prSet presAssocID="{E06B7A57-AB10-417B-93FC-4008A35ACC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87DA3186-BE87-43FE-9AFC-B2DD652D8013}" type="pres">
      <dgm:prSet presAssocID="{E06B7A57-AB10-417B-93FC-4008A35ACCA8}" presName="spaceRect" presStyleCnt="0"/>
      <dgm:spPr/>
    </dgm:pt>
    <dgm:pt modelId="{D9F6AE7A-7C3C-4FD5-8946-BB173B8C8FE6}" type="pres">
      <dgm:prSet presAssocID="{E06B7A57-AB10-417B-93FC-4008A35ACCA8}" presName="parTx" presStyleLbl="revTx" presStyleIdx="0" presStyleCnt="2">
        <dgm:presLayoutVars>
          <dgm:chMax val="0"/>
          <dgm:chPref val="0"/>
        </dgm:presLayoutVars>
      </dgm:prSet>
      <dgm:spPr/>
    </dgm:pt>
    <dgm:pt modelId="{6DB5A3AE-28AA-4592-B54F-EE4E88348A49}" type="pres">
      <dgm:prSet presAssocID="{22BA664F-7E47-4985-8DE8-38873F586781}" presName="sibTrans" presStyleCnt="0"/>
      <dgm:spPr/>
    </dgm:pt>
    <dgm:pt modelId="{35FC7395-E860-4864-BF1C-9A9450C3797F}" type="pres">
      <dgm:prSet presAssocID="{D6C8175C-6352-4B9D-A23D-C16C63D062D5}" presName="compNode" presStyleCnt="0"/>
      <dgm:spPr/>
    </dgm:pt>
    <dgm:pt modelId="{89D5E554-A7B5-425E-89CC-7D4746BE10A7}" type="pres">
      <dgm:prSet presAssocID="{D6C8175C-6352-4B9D-A23D-C16C63D062D5}" presName="bgRect" presStyleLbl="bgShp" presStyleIdx="1" presStyleCnt="2"/>
      <dgm:spPr/>
    </dgm:pt>
    <dgm:pt modelId="{6CE61AAD-BB37-4A7B-A994-64555C616479}" type="pres">
      <dgm:prSet presAssocID="{D6C8175C-6352-4B9D-A23D-C16C63D062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979A2F3-458B-4E3D-A412-E414E3C885DC}" type="pres">
      <dgm:prSet presAssocID="{D6C8175C-6352-4B9D-A23D-C16C63D062D5}" presName="spaceRect" presStyleCnt="0"/>
      <dgm:spPr/>
    </dgm:pt>
    <dgm:pt modelId="{2C1CE9EA-D23F-4AFA-9F8B-D34D8D235934}" type="pres">
      <dgm:prSet presAssocID="{D6C8175C-6352-4B9D-A23D-C16C63D062D5}" presName="parTx" presStyleLbl="revTx" presStyleIdx="1" presStyleCnt="2">
        <dgm:presLayoutVars>
          <dgm:chMax val="0"/>
          <dgm:chPref val="0"/>
        </dgm:presLayoutVars>
      </dgm:prSet>
      <dgm:spPr/>
    </dgm:pt>
  </dgm:ptLst>
  <dgm:cxnLst>
    <dgm:cxn modelId="{D736C428-FEED-4E0A-8EEA-F6870BCEF354}" srcId="{75667703-58B1-4333-A83B-DCC0AFB1752C}" destId="{D6C8175C-6352-4B9D-A23D-C16C63D062D5}" srcOrd="1" destOrd="0" parTransId="{5703E9DF-8D15-4E5A-B4CF-5146AD994E52}" sibTransId="{91A0337C-96CC-44E6-9C1B-400FB781F615}"/>
    <dgm:cxn modelId="{5ADE0947-3005-4F42-85F8-8E9419040E40}" type="presOf" srcId="{D6C8175C-6352-4B9D-A23D-C16C63D062D5}" destId="{2C1CE9EA-D23F-4AFA-9F8B-D34D8D235934}" srcOrd="0" destOrd="0" presId="urn:microsoft.com/office/officeart/2018/2/layout/IconVerticalSolidList"/>
    <dgm:cxn modelId="{DC6E746E-CD5B-429A-8FF1-9C6E042AAD7C}" type="presOf" srcId="{75667703-58B1-4333-A83B-DCC0AFB1752C}" destId="{BD9FAF4E-82CA-4596-B8D9-EAEDCD8FD237}" srcOrd="0" destOrd="0" presId="urn:microsoft.com/office/officeart/2018/2/layout/IconVerticalSolidList"/>
    <dgm:cxn modelId="{85D21A59-268C-4739-98CD-DD77D4A6F909}" srcId="{75667703-58B1-4333-A83B-DCC0AFB1752C}" destId="{E06B7A57-AB10-417B-93FC-4008A35ACCA8}" srcOrd="0" destOrd="0" parTransId="{70AAD71E-D3C0-4E96-A890-552A02251184}" sibTransId="{22BA664F-7E47-4985-8DE8-38873F586781}"/>
    <dgm:cxn modelId="{0C9549AF-0816-4F2B-87CA-23839DE9E2F8}" type="presOf" srcId="{E06B7A57-AB10-417B-93FC-4008A35ACCA8}" destId="{D9F6AE7A-7C3C-4FD5-8946-BB173B8C8FE6}" srcOrd="0" destOrd="0" presId="urn:microsoft.com/office/officeart/2018/2/layout/IconVerticalSolidList"/>
    <dgm:cxn modelId="{81311CDD-C873-49EC-B1BC-93274AEECA8D}" type="presParOf" srcId="{BD9FAF4E-82CA-4596-B8D9-EAEDCD8FD237}" destId="{7BC17E0E-70B0-4C80-B924-6584BCCCCA71}" srcOrd="0" destOrd="0" presId="urn:microsoft.com/office/officeart/2018/2/layout/IconVerticalSolidList"/>
    <dgm:cxn modelId="{AC9F213C-6AF0-4327-96E0-9145D43CF522}" type="presParOf" srcId="{7BC17E0E-70B0-4C80-B924-6584BCCCCA71}" destId="{A7CA1DEE-BCDE-40F7-A889-E617F93FEFBA}" srcOrd="0" destOrd="0" presId="urn:microsoft.com/office/officeart/2018/2/layout/IconVerticalSolidList"/>
    <dgm:cxn modelId="{900F12D9-47DD-424F-94F1-89D81668CC66}" type="presParOf" srcId="{7BC17E0E-70B0-4C80-B924-6584BCCCCA71}" destId="{36C7A368-B540-4B69-B8CB-F49B3FC51348}" srcOrd="1" destOrd="0" presId="urn:microsoft.com/office/officeart/2018/2/layout/IconVerticalSolidList"/>
    <dgm:cxn modelId="{50446C9F-05E3-4FA6-B254-19A6B49C2F05}" type="presParOf" srcId="{7BC17E0E-70B0-4C80-B924-6584BCCCCA71}" destId="{87DA3186-BE87-43FE-9AFC-B2DD652D8013}" srcOrd="2" destOrd="0" presId="urn:microsoft.com/office/officeart/2018/2/layout/IconVerticalSolidList"/>
    <dgm:cxn modelId="{B9F21AAB-E1CA-4545-8222-E419927E1E30}" type="presParOf" srcId="{7BC17E0E-70B0-4C80-B924-6584BCCCCA71}" destId="{D9F6AE7A-7C3C-4FD5-8946-BB173B8C8FE6}" srcOrd="3" destOrd="0" presId="urn:microsoft.com/office/officeart/2018/2/layout/IconVerticalSolidList"/>
    <dgm:cxn modelId="{6109EBB4-EDF1-4FDB-8C63-B0DA08E7E0FC}" type="presParOf" srcId="{BD9FAF4E-82CA-4596-B8D9-EAEDCD8FD237}" destId="{6DB5A3AE-28AA-4592-B54F-EE4E88348A49}" srcOrd="1" destOrd="0" presId="urn:microsoft.com/office/officeart/2018/2/layout/IconVerticalSolidList"/>
    <dgm:cxn modelId="{7EEBABA8-7720-42D5-8904-4D015588501B}" type="presParOf" srcId="{BD9FAF4E-82CA-4596-B8D9-EAEDCD8FD237}" destId="{35FC7395-E860-4864-BF1C-9A9450C3797F}" srcOrd="2" destOrd="0" presId="urn:microsoft.com/office/officeart/2018/2/layout/IconVerticalSolidList"/>
    <dgm:cxn modelId="{71BB53B8-217C-434F-BAE5-194916BBB05C}" type="presParOf" srcId="{35FC7395-E860-4864-BF1C-9A9450C3797F}" destId="{89D5E554-A7B5-425E-89CC-7D4746BE10A7}" srcOrd="0" destOrd="0" presId="urn:microsoft.com/office/officeart/2018/2/layout/IconVerticalSolidList"/>
    <dgm:cxn modelId="{7DB78744-7315-4231-87A9-1F9A3C02E6AD}" type="presParOf" srcId="{35FC7395-E860-4864-BF1C-9A9450C3797F}" destId="{6CE61AAD-BB37-4A7B-A994-64555C616479}" srcOrd="1" destOrd="0" presId="urn:microsoft.com/office/officeart/2018/2/layout/IconVerticalSolidList"/>
    <dgm:cxn modelId="{7C7D9D68-B717-4D03-8C20-CCE30BA1194F}" type="presParOf" srcId="{35FC7395-E860-4864-BF1C-9A9450C3797F}" destId="{C979A2F3-458B-4E3D-A412-E414E3C885DC}" srcOrd="2" destOrd="0" presId="urn:microsoft.com/office/officeart/2018/2/layout/IconVerticalSolidList"/>
    <dgm:cxn modelId="{F25F75CA-8A2B-4D1C-9081-A0F2634C11DF}" type="presParOf" srcId="{35FC7395-E860-4864-BF1C-9A9450C3797F}" destId="{2C1CE9EA-D23F-4AFA-9F8B-D34D8D2359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7C7BD-473D-4809-9440-A6A95D8984DD}">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821A3D-A97A-4B24-8833-EC709C86755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91090-09F5-42E3-B6E7-B4D5D0187B46}">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Year by year, the cost of computer systems continues to drop dramatically, while the performance and capacity of those systems continue to rise equally dramatically. Today’s laptops have the computing power of an IBM mainframe from 10 or 15 years ago. Thus, we have virtually “free” computer power.</a:t>
          </a:r>
        </a:p>
      </dsp:txBody>
      <dsp:txXfrm>
        <a:off x="1437631" y="531"/>
        <a:ext cx="9077968" cy="1244702"/>
      </dsp:txXfrm>
    </dsp:sp>
    <dsp:sp modelId="{D63E5C6B-58D0-496B-AA67-47924F4D8BAB}">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20AD16-A2EA-4E63-B943-9A356159281D}">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6ABCFE-11B6-4EBD-B1A2-132F88CF7CE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Processors are so inexpensive that we now have microprocessors we throw away. </a:t>
          </a:r>
        </a:p>
      </dsp:txBody>
      <dsp:txXfrm>
        <a:off x="1437631" y="1556410"/>
        <a:ext cx="9077968" cy="1244702"/>
      </dsp:txXfrm>
    </dsp:sp>
    <dsp:sp modelId="{AC57CFCC-39E7-49B1-BC83-68D4DBBF7ECC}">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2CCAA6-9860-4891-AF3D-76EC68DD3147}">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621A01-9F2D-4BD0-9A77-8C69328BBDC0}">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a:t>The digital pregnancy test is an example (used once and then thrown away). And this continuing technological revolution has enabled the development of applications of astounding complexity and power. </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FB8F27-ECB9-432B-90FB-2536FDCA1A32}">
      <dsp:nvSpPr>
        <dsp:cNvPr id="0" name=""/>
        <dsp:cNvSpPr/>
      </dsp:nvSpPr>
      <dsp:spPr>
        <a:xfrm>
          <a:off x="49180" y="1407"/>
          <a:ext cx="6616383" cy="4300649"/>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Desktop applications that require the great power of today’s microprocessor-based systems include:</a:t>
          </a:r>
        </a:p>
        <a:p>
          <a:pPr marL="228600" lvl="1" indent="-228600" algn="l" defTabSz="933450">
            <a:lnSpc>
              <a:spcPct val="90000"/>
            </a:lnSpc>
            <a:spcBef>
              <a:spcPct val="0"/>
            </a:spcBef>
            <a:spcAft>
              <a:spcPct val="15000"/>
            </a:spcAft>
            <a:buChar char="•"/>
          </a:pPr>
          <a:r>
            <a:rPr lang="en-US" sz="2100" kern="1200"/>
            <a:t>Image processing</a:t>
          </a:r>
        </a:p>
        <a:p>
          <a:pPr marL="228600" lvl="1" indent="-228600" algn="l" defTabSz="933450">
            <a:lnSpc>
              <a:spcPct val="90000"/>
            </a:lnSpc>
            <a:spcBef>
              <a:spcPct val="0"/>
            </a:spcBef>
            <a:spcAft>
              <a:spcPct val="15000"/>
            </a:spcAft>
            <a:buChar char="•"/>
          </a:pPr>
          <a:r>
            <a:rPr lang="en-US" sz="2100" kern="1200"/>
            <a:t>Three-dimensional rendering</a:t>
          </a:r>
        </a:p>
        <a:p>
          <a:pPr marL="228600" lvl="1" indent="-228600" algn="l" defTabSz="933450">
            <a:lnSpc>
              <a:spcPct val="90000"/>
            </a:lnSpc>
            <a:spcBef>
              <a:spcPct val="0"/>
            </a:spcBef>
            <a:spcAft>
              <a:spcPct val="15000"/>
            </a:spcAft>
            <a:buChar char="•"/>
          </a:pPr>
          <a:r>
            <a:rPr lang="en-US" sz="2100" kern="1200"/>
            <a:t>Speech recognition</a:t>
          </a:r>
        </a:p>
        <a:p>
          <a:pPr marL="228600" lvl="1" indent="-228600" algn="l" defTabSz="933450">
            <a:lnSpc>
              <a:spcPct val="90000"/>
            </a:lnSpc>
            <a:spcBef>
              <a:spcPct val="0"/>
            </a:spcBef>
            <a:spcAft>
              <a:spcPct val="15000"/>
            </a:spcAft>
            <a:buChar char="•"/>
          </a:pPr>
          <a:r>
            <a:rPr lang="en-US" sz="2100" kern="1200"/>
            <a:t>Videoconferencing</a:t>
          </a:r>
        </a:p>
        <a:p>
          <a:pPr marL="228600" lvl="1" indent="-228600" algn="l" defTabSz="933450">
            <a:lnSpc>
              <a:spcPct val="90000"/>
            </a:lnSpc>
            <a:spcBef>
              <a:spcPct val="0"/>
            </a:spcBef>
            <a:spcAft>
              <a:spcPct val="15000"/>
            </a:spcAft>
            <a:buChar char="•"/>
          </a:pPr>
          <a:r>
            <a:rPr lang="en-US" sz="2100" kern="1200"/>
            <a:t>Multimedia authoring</a:t>
          </a:r>
        </a:p>
        <a:p>
          <a:pPr marL="228600" lvl="1" indent="-228600" algn="l" defTabSz="933450">
            <a:lnSpc>
              <a:spcPct val="90000"/>
            </a:lnSpc>
            <a:spcBef>
              <a:spcPct val="0"/>
            </a:spcBef>
            <a:spcAft>
              <a:spcPct val="15000"/>
            </a:spcAft>
            <a:buChar char="•"/>
          </a:pPr>
          <a:r>
            <a:rPr lang="en-US" sz="2100" kern="1200"/>
            <a:t>Voice and video annotation of files</a:t>
          </a:r>
        </a:p>
        <a:p>
          <a:pPr marL="228600" lvl="1" indent="-228600" algn="l" defTabSz="933450">
            <a:lnSpc>
              <a:spcPct val="90000"/>
            </a:lnSpc>
            <a:spcBef>
              <a:spcPct val="0"/>
            </a:spcBef>
            <a:spcAft>
              <a:spcPct val="15000"/>
            </a:spcAft>
            <a:buChar char="•"/>
          </a:pPr>
          <a:r>
            <a:rPr lang="en-US" sz="2100" kern="1200"/>
            <a:t>Simulation modeling</a:t>
          </a:r>
        </a:p>
      </dsp:txBody>
      <dsp:txXfrm>
        <a:off x="259120" y="211347"/>
        <a:ext cx="6196503" cy="38807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8EDCF0-5D79-4169-B29A-7BC68AE4D371}">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D23BC-35AA-4BDE-AD80-F78065964121}">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PH" sz="6500" b="1" kern="1200"/>
            <a:t>Amdahl's Law</a:t>
          </a:r>
          <a:endParaRPr lang="en-US" sz="6500" kern="1200"/>
        </a:p>
      </dsp:txBody>
      <dsp:txXfrm>
        <a:off x="602678" y="725825"/>
        <a:ext cx="4463730" cy="2771523"/>
      </dsp:txXfrm>
    </dsp:sp>
    <dsp:sp modelId="{5F67C81F-AB2C-4FBC-B2C9-80D3D8E1D99A}">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360EA3-FA0F-4A96-937A-90AA28B630FD}">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PH" sz="6500" b="1" kern="1200"/>
            <a:t>Little’s Law</a:t>
          </a:r>
          <a:endParaRPr lang="en-US" sz="6500" kern="1200"/>
        </a:p>
      </dsp:txBody>
      <dsp:txXfrm>
        <a:off x="6269123" y="725825"/>
        <a:ext cx="4463730" cy="27715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FC887C-1A34-4735-BBEE-35D62D7E8CF2}">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F83D44-196E-4ADA-8750-B6EF333E7F48}">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96DF5B-23F9-4652-BA46-1912CC9D991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Provides a way to quantify the maximum potential speedup that can be achieved by parallelizing a program, which can help guide decisions about hardware and software design.</a:t>
          </a:r>
        </a:p>
      </dsp:txBody>
      <dsp:txXfrm>
        <a:off x="1437631" y="531"/>
        <a:ext cx="9077968" cy="1244702"/>
      </dsp:txXfrm>
    </dsp:sp>
    <dsp:sp modelId="{B12C2313-B65F-4DA4-963B-0DB5203E65B1}">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CC4B3-1DBC-4884-99A5-3E9FD8311A7C}">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6ED0E7-88E5-4E02-9B58-F9A93A5CB01F}">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Helps to identify the portions of a program that are not easily parallelizable, which can guide efforts to optimize those portions of the code.</a:t>
          </a:r>
        </a:p>
      </dsp:txBody>
      <dsp:txXfrm>
        <a:off x="1437631" y="1556410"/>
        <a:ext cx="9077968" cy="1244702"/>
      </dsp:txXfrm>
    </dsp:sp>
    <dsp:sp modelId="{B504BA7B-A555-4741-B475-CBFD89388B22}">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218AA4-2FA2-486D-98C1-8F03C1884A63}">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E3B150-068A-484D-A816-859C80506604}">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Provides a framework for understanding the trade-offs between parallelization and other forms of optimization, such as code optimization and algorithmic improvements.</a:t>
          </a:r>
        </a:p>
      </dsp:txBody>
      <dsp:txXfrm>
        <a:off x="1437631" y="3112289"/>
        <a:ext cx="9077968" cy="12447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0428D-AF0F-4FB8-89FE-90C8F69653C5}">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F1805B-5432-4ECE-B2DC-1AFB6AF4619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8F2399-23B0-464F-85DF-97321D05298C}">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Assumes that the portion of the program that cannot be parallelized is fixed, which may not be the case in practice.</a:t>
          </a:r>
        </a:p>
      </dsp:txBody>
      <dsp:txXfrm>
        <a:off x="1437631" y="531"/>
        <a:ext cx="9077968" cy="1244702"/>
      </dsp:txXfrm>
    </dsp:sp>
    <dsp:sp modelId="{886DCAF1-625C-41D3-ADAD-61A118E53C63}">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28B456-8B32-4B2B-BE07-BEA097B0E8D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C2E4BC-919A-4063-BACE-ABF0D4A5C143}">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Assumes that all processors have the same performance characteristics, which may not be the case in practice.</a:t>
          </a:r>
        </a:p>
      </dsp:txBody>
      <dsp:txXfrm>
        <a:off x="1437631" y="1556410"/>
        <a:ext cx="9077968" cy="1244702"/>
      </dsp:txXfrm>
    </dsp:sp>
    <dsp:sp modelId="{B0FF3746-C37D-4DA7-BE7B-62A735788684}">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5D25E8-BC8E-42DB-B885-9DBDD1D51FBF}">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DD1788-E6F1-4558-8102-460D7BD7CB10}">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dirty="0"/>
            <a:t>Does not take account the other factors that can affect the performance of parallel programs, such as communication overhead and load balancing.</a:t>
          </a:r>
        </a:p>
      </dsp:txBody>
      <dsp:txXfrm>
        <a:off x="1437631" y="3112289"/>
        <a:ext cx="9077968" cy="12447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9D703-54A0-452D-8033-124723910BBE}">
      <dsp:nvSpPr>
        <dsp:cNvPr id="0" name=""/>
        <dsp:cNvSpPr/>
      </dsp:nvSpPr>
      <dsp:spPr>
        <a:xfrm>
          <a:off x="0" y="80955"/>
          <a:ext cx="7559504" cy="115786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PH" sz="2900" kern="1200"/>
            <a:t>L=</a:t>
          </a:r>
          <a:r>
            <a:rPr lang="el-GR" sz="2900" kern="1200"/>
            <a:t>λ⋅</a:t>
          </a:r>
          <a:r>
            <a:rPr lang="en-PH" sz="2900" kern="1200"/>
            <a:t>W</a:t>
          </a:r>
          <a:endParaRPr lang="en-US" sz="2900" kern="1200"/>
        </a:p>
      </dsp:txBody>
      <dsp:txXfrm>
        <a:off x="56522" y="137477"/>
        <a:ext cx="7446460" cy="1044817"/>
      </dsp:txXfrm>
    </dsp:sp>
    <dsp:sp modelId="{56984336-5ED1-4149-9994-E26E84A88065}">
      <dsp:nvSpPr>
        <dsp:cNvPr id="0" name=""/>
        <dsp:cNvSpPr/>
      </dsp:nvSpPr>
      <dsp:spPr>
        <a:xfrm>
          <a:off x="0" y="1322336"/>
          <a:ext cx="7559504" cy="1157861"/>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Where:</a:t>
          </a:r>
        </a:p>
      </dsp:txBody>
      <dsp:txXfrm>
        <a:off x="56522" y="1378858"/>
        <a:ext cx="7446460" cy="1044817"/>
      </dsp:txXfrm>
    </dsp:sp>
    <dsp:sp modelId="{1FE84ECC-B5FC-4115-AA98-38194C3C959F}">
      <dsp:nvSpPr>
        <dsp:cNvPr id="0" name=""/>
        <dsp:cNvSpPr/>
      </dsp:nvSpPr>
      <dsp:spPr>
        <a:xfrm>
          <a:off x="0" y="2563717"/>
          <a:ext cx="7559504" cy="1157861"/>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L = Average number of items in the system (e.g., instructions in a queue)</a:t>
          </a:r>
        </a:p>
      </dsp:txBody>
      <dsp:txXfrm>
        <a:off x="56522" y="2620239"/>
        <a:ext cx="7446460" cy="1044817"/>
      </dsp:txXfrm>
    </dsp:sp>
    <dsp:sp modelId="{FBA9A299-44E4-4B75-BB45-FDBBF8DD321D}">
      <dsp:nvSpPr>
        <dsp:cNvPr id="0" name=""/>
        <dsp:cNvSpPr/>
      </dsp:nvSpPr>
      <dsp:spPr>
        <a:xfrm>
          <a:off x="0" y="3805099"/>
          <a:ext cx="7559504" cy="1157861"/>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λ (lambda) = Arrival rate of items to the system (e.g., instruction arrival rate)</a:t>
          </a:r>
        </a:p>
      </dsp:txBody>
      <dsp:txXfrm>
        <a:off x="56522" y="3861621"/>
        <a:ext cx="7446460" cy="1044817"/>
      </dsp:txXfrm>
    </dsp:sp>
    <dsp:sp modelId="{CBFF0589-2F01-4655-9B15-C12DAC5B07EB}">
      <dsp:nvSpPr>
        <dsp:cNvPr id="0" name=""/>
        <dsp:cNvSpPr/>
      </dsp:nvSpPr>
      <dsp:spPr>
        <a:xfrm>
          <a:off x="0" y="5046480"/>
          <a:ext cx="7559504" cy="1157861"/>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W = Average waiting time for an item in the system</a:t>
          </a:r>
        </a:p>
      </dsp:txBody>
      <dsp:txXfrm>
        <a:off x="56522" y="5103002"/>
        <a:ext cx="7446460" cy="10448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A9F85-FD29-4D1E-84BF-8CB1A3EFBCDF}">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Apply Little’s Law Formula:</a:t>
          </a:r>
        </a:p>
        <a:p>
          <a:pPr marL="228600" lvl="1" indent="-228600" algn="l" defTabSz="889000">
            <a:lnSpc>
              <a:spcPct val="90000"/>
            </a:lnSpc>
            <a:spcBef>
              <a:spcPct val="0"/>
            </a:spcBef>
            <a:spcAft>
              <a:spcPct val="15000"/>
            </a:spcAft>
            <a:buChar char="•"/>
          </a:pPr>
          <a:r>
            <a:rPr lang="en-US" sz="2000" kern="1200"/>
            <a:t>L=λ⋅W</a:t>
          </a:r>
        </a:p>
      </dsp:txBody>
      <dsp:txXfrm>
        <a:off x="0" y="1653508"/>
        <a:ext cx="3286125" cy="2610802"/>
      </dsp:txXfrm>
    </dsp:sp>
    <dsp:sp modelId="{DD06C8EE-CB4D-40C0-835A-B975FBBD8078}">
      <dsp:nvSpPr>
        <dsp:cNvPr id="0" name=""/>
        <dsp:cNvSpPr/>
      </dsp:nvSpPr>
      <dsp:spPr>
        <a:xfrm>
          <a:off x="990361" y="435133"/>
          <a:ext cx="1305401" cy="1305401"/>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C85F4C1C-2251-44AD-9FDE-B09AAD690CFB}">
      <dsp:nvSpPr>
        <dsp:cNvPr id="0" name=""/>
        <dsp:cNvSpPr/>
      </dsp:nvSpPr>
      <dsp:spPr>
        <a:xfrm>
          <a:off x="0" y="4351266"/>
          <a:ext cx="3286125" cy="72"/>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w="12700" cap="flat" cmpd="sng" algn="ctr">
          <a:solidFill>
            <a:schemeClr val="accent2">
              <a:hueOff val="1288723"/>
              <a:satOff val="-3699"/>
              <a:lumOff val="-592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0B46CA4-6241-4128-9DFF-FC1D7B48F853}">
      <dsp:nvSpPr>
        <dsp:cNvPr id="0" name=""/>
        <dsp:cNvSpPr/>
      </dsp:nvSpPr>
      <dsp:spPr>
        <a:xfrm>
          <a:off x="3614737" y="0"/>
          <a:ext cx="3286125" cy="4351338"/>
        </a:xfrm>
        <a:prstGeom prst="rect">
          <a:avLst/>
        </a:prstGeom>
        <a:solidFill>
          <a:schemeClr val="accent2">
            <a:tint val="40000"/>
            <a:alpha val="90000"/>
            <a:hueOff val="3367359"/>
            <a:satOff val="-31116"/>
            <a:lumOff val="-3508"/>
            <a:alphaOff val="0"/>
          </a:schemeClr>
        </a:solidFill>
        <a:ln w="12700" cap="flat" cmpd="sng" algn="ctr">
          <a:solidFill>
            <a:schemeClr val="accent2">
              <a:tint val="40000"/>
              <a:alpha val="90000"/>
              <a:hueOff val="3367359"/>
              <a:satOff val="-31116"/>
              <a:lumOff val="-350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Substitute the Given Values:</a:t>
          </a:r>
        </a:p>
        <a:p>
          <a:pPr marL="228600" lvl="1" indent="-228600" algn="l" defTabSz="889000">
            <a:lnSpc>
              <a:spcPct val="90000"/>
            </a:lnSpc>
            <a:spcBef>
              <a:spcPct val="0"/>
            </a:spcBef>
            <a:spcAft>
              <a:spcPct val="15000"/>
            </a:spcAft>
            <a:buChar char="•"/>
          </a:pPr>
          <a:r>
            <a:rPr lang="en-US" sz="2000" kern="1200" dirty="0"/>
            <a:t>L=10 ⋅ 0.5</a:t>
          </a:r>
        </a:p>
      </dsp:txBody>
      <dsp:txXfrm>
        <a:off x="3614737" y="1653508"/>
        <a:ext cx="3286125" cy="2610802"/>
      </dsp:txXfrm>
    </dsp:sp>
    <dsp:sp modelId="{FAE915CA-F1C1-4B0A-BB30-0A6FBB08217B}">
      <dsp:nvSpPr>
        <dsp:cNvPr id="0" name=""/>
        <dsp:cNvSpPr/>
      </dsp:nvSpPr>
      <dsp:spPr>
        <a:xfrm>
          <a:off x="4605099" y="435133"/>
          <a:ext cx="1305401" cy="1305401"/>
        </a:xfrm>
        <a:prstGeom prst="ellipse">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w="12700" cap="flat" cmpd="sng" algn="ctr">
          <a:solidFill>
            <a:schemeClr val="accent2">
              <a:hueOff val="2577445"/>
              <a:satOff val="-7397"/>
              <a:lumOff val="-1184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8A6A43E1-3751-47D0-B8EA-2040690C97D1}">
      <dsp:nvSpPr>
        <dsp:cNvPr id="0" name=""/>
        <dsp:cNvSpPr/>
      </dsp:nvSpPr>
      <dsp:spPr>
        <a:xfrm>
          <a:off x="3614737" y="4351266"/>
          <a:ext cx="3286125" cy="72"/>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w="12700" cap="flat" cmpd="sng" algn="ctr">
          <a:solidFill>
            <a:schemeClr val="accent2">
              <a:hueOff val="3866169"/>
              <a:satOff val="-11096"/>
              <a:lumOff val="-1776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8049C56-5774-4E9D-9F98-4E8848AE20FE}">
      <dsp:nvSpPr>
        <dsp:cNvPr id="0" name=""/>
        <dsp:cNvSpPr/>
      </dsp:nvSpPr>
      <dsp:spPr>
        <a:xfrm>
          <a:off x="7229475" y="0"/>
          <a:ext cx="3286125" cy="4351338"/>
        </a:xfrm>
        <a:prstGeom prst="rect">
          <a:avLst/>
        </a:prstGeom>
        <a:solidFill>
          <a:schemeClr val="accent2">
            <a:tint val="40000"/>
            <a:alpha val="90000"/>
            <a:hueOff val="6734718"/>
            <a:satOff val="-62232"/>
            <a:lumOff val="-7015"/>
            <a:alphaOff val="0"/>
          </a:schemeClr>
        </a:solidFill>
        <a:ln w="12700" cap="flat" cmpd="sng" algn="ctr">
          <a:solidFill>
            <a:schemeClr val="accent2">
              <a:tint val="40000"/>
              <a:alpha val="90000"/>
              <a:hueOff val="6734718"/>
              <a:satOff val="-62232"/>
              <a:lumOff val="-701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a:t>Calculate L:</a:t>
          </a:r>
        </a:p>
        <a:p>
          <a:pPr marL="228600" lvl="1" indent="-228600" algn="l" defTabSz="889000">
            <a:lnSpc>
              <a:spcPct val="90000"/>
            </a:lnSpc>
            <a:spcBef>
              <a:spcPct val="0"/>
            </a:spcBef>
            <a:spcAft>
              <a:spcPct val="15000"/>
            </a:spcAft>
            <a:buChar char="•"/>
          </a:pPr>
          <a:r>
            <a:rPr lang="en-US" sz="2000" kern="1200"/>
            <a:t>L=5</a:t>
          </a:r>
        </a:p>
      </dsp:txBody>
      <dsp:txXfrm>
        <a:off x="7229475" y="1653508"/>
        <a:ext cx="3286125" cy="2610802"/>
      </dsp:txXfrm>
    </dsp:sp>
    <dsp:sp modelId="{AC32871A-8846-4BBB-BD26-4018DD4D5D5A}">
      <dsp:nvSpPr>
        <dsp:cNvPr id="0" name=""/>
        <dsp:cNvSpPr/>
      </dsp:nvSpPr>
      <dsp:spPr>
        <a:xfrm>
          <a:off x="8219836" y="435133"/>
          <a:ext cx="1305401" cy="1305401"/>
        </a:xfrm>
        <a:prstGeom prst="ellipse">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w="12700" cap="flat" cmpd="sng" algn="ctr">
          <a:solidFill>
            <a:schemeClr val="accent2">
              <a:hueOff val="5154891"/>
              <a:satOff val="-14794"/>
              <a:lumOff val="-2368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98959AF7-60CD-4D48-9425-3223329DCD0E}">
      <dsp:nvSpPr>
        <dsp:cNvPr id="0" name=""/>
        <dsp:cNvSpPr/>
      </dsp:nvSpPr>
      <dsp:spPr>
        <a:xfrm>
          <a:off x="7229475" y="4351266"/>
          <a:ext cx="3286125" cy="72"/>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A1DEE-BCDE-40F7-A889-E617F93FEFBA}">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C7A368-B540-4B69-B8CB-F49B3FC51348}">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F6AE7A-7C3C-4FD5-8946-BB173B8C8FE6}">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Improving the performance of a computer system typically involves optimizing one or more of these factors to reduce the time and resources required to complete tasks. </a:t>
          </a:r>
        </a:p>
      </dsp:txBody>
      <dsp:txXfrm>
        <a:off x="1509882" y="708097"/>
        <a:ext cx="9005717" cy="1307257"/>
      </dsp:txXfrm>
    </dsp:sp>
    <dsp:sp modelId="{89D5E554-A7B5-425E-89CC-7D4746BE10A7}">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E61AAD-BB37-4A7B-A994-64555C616479}">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1CE9EA-D23F-4AFA-9F8B-D34D8D235934}">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This can involve upgrading hardware components, optimizing software, and using specialized performance-tuning tools to identify and address bottlenecks in the system.</a:t>
          </a:r>
        </a:p>
      </dsp:txBody>
      <dsp:txXfrm>
        <a:off x="1509882" y="2342169"/>
        <a:ext cx="90057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90190-95D8-4E0D-8599-8B6F01987560}" type="datetimeFigureOut">
              <a:rPr lang="en-PH" smtClean="0"/>
              <a:t>28/11/2024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665747-1D59-448C-829A-2DED233C55EE}" type="slidenum">
              <a:rPr lang="en-PH" smtClean="0"/>
              <a:t>‹#›</a:t>
            </a:fld>
            <a:endParaRPr lang="en-PH"/>
          </a:p>
        </p:txBody>
      </p:sp>
    </p:spTree>
    <p:extLst>
      <p:ext uri="{BB962C8B-B14F-4D97-AF65-F5344CB8AC3E}">
        <p14:creationId xmlns:p14="http://schemas.microsoft.com/office/powerpoint/2010/main" val="4095201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For example, it is possible to optimize code to reduce the portion of the program that cannot be parallelized, making Amdahl’s law less accurate.</a:t>
            </a:r>
          </a:p>
          <a:p>
            <a:pPr marL="228600" indent="-228600">
              <a:buAutoNum type="arabicPeriod"/>
            </a:pPr>
            <a:r>
              <a:rPr lang="en-US" dirty="0"/>
              <a:t>For example, in a heterogeneous computing environment, some processors may be faster than others, which can affect the potential speedup that can be achieved.</a:t>
            </a:r>
          </a:p>
          <a:p>
            <a:pPr marL="228600" indent="-228600">
              <a:buAutoNum type="arabicPeriod"/>
            </a:pPr>
            <a:endParaRPr lang="en-PH" dirty="0"/>
          </a:p>
        </p:txBody>
      </p:sp>
      <p:sp>
        <p:nvSpPr>
          <p:cNvPr id="4" name="Slide Number Placeholder 3"/>
          <p:cNvSpPr>
            <a:spLocks noGrp="1"/>
          </p:cNvSpPr>
          <p:nvPr>
            <p:ph type="sldNum" sz="quarter" idx="5"/>
          </p:nvPr>
        </p:nvSpPr>
        <p:spPr/>
        <p:txBody>
          <a:bodyPr/>
          <a:lstStyle/>
          <a:p>
            <a:fld id="{F6665747-1D59-448C-829A-2DED233C55EE}" type="slidenum">
              <a:rPr lang="en-PH" smtClean="0"/>
              <a:t>11</a:t>
            </a:fld>
            <a:endParaRPr lang="en-PH"/>
          </a:p>
        </p:txBody>
      </p:sp>
    </p:spTree>
    <p:extLst>
      <p:ext uri="{BB962C8B-B14F-4D97-AF65-F5344CB8AC3E}">
        <p14:creationId xmlns:p14="http://schemas.microsoft.com/office/powerpoint/2010/main" val="123332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6665747-1D59-448C-829A-2DED233C55EE}" type="slidenum">
              <a:rPr lang="en-PH" smtClean="0"/>
              <a:t>19</a:t>
            </a:fld>
            <a:endParaRPr lang="en-PH"/>
          </a:p>
        </p:txBody>
      </p:sp>
    </p:spTree>
    <p:extLst>
      <p:ext uri="{BB962C8B-B14F-4D97-AF65-F5344CB8AC3E}">
        <p14:creationId xmlns:p14="http://schemas.microsoft.com/office/powerpoint/2010/main" val="2254067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42DD-0766-165E-EA68-73EB31C8A9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682EE44C-9F4B-0368-6BD0-2BA245B743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CDB1384F-0E89-EFC1-66A2-BD967250FD56}"/>
              </a:ext>
            </a:extLst>
          </p:cNvPr>
          <p:cNvSpPr>
            <a:spLocks noGrp="1"/>
          </p:cNvSpPr>
          <p:nvPr>
            <p:ph type="dt" sz="half" idx="10"/>
          </p:nvPr>
        </p:nvSpPr>
        <p:spPr/>
        <p:txBody>
          <a:bodyPr/>
          <a:lstStyle/>
          <a:p>
            <a:fld id="{72EA7947-E287-4738-8C82-07CE4F01EF03}" type="datetime2">
              <a:rPr lang="en-US" smtClean="0"/>
              <a:t>Wednesday, November 27, 2024</a:t>
            </a:fld>
            <a:endParaRPr lang="en-US" dirty="0"/>
          </a:p>
        </p:txBody>
      </p:sp>
      <p:sp>
        <p:nvSpPr>
          <p:cNvPr id="5" name="Footer Placeholder 4">
            <a:extLst>
              <a:ext uri="{FF2B5EF4-FFF2-40B4-BE49-F238E27FC236}">
                <a16:creationId xmlns:a16="http://schemas.microsoft.com/office/drawing/2014/main" id="{8023926C-B91F-6E9C-C0BC-1572FE3990EA}"/>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B4C7BA8-FC05-BF4C-076E-193E3461813B}"/>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8372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F693-31BD-95FF-6A78-1A1E63DC0991}"/>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B376A2BA-A685-7987-6DA7-F65C6854B1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AC59EFA-FAF5-33EB-958A-460F15C34492}"/>
              </a:ext>
            </a:extLst>
          </p:cNvPr>
          <p:cNvSpPr>
            <a:spLocks noGrp="1"/>
          </p:cNvSpPr>
          <p:nvPr>
            <p:ph type="dt" sz="half" idx="10"/>
          </p:nvPr>
        </p:nvSpPr>
        <p:spPr/>
        <p:txBody>
          <a:bodyPr/>
          <a:lstStyle/>
          <a:p>
            <a:fld id="{EE2EBD84-71F4-4271-8C46-0D47C0A9B12E}" type="datetime2">
              <a:rPr lang="en-US" smtClean="0"/>
              <a:t>Wednesday, November 27, 2024</a:t>
            </a:fld>
            <a:endParaRPr lang="en-US"/>
          </a:p>
        </p:txBody>
      </p:sp>
      <p:sp>
        <p:nvSpPr>
          <p:cNvPr id="5" name="Footer Placeholder 4">
            <a:extLst>
              <a:ext uri="{FF2B5EF4-FFF2-40B4-BE49-F238E27FC236}">
                <a16:creationId xmlns:a16="http://schemas.microsoft.com/office/drawing/2014/main" id="{7CF8DD6F-F0FC-9BA9-A7DA-A492DDAF908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2B8BA7D-410E-2C3C-DBDC-10987FFB211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57746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D686B8-AE0F-2A5C-ED25-3DE899A1BC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46DDB27-888C-D64E-FDE0-D2347157E6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6CD33A8-0EB8-E834-51C1-BF745C7637A2}"/>
              </a:ext>
            </a:extLst>
          </p:cNvPr>
          <p:cNvSpPr>
            <a:spLocks noGrp="1"/>
          </p:cNvSpPr>
          <p:nvPr>
            <p:ph type="dt" sz="half" idx="10"/>
          </p:nvPr>
        </p:nvSpPr>
        <p:spPr/>
        <p:txBody>
          <a:bodyPr/>
          <a:lstStyle/>
          <a:p>
            <a:fld id="{ABAE0CE1-F450-4107-B2CB-17B18F8A3F4A}" type="datetime2">
              <a:rPr lang="en-US" smtClean="0"/>
              <a:t>Wednesday, November 27, 2024</a:t>
            </a:fld>
            <a:endParaRPr lang="en-US"/>
          </a:p>
        </p:txBody>
      </p:sp>
      <p:sp>
        <p:nvSpPr>
          <p:cNvPr id="5" name="Footer Placeholder 4">
            <a:extLst>
              <a:ext uri="{FF2B5EF4-FFF2-40B4-BE49-F238E27FC236}">
                <a16:creationId xmlns:a16="http://schemas.microsoft.com/office/drawing/2014/main" id="{8D14642A-817B-FE1F-B9A9-5DA4CB3DB086}"/>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2364A260-C995-BB85-612A-AE9D5321B4BB}"/>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13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61E4-14EB-36B3-218B-6B56F316A29B}"/>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B8309BF8-7AFC-86E2-F737-F90B9B67C6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7791D2C-DFC3-02A5-E954-033C08B26CBC}"/>
              </a:ext>
            </a:extLst>
          </p:cNvPr>
          <p:cNvSpPr>
            <a:spLocks noGrp="1"/>
          </p:cNvSpPr>
          <p:nvPr>
            <p:ph type="dt" sz="half" idx="10"/>
          </p:nvPr>
        </p:nvSpPr>
        <p:spPr/>
        <p:txBody>
          <a:bodyPr/>
          <a:lstStyle/>
          <a:p>
            <a:fld id="{6FE8C025-CD7A-4966-867E-81CF82B15267}" type="datetime2">
              <a:rPr lang="en-US" smtClean="0"/>
              <a:t>Wednesday, November 27, 2024</a:t>
            </a:fld>
            <a:endParaRPr lang="en-US"/>
          </a:p>
        </p:txBody>
      </p:sp>
      <p:sp>
        <p:nvSpPr>
          <p:cNvPr id="5" name="Footer Placeholder 4">
            <a:extLst>
              <a:ext uri="{FF2B5EF4-FFF2-40B4-BE49-F238E27FC236}">
                <a16:creationId xmlns:a16="http://schemas.microsoft.com/office/drawing/2014/main" id="{5774DEBD-B362-320B-E08D-3370DF234A0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61659087-4FB7-1842-38C3-EE362C4C56D5}"/>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4277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409DD-A5E7-0649-09DD-A094B6DC60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D18AB47-F3CD-9551-0DEC-F43BF7C8A3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395897-6A58-98FC-B24D-5C36C1145A6A}"/>
              </a:ext>
            </a:extLst>
          </p:cNvPr>
          <p:cNvSpPr>
            <a:spLocks noGrp="1"/>
          </p:cNvSpPr>
          <p:nvPr>
            <p:ph type="dt" sz="half" idx="10"/>
          </p:nvPr>
        </p:nvSpPr>
        <p:spPr/>
        <p:txBody>
          <a:bodyPr/>
          <a:lstStyle/>
          <a:p>
            <a:fld id="{FE809929-0719-4517-94D6-FDF7F99E70F6}" type="datetime2">
              <a:rPr lang="en-US" smtClean="0"/>
              <a:t>Wednesday, November 27, 2024</a:t>
            </a:fld>
            <a:endParaRPr lang="en-US"/>
          </a:p>
        </p:txBody>
      </p:sp>
      <p:sp>
        <p:nvSpPr>
          <p:cNvPr id="5" name="Footer Placeholder 4">
            <a:extLst>
              <a:ext uri="{FF2B5EF4-FFF2-40B4-BE49-F238E27FC236}">
                <a16:creationId xmlns:a16="http://schemas.microsoft.com/office/drawing/2014/main" id="{966EC023-4847-6C35-1DED-568194CA5A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BDFA9EC-8967-E80D-92C5-7F2AE3013279}"/>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82539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AEE5-7510-68A1-3B1E-BC4126F9D880}"/>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5461CDF-A50F-9AD6-09D8-887E86D90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5253759-E493-3BA7-26C3-118426AC24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3CD535E-AC07-8B39-A98D-C7A9F3541371}"/>
              </a:ext>
            </a:extLst>
          </p:cNvPr>
          <p:cNvSpPr>
            <a:spLocks noGrp="1"/>
          </p:cNvSpPr>
          <p:nvPr>
            <p:ph type="dt" sz="half" idx="10"/>
          </p:nvPr>
        </p:nvSpPr>
        <p:spPr/>
        <p:txBody>
          <a:bodyPr/>
          <a:lstStyle/>
          <a:p>
            <a:fld id="{20E95673-5512-4AAA-9AEB-E00C61EC65D5}" type="datetime2">
              <a:rPr lang="en-US" smtClean="0"/>
              <a:t>Wednesday, November 27, 2024</a:t>
            </a:fld>
            <a:endParaRPr lang="en-US"/>
          </a:p>
        </p:txBody>
      </p:sp>
      <p:sp>
        <p:nvSpPr>
          <p:cNvPr id="6" name="Footer Placeholder 5">
            <a:extLst>
              <a:ext uri="{FF2B5EF4-FFF2-40B4-BE49-F238E27FC236}">
                <a16:creationId xmlns:a16="http://schemas.microsoft.com/office/drawing/2014/main" id="{6CE40050-0089-9E74-03EE-085D2D06FB06}"/>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A20A6321-1B58-BB56-E4D3-2F0DE5206AE7}"/>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44246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31E7-83E0-E346-0C0D-8412D2FDC2D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A410D59-E9D9-0015-2A44-7EF8EE501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6AAB18-C91A-6E1D-BF7E-46A40719FD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632ABDCA-322A-6AA4-23F1-84B8AEBFB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A3D626-E0EA-277B-91B3-E4EF4F4A9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9D689A9E-7679-FF63-24EF-AD813DB2FEAF}"/>
              </a:ext>
            </a:extLst>
          </p:cNvPr>
          <p:cNvSpPr>
            <a:spLocks noGrp="1"/>
          </p:cNvSpPr>
          <p:nvPr>
            <p:ph type="dt" sz="half" idx="10"/>
          </p:nvPr>
        </p:nvSpPr>
        <p:spPr/>
        <p:txBody>
          <a:bodyPr/>
          <a:lstStyle/>
          <a:p>
            <a:fld id="{C13138FA-2E87-4873-8BBA-13E447C9A99A}" type="datetime2">
              <a:rPr lang="en-US" smtClean="0"/>
              <a:t>Wednesday, November 27, 2024</a:t>
            </a:fld>
            <a:endParaRPr lang="en-US"/>
          </a:p>
        </p:txBody>
      </p:sp>
      <p:sp>
        <p:nvSpPr>
          <p:cNvPr id="8" name="Footer Placeholder 7">
            <a:extLst>
              <a:ext uri="{FF2B5EF4-FFF2-40B4-BE49-F238E27FC236}">
                <a16:creationId xmlns:a16="http://schemas.microsoft.com/office/drawing/2014/main" id="{82646227-739C-68A4-F3C5-8098FF39AC42}"/>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1855D81B-5DF1-8C98-D2C2-C5BD9513DF4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40105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4594-1931-5EAA-3E0D-ACCF769049C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215246ED-B8E5-B6D8-152E-713B1384385C}"/>
              </a:ext>
            </a:extLst>
          </p:cNvPr>
          <p:cNvSpPr>
            <a:spLocks noGrp="1"/>
          </p:cNvSpPr>
          <p:nvPr>
            <p:ph type="dt" sz="half" idx="10"/>
          </p:nvPr>
        </p:nvSpPr>
        <p:spPr/>
        <p:txBody>
          <a:bodyPr/>
          <a:lstStyle/>
          <a:p>
            <a:fld id="{D75BB40A-97BD-4BFB-B639-0BFF95FDE8B7}" type="datetime2">
              <a:rPr lang="en-US" smtClean="0"/>
              <a:t>Wednesday, November 27, 2024</a:t>
            </a:fld>
            <a:endParaRPr lang="en-US"/>
          </a:p>
        </p:txBody>
      </p:sp>
      <p:sp>
        <p:nvSpPr>
          <p:cNvPr id="4" name="Footer Placeholder 3">
            <a:extLst>
              <a:ext uri="{FF2B5EF4-FFF2-40B4-BE49-F238E27FC236}">
                <a16:creationId xmlns:a16="http://schemas.microsoft.com/office/drawing/2014/main" id="{EEDA36CE-AC9F-EFA9-6DCC-D4EAF118B7A8}"/>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B594C23C-8FB8-C215-1EBA-82E92BCB051F}"/>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43432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BACD5C-3369-9179-0548-992A9ABC52AD}"/>
              </a:ext>
            </a:extLst>
          </p:cNvPr>
          <p:cNvSpPr>
            <a:spLocks noGrp="1"/>
          </p:cNvSpPr>
          <p:nvPr>
            <p:ph type="dt" sz="half" idx="10"/>
          </p:nvPr>
        </p:nvSpPr>
        <p:spPr/>
        <p:txBody>
          <a:bodyPr/>
          <a:lstStyle/>
          <a:p>
            <a:fld id="{9EE9E0E3-ECF6-4CFE-8698-AEFEBCECC3C0}" type="datetime2">
              <a:rPr lang="en-US" smtClean="0"/>
              <a:t>Wednesday, November 27, 2024</a:t>
            </a:fld>
            <a:endParaRPr lang="en-US"/>
          </a:p>
        </p:txBody>
      </p:sp>
      <p:sp>
        <p:nvSpPr>
          <p:cNvPr id="3" name="Footer Placeholder 2">
            <a:extLst>
              <a:ext uri="{FF2B5EF4-FFF2-40B4-BE49-F238E27FC236}">
                <a16:creationId xmlns:a16="http://schemas.microsoft.com/office/drawing/2014/main" id="{6D0CCDDD-AC9B-D4ED-58B8-64D8FF7E6BBB}"/>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85A8D40F-5A98-B533-61E5-0B93C26BEF6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66003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2A9A-37CF-693C-9035-ADA2644D3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CE3AD1E-2314-32B9-2842-7ED1BA7417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79232639-1ED6-43DF-47C5-B0B2E01C35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50658B-3574-B719-80EE-7B141D904074}"/>
              </a:ext>
            </a:extLst>
          </p:cNvPr>
          <p:cNvSpPr>
            <a:spLocks noGrp="1"/>
          </p:cNvSpPr>
          <p:nvPr>
            <p:ph type="dt" sz="half" idx="10"/>
          </p:nvPr>
        </p:nvSpPr>
        <p:spPr/>
        <p:txBody>
          <a:bodyPr/>
          <a:lstStyle/>
          <a:p>
            <a:fld id="{251462FC-960E-4740-921F-B36862979F21}" type="datetime2">
              <a:rPr lang="en-US" smtClean="0"/>
              <a:t>Wednesday, November 27, 2024</a:t>
            </a:fld>
            <a:endParaRPr lang="en-US"/>
          </a:p>
        </p:txBody>
      </p:sp>
      <p:sp>
        <p:nvSpPr>
          <p:cNvPr id="6" name="Footer Placeholder 5">
            <a:extLst>
              <a:ext uri="{FF2B5EF4-FFF2-40B4-BE49-F238E27FC236}">
                <a16:creationId xmlns:a16="http://schemas.microsoft.com/office/drawing/2014/main" id="{1B3DC4D4-DBC2-854E-3F59-441685482301}"/>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9B264C48-4A93-A64F-BE96-AD02C4BCB569}"/>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45341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4B88-093A-4C53-670E-F0488FDF3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901A0B6-1D27-FCE4-9C6B-382D512701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4ED5DF73-8E26-E7C5-1CC7-DE71335A1B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D0646-ACA2-87C1-BEFF-59A1F20AA9F6}"/>
              </a:ext>
            </a:extLst>
          </p:cNvPr>
          <p:cNvSpPr>
            <a:spLocks noGrp="1"/>
          </p:cNvSpPr>
          <p:nvPr>
            <p:ph type="dt" sz="half" idx="10"/>
          </p:nvPr>
        </p:nvSpPr>
        <p:spPr/>
        <p:txBody>
          <a:bodyPr/>
          <a:lstStyle/>
          <a:p>
            <a:fld id="{E50BC9E2-CB44-4C05-9BB5-496C18A241E0}" type="datetime2">
              <a:rPr lang="en-US" smtClean="0"/>
              <a:t>Wednesday, November 27, 2024</a:t>
            </a:fld>
            <a:endParaRPr lang="en-US"/>
          </a:p>
        </p:txBody>
      </p:sp>
      <p:sp>
        <p:nvSpPr>
          <p:cNvPr id="6" name="Footer Placeholder 5">
            <a:extLst>
              <a:ext uri="{FF2B5EF4-FFF2-40B4-BE49-F238E27FC236}">
                <a16:creationId xmlns:a16="http://schemas.microsoft.com/office/drawing/2014/main" id="{42CF996E-9DD2-0E1F-19DB-929A1CD8B05E}"/>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B1CBCC1D-F8D9-82B7-5AC6-D3906B6D6FCB}"/>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65077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05391D-F0FE-AD6A-F3C5-89F20E10E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9E235274-0F9B-430B-6916-9966C17BDE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3276620E-FA2E-6A57-4C7A-C4FE522014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6CB39B-5F4C-4A7E-9BE3-AAFD45576D16}" type="datetime2">
              <a:rPr lang="en-US" smtClean="0"/>
              <a:t>Wednesday, November 27, 2024</a:t>
            </a:fld>
            <a:endParaRPr lang="en-US" dirty="0"/>
          </a:p>
        </p:txBody>
      </p:sp>
      <p:sp>
        <p:nvSpPr>
          <p:cNvPr id="5" name="Footer Placeholder 4">
            <a:extLst>
              <a:ext uri="{FF2B5EF4-FFF2-40B4-BE49-F238E27FC236}">
                <a16:creationId xmlns:a16="http://schemas.microsoft.com/office/drawing/2014/main" id="{B77DC008-8ED5-DFB5-B309-FE189ACE0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6990CF3D-07C3-7F01-1827-16B8A57110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60633229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066F0-63BD-E171-1ECA-1AFE8598E0C8}"/>
              </a:ext>
            </a:extLst>
          </p:cNvPr>
          <p:cNvSpPr>
            <a:spLocks noGrp="1"/>
          </p:cNvSpPr>
          <p:nvPr>
            <p:ph type="ctrTitle"/>
          </p:nvPr>
        </p:nvSpPr>
        <p:spPr>
          <a:xfrm>
            <a:off x="550864" y="549275"/>
            <a:ext cx="6373812" cy="984885"/>
          </a:xfrm>
        </p:spPr>
        <p:txBody>
          <a:bodyPr wrap="square" anchor="ctr">
            <a:normAutofit/>
          </a:bodyPr>
          <a:lstStyle/>
          <a:p>
            <a:pPr>
              <a:lnSpc>
                <a:spcPct val="90000"/>
              </a:lnSpc>
            </a:pPr>
            <a:r>
              <a:rPr lang="en-PH" sz="3700"/>
              <a:t>CPU PERFORMANCE ISSUES </a:t>
            </a:r>
          </a:p>
        </p:txBody>
      </p:sp>
      <p:sp>
        <p:nvSpPr>
          <p:cNvPr id="3" name="Subtitle 2">
            <a:extLst>
              <a:ext uri="{FF2B5EF4-FFF2-40B4-BE49-F238E27FC236}">
                <a16:creationId xmlns:a16="http://schemas.microsoft.com/office/drawing/2014/main" id="{A2146C89-8A03-0A58-0FD7-0D9B1D6B4A9E}"/>
              </a:ext>
            </a:extLst>
          </p:cNvPr>
          <p:cNvSpPr>
            <a:spLocks noGrp="1"/>
          </p:cNvSpPr>
          <p:nvPr>
            <p:ph type="subTitle" idx="1"/>
          </p:nvPr>
        </p:nvSpPr>
        <p:spPr>
          <a:xfrm>
            <a:off x="7140575" y="549275"/>
            <a:ext cx="4498976" cy="984885"/>
          </a:xfrm>
        </p:spPr>
        <p:txBody>
          <a:bodyPr anchor="ctr">
            <a:normAutofit/>
          </a:bodyPr>
          <a:lstStyle/>
          <a:p>
            <a:pPr algn="r"/>
            <a:r>
              <a:rPr lang="en-US">
                <a:solidFill>
                  <a:schemeClr val="tx1">
                    <a:alpha val="60000"/>
                  </a:schemeClr>
                </a:solidFill>
              </a:rPr>
              <a:t>Lecturer: Jay A. Abaleta</a:t>
            </a:r>
            <a:endParaRPr lang="en-PH">
              <a:solidFill>
                <a:schemeClr val="tx1">
                  <a:alpha val="60000"/>
                </a:schemeClr>
              </a:solidFill>
            </a:endParaRPr>
          </a:p>
        </p:txBody>
      </p:sp>
      <p:pic>
        <p:nvPicPr>
          <p:cNvPr id="4" name="Picture 3" descr="A colorful swirly wave&#10;&#10;Description automatically generated with medium confidence">
            <a:extLst>
              <a:ext uri="{FF2B5EF4-FFF2-40B4-BE49-F238E27FC236}">
                <a16:creationId xmlns:a16="http://schemas.microsoft.com/office/drawing/2014/main" id="{34D46FE2-2C71-7DBF-4EE6-F09C4A59043B}"/>
              </a:ext>
            </a:extLst>
          </p:cNvPr>
          <p:cNvPicPr>
            <a:picLocks noChangeAspect="1"/>
          </p:cNvPicPr>
          <p:nvPr/>
        </p:nvPicPr>
        <p:blipFill>
          <a:blip r:embed="rId2"/>
          <a:srcRect t="16848" b="5219"/>
          <a:stretch/>
        </p:blipFill>
        <p:spPr>
          <a:xfrm>
            <a:off x="20" y="2083435"/>
            <a:ext cx="12191980" cy="4774564"/>
          </a:xfrm>
          <a:custGeom>
            <a:avLst/>
            <a:gdLst/>
            <a:ahLst/>
            <a:cxnLst/>
            <a:rect l="l" t="t" r="r" b="b"/>
            <a:pathLst>
              <a:path w="12192000" h="4774564">
                <a:moveTo>
                  <a:pt x="0" y="0"/>
                </a:moveTo>
                <a:lnTo>
                  <a:pt x="12192000" y="0"/>
                </a:lnTo>
                <a:lnTo>
                  <a:pt x="12192000" y="4774564"/>
                </a:lnTo>
                <a:lnTo>
                  <a:pt x="0" y="4774564"/>
                </a:lnTo>
                <a:close/>
              </a:path>
            </a:pathLst>
          </a:custGeom>
        </p:spPr>
      </p:pic>
    </p:spTree>
    <p:extLst>
      <p:ext uri="{BB962C8B-B14F-4D97-AF65-F5344CB8AC3E}">
        <p14:creationId xmlns:p14="http://schemas.microsoft.com/office/powerpoint/2010/main" val="1180217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72100F-6A59-FC76-5B91-B50467B4F883}"/>
              </a:ext>
            </a:extLst>
          </p:cNvPr>
          <p:cNvSpPr>
            <a:spLocks noGrp="1"/>
          </p:cNvSpPr>
          <p:nvPr>
            <p:ph type="title"/>
          </p:nvPr>
        </p:nvSpPr>
        <p:spPr>
          <a:xfrm>
            <a:off x="841248" y="256032"/>
            <a:ext cx="10506456" cy="1014984"/>
          </a:xfrm>
        </p:spPr>
        <p:txBody>
          <a:bodyPr anchor="b">
            <a:normAutofit/>
          </a:bodyPr>
          <a:lstStyle/>
          <a:p>
            <a:r>
              <a:rPr lang="en-PH" b="1"/>
              <a:t>Advantages of Amdahl’s law</a:t>
            </a:r>
            <a:endParaRPr lang="en-PH"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F74F426-940A-9714-5E10-0AD5459327DB}"/>
              </a:ext>
            </a:extLst>
          </p:cNvPr>
          <p:cNvGraphicFramePr>
            <a:graphicFrameLocks noGrp="1"/>
          </p:cNvGraphicFramePr>
          <p:nvPr>
            <p:ph idx="1"/>
            <p:extLst>
              <p:ext uri="{D42A27DB-BD31-4B8C-83A1-F6EECF244321}">
                <p14:modId xmlns:p14="http://schemas.microsoft.com/office/powerpoint/2010/main" val="256899912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2053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95A79E-AA2E-0152-5AAA-A3743EF47E78}"/>
              </a:ext>
            </a:extLst>
          </p:cNvPr>
          <p:cNvSpPr>
            <a:spLocks noGrp="1"/>
          </p:cNvSpPr>
          <p:nvPr>
            <p:ph type="title"/>
          </p:nvPr>
        </p:nvSpPr>
        <p:spPr>
          <a:xfrm>
            <a:off x="841248" y="256032"/>
            <a:ext cx="10506456" cy="1014984"/>
          </a:xfrm>
        </p:spPr>
        <p:txBody>
          <a:bodyPr anchor="b">
            <a:normAutofit/>
          </a:bodyPr>
          <a:lstStyle/>
          <a:p>
            <a:r>
              <a:rPr lang="en-PH" sz="3100" b="1" dirty="0"/>
              <a:t>Disadvantages of Amdahl’s law</a:t>
            </a:r>
            <a:br>
              <a:rPr lang="en-PH" sz="3100" b="1" dirty="0"/>
            </a:br>
            <a:endParaRPr lang="en-PH" sz="3100"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0A11C8F-5C41-6AD3-76B1-14F1B493C6FE}"/>
              </a:ext>
            </a:extLst>
          </p:cNvPr>
          <p:cNvGraphicFramePr>
            <a:graphicFrameLocks noGrp="1"/>
          </p:cNvGraphicFramePr>
          <p:nvPr>
            <p:ph idx="1"/>
            <p:extLst>
              <p:ext uri="{D42A27DB-BD31-4B8C-83A1-F6EECF244321}">
                <p14:modId xmlns:p14="http://schemas.microsoft.com/office/powerpoint/2010/main" val="303161257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556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435E2-A5EB-16AB-DA62-BCDF0F868806}"/>
              </a:ext>
            </a:extLst>
          </p:cNvPr>
          <p:cNvSpPr>
            <a:spLocks noGrp="1"/>
          </p:cNvSpPr>
          <p:nvPr>
            <p:ph type="title"/>
          </p:nvPr>
        </p:nvSpPr>
        <p:spPr>
          <a:xfrm>
            <a:off x="761803" y="350196"/>
            <a:ext cx="4646904" cy="1624520"/>
          </a:xfrm>
        </p:spPr>
        <p:txBody>
          <a:bodyPr anchor="ctr">
            <a:normAutofit/>
          </a:bodyPr>
          <a:lstStyle/>
          <a:p>
            <a:r>
              <a:rPr lang="en-US" sz="4000"/>
              <a:t>The Little’s Law</a:t>
            </a:r>
            <a:endParaRPr lang="en-PH" sz="4000"/>
          </a:p>
        </p:txBody>
      </p:sp>
      <p:sp>
        <p:nvSpPr>
          <p:cNvPr id="3" name="Content Placeholder 2">
            <a:extLst>
              <a:ext uri="{FF2B5EF4-FFF2-40B4-BE49-F238E27FC236}">
                <a16:creationId xmlns:a16="http://schemas.microsoft.com/office/drawing/2014/main" id="{BF7D9740-93DD-AF8F-A7C4-013844030EBD}"/>
              </a:ext>
            </a:extLst>
          </p:cNvPr>
          <p:cNvSpPr>
            <a:spLocks noGrp="1"/>
          </p:cNvSpPr>
          <p:nvPr>
            <p:ph idx="1"/>
          </p:nvPr>
        </p:nvSpPr>
        <p:spPr>
          <a:xfrm>
            <a:off x="761802" y="2743200"/>
            <a:ext cx="4646905" cy="3613149"/>
          </a:xfrm>
        </p:spPr>
        <p:txBody>
          <a:bodyPr anchor="ctr">
            <a:normAutofit/>
          </a:bodyPr>
          <a:lstStyle/>
          <a:p>
            <a:r>
              <a:rPr lang="en-US" sz="2000" b="0" i="0" dirty="0">
                <a:effectLst/>
                <a:latin typeface="source-serif-pro"/>
              </a:rPr>
              <a:t>Little’s Law is a mathematical equation that establishes a relationship between three key parameters in a queuing system.</a:t>
            </a:r>
          </a:p>
          <a:p>
            <a:r>
              <a:rPr lang="en-US" sz="2000" dirty="0"/>
              <a:t>To establish a relationship between system performance metrics in queuing systems like CPUs or networks.</a:t>
            </a:r>
            <a:endParaRPr lang="en-US" sz="2000" dirty="0">
              <a:latin typeface="source-serif-pro"/>
            </a:endParaRPr>
          </a:p>
          <a:p>
            <a:pPr marL="0" indent="0">
              <a:buNone/>
            </a:pPr>
            <a:endParaRPr lang="en-US" sz="2000" b="0" i="0" dirty="0">
              <a:effectLst/>
              <a:latin typeface="source-serif-pro"/>
            </a:endParaRPr>
          </a:p>
          <a:p>
            <a:pPr marL="0" indent="0">
              <a:buNone/>
            </a:pPr>
            <a:endParaRPr lang="en-PH" sz="2000" dirty="0"/>
          </a:p>
        </p:txBody>
      </p:sp>
      <p:pic>
        <p:nvPicPr>
          <p:cNvPr id="5" name="Picture 4" descr="An electronic circuit board in blue color">
            <a:extLst>
              <a:ext uri="{FF2B5EF4-FFF2-40B4-BE49-F238E27FC236}">
                <a16:creationId xmlns:a16="http://schemas.microsoft.com/office/drawing/2014/main" id="{178001FD-3905-AD9C-6666-08540436D9B4}"/>
              </a:ext>
            </a:extLst>
          </p:cNvPr>
          <p:cNvPicPr>
            <a:picLocks noChangeAspect="1"/>
          </p:cNvPicPr>
          <p:nvPr/>
        </p:nvPicPr>
        <p:blipFill>
          <a:blip r:embed="rId2"/>
          <a:srcRect l="2360" r="38239" b="-2"/>
          <a:stretch/>
        </p:blipFill>
        <p:spPr>
          <a:xfrm>
            <a:off x="6096000" y="1"/>
            <a:ext cx="6102825" cy="6858000"/>
          </a:xfrm>
          <a:prstGeom prst="rect">
            <a:avLst/>
          </a:prstGeom>
        </p:spPr>
      </p:pic>
    </p:spTree>
    <p:extLst>
      <p:ext uri="{BB962C8B-B14F-4D97-AF65-F5344CB8AC3E}">
        <p14:creationId xmlns:p14="http://schemas.microsoft.com/office/powerpoint/2010/main" val="320793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B53E302-E780-3902-ED0C-BE4CDC82AB34}"/>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The Formula</a:t>
            </a:r>
            <a:endParaRPr lang="en-PH" sz="4800">
              <a:solidFill>
                <a:schemeClr val="bg1"/>
              </a:solidFill>
            </a:endParaRPr>
          </a:p>
        </p:txBody>
      </p:sp>
      <p:graphicFrame>
        <p:nvGraphicFramePr>
          <p:cNvPr id="5" name="Content Placeholder 2">
            <a:extLst>
              <a:ext uri="{FF2B5EF4-FFF2-40B4-BE49-F238E27FC236}">
                <a16:creationId xmlns:a16="http://schemas.microsoft.com/office/drawing/2014/main" id="{288D281D-B982-C264-FD2E-6639786AD5D5}"/>
              </a:ext>
            </a:extLst>
          </p:cNvPr>
          <p:cNvGraphicFramePr>
            <a:graphicFrameLocks noGrp="1"/>
          </p:cNvGraphicFramePr>
          <p:nvPr>
            <p:ph idx="1"/>
            <p:extLst>
              <p:ext uri="{D42A27DB-BD31-4B8C-83A1-F6EECF244321}">
                <p14:modId xmlns:p14="http://schemas.microsoft.com/office/powerpoint/2010/main" val="3697131217"/>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298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9F6862-E5E2-CCFD-0FB8-47023B4320B4}"/>
              </a:ext>
            </a:extLst>
          </p:cNvPr>
          <p:cNvSpPr>
            <a:spLocks noGrp="1"/>
          </p:cNvSpPr>
          <p:nvPr>
            <p:ph type="title"/>
          </p:nvPr>
        </p:nvSpPr>
        <p:spPr>
          <a:xfrm>
            <a:off x="686834" y="1153572"/>
            <a:ext cx="3200400" cy="4461163"/>
          </a:xfrm>
        </p:spPr>
        <p:txBody>
          <a:bodyPr>
            <a:normAutofit/>
          </a:bodyPr>
          <a:lstStyle/>
          <a:p>
            <a:r>
              <a:rPr lang="en-US">
                <a:solidFill>
                  <a:srgbClr val="FFFFFF"/>
                </a:solidFill>
              </a:rPr>
              <a:t>Example:</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4919BE9-E4DF-667D-D177-F8CA50FEB0B2}"/>
              </a:ext>
            </a:extLst>
          </p:cNvPr>
          <p:cNvSpPr>
            <a:spLocks noGrp="1"/>
          </p:cNvSpPr>
          <p:nvPr>
            <p:ph idx="1"/>
          </p:nvPr>
        </p:nvSpPr>
        <p:spPr>
          <a:xfrm>
            <a:off x="4447308" y="591344"/>
            <a:ext cx="6906491" cy="5585619"/>
          </a:xfrm>
        </p:spPr>
        <p:txBody>
          <a:bodyPr anchor="ctr">
            <a:normAutofit/>
          </a:bodyPr>
          <a:lstStyle/>
          <a:p>
            <a:pPr marL="0" indent="0">
              <a:buNone/>
            </a:pPr>
            <a:r>
              <a:rPr lang="en-US" dirty="0"/>
              <a:t>Scenario:</a:t>
            </a:r>
          </a:p>
          <a:p>
            <a:r>
              <a:rPr lang="en-US" dirty="0"/>
              <a:t>A coffee shop serves an average of </a:t>
            </a:r>
            <a:r>
              <a:rPr lang="en-US" b="1" dirty="0"/>
              <a:t>10 customers per hour</a:t>
            </a:r>
            <a:r>
              <a:rPr lang="en-US" dirty="0"/>
              <a:t> (arrival rate λ=10).</a:t>
            </a:r>
            <a:br>
              <a:rPr lang="en-US" dirty="0"/>
            </a:br>
            <a:r>
              <a:rPr lang="en-US" dirty="0"/>
              <a:t>The average time each customer spends in the shop, from entering to leaving, is </a:t>
            </a:r>
            <a:r>
              <a:rPr lang="en-US" b="1" dirty="0"/>
              <a:t>0.5 hours (W = 0.5)</a:t>
            </a:r>
            <a:r>
              <a:rPr lang="en-US" dirty="0"/>
              <a:t>.</a:t>
            </a:r>
          </a:p>
          <a:p>
            <a:pPr marL="0" indent="0">
              <a:buNone/>
            </a:pPr>
            <a:endParaRPr lang="en-US" b="1" dirty="0"/>
          </a:p>
          <a:p>
            <a:pPr marL="0" indent="0">
              <a:buNone/>
            </a:pPr>
            <a:r>
              <a:rPr lang="en-US" b="1" dirty="0"/>
              <a:t>Goal:</a:t>
            </a:r>
            <a:r>
              <a:rPr lang="en-US" dirty="0"/>
              <a:t> Determine the average number of customers in the coffee shop (L).</a:t>
            </a:r>
          </a:p>
          <a:p>
            <a:pPr marL="0" indent="0">
              <a:buNone/>
            </a:pPr>
            <a:endParaRPr lang="en-PH" dirty="0"/>
          </a:p>
        </p:txBody>
      </p:sp>
    </p:spTree>
    <p:extLst>
      <p:ext uri="{BB962C8B-B14F-4D97-AF65-F5344CB8AC3E}">
        <p14:creationId xmlns:p14="http://schemas.microsoft.com/office/powerpoint/2010/main" val="70034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7733-3E92-5F6F-CC47-C589B8C9CCA8}"/>
              </a:ext>
            </a:extLst>
          </p:cNvPr>
          <p:cNvPicPr>
            <a:picLocks noChangeAspect="1"/>
          </p:cNvPicPr>
          <p:nvPr/>
        </p:nvPicPr>
        <p:blipFill>
          <a:blip r:embed="rId2">
            <a:duotone>
              <a:schemeClr val="bg2">
                <a:shade val="45000"/>
                <a:satMod val="135000"/>
              </a:schemeClr>
              <a:prstClr val="white"/>
            </a:duotone>
          </a:blip>
          <a:srcRect t="6010" b="67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F3733-5D37-633E-4918-9B72AE59E93F}"/>
              </a:ext>
            </a:extLst>
          </p:cNvPr>
          <p:cNvSpPr>
            <a:spLocks noGrp="1"/>
          </p:cNvSpPr>
          <p:nvPr>
            <p:ph type="title"/>
          </p:nvPr>
        </p:nvSpPr>
        <p:spPr>
          <a:xfrm>
            <a:off x="838200" y="365125"/>
            <a:ext cx="10515600" cy="1325563"/>
          </a:xfrm>
        </p:spPr>
        <p:txBody>
          <a:bodyPr>
            <a:normAutofit/>
          </a:bodyPr>
          <a:lstStyle/>
          <a:p>
            <a:r>
              <a:rPr lang="en-US" dirty="0"/>
              <a:t>Solution</a:t>
            </a:r>
            <a:endParaRPr lang="en-PH" dirty="0"/>
          </a:p>
        </p:txBody>
      </p:sp>
      <p:graphicFrame>
        <p:nvGraphicFramePr>
          <p:cNvPr id="5" name="Content Placeholder 2">
            <a:extLst>
              <a:ext uri="{FF2B5EF4-FFF2-40B4-BE49-F238E27FC236}">
                <a16:creationId xmlns:a16="http://schemas.microsoft.com/office/drawing/2014/main" id="{974AA559-CBD0-861E-2A12-965AD3FF32A8}"/>
              </a:ext>
            </a:extLst>
          </p:cNvPr>
          <p:cNvGraphicFramePr>
            <a:graphicFrameLocks noGrp="1"/>
          </p:cNvGraphicFramePr>
          <p:nvPr>
            <p:ph idx="1"/>
            <p:extLst>
              <p:ext uri="{D42A27DB-BD31-4B8C-83A1-F6EECF244321}">
                <p14:modId xmlns:p14="http://schemas.microsoft.com/office/powerpoint/2010/main" val="382038702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9241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9804DB-0B1F-DA22-6A3B-416580F6BADB}"/>
              </a:ext>
            </a:extLst>
          </p:cNvPr>
          <p:cNvSpPr>
            <a:spLocks noGrp="1"/>
          </p:cNvSpPr>
          <p:nvPr>
            <p:ph type="title"/>
          </p:nvPr>
        </p:nvSpPr>
        <p:spPr>
          <a:xfrm>
            <a:off x="841248" y="256032"/>
            <a:ext cx="10506456" cy="1014984"/>
          </a:xfrm>
        </p:spPr>
        <p:txBody>
          <a:bodyPr anchor="b">
            <a:normAutofit/>
          </a:bodyPr>
          <a:lstStyle/>
          <a:p>
            <a:r>
              <a:rPr lang="en-PH" dirty="0"/>
              <a:t>Basic Measures of Performance</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1740315-3FA2-E4C0-D3EA-2EC5D4959444}"/>
              </a:ext>
            </a:extLst>
          </p:cNvPr>
          <p:cNvGraphicFramePr>
            <a:graphicFrameLocks noGrp="1"/>
          </p:cNvGraphicFramePr>
          <p:nvPr>
            <p:ph idx="1"/>
            <p:extLst>
              <p:ext uri="{D42A27DB-BD31-4B8C-83A1-F6EECF244321}">
                <p14:modId xmlns:p14="http://schemas.microsoft.com/office/powerpoint/2010/main" val="221639723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110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89700-1FCF-60B9-EFE3-B05A734BD78C}"/>
              </a:ext>
            </a:extLst>
          </p:cNvPr>
          <p:cNvSpPr>
            <a:spLocks noGrp="1"/>
          </p:cNvSpPr>
          <p:nvPr>
            <p:ph type="title"/>
          </p:nvPr>
        </p:nvSpPr>
        <p:spPr>
          <a:xfrm>
            <a:off x="1389278" y="1233241"/>
            <a:ext cx="3240506" cy="4064628"/>
          </a:xfrm>
        </p:spPr>
        <p:txBody>
          <a:bodyPr>
            <a:normAutofit/>
          </a:bodyPr>
          <a:lstStyle/>
          <a:p>
            <a:r>
              <a:rPr lang="en-US">
                <a:solidFill>
                  <a:srgbClr val="FFFFFF"/>
                </a:solidFill>
              </a:rPr>
              <a:t>What are the Key Metrics:</a:t>
            </a:r>
            <a:endParaRPr lang="en-PH">
              <a:solidFill>
                <a:srgbClr val="FFFFFF"/>
              </a:solidFill>
            </a:endParaRPr>
          </a:p>
        </p:txBody>
      </p:sp>
      <p:sp>
        <p:nvSpPr>
          <p:cNvPr id="27" name="Freeform: Shape 2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277D9DE-16C6-729F-61B9-5A56EE5E98CD}"/>
              </a:ext>
            </a:extLst>
          </p:cNvPr>
          <p:cNvSpPr>
            <a:spLocks noGrp="1"/>
          </p:cNvSpPr>
          <p:nvPr>
            <p:ph idx="1"/>
          </p:nvPr>
        </p:nvSpPr>
        <p:spPr>
          <a:xfrm>
            <a:off x="6096000" y="820880"/>
            <a:ext cx="5257799" cy="4889350"/>
          </a:xfrm>
        </p:spPr>
        <p:txBody>
          <a:bodyPr anchor="t">
            <a:normAutofit/>
          </a:bodyPr>
          <a:lstStyle/>
          <a:p>
            <a:pPr marL="0" indent="0">
              <a:buNone/>
            </a:pPr>
            <a:r>
              <a:rPr lang="en-US" sz="1500"/>
              <a:t>1. Clock Rate (GHz):</a:t>
            </a:r>
          </a:p>
          <a:p>
            <a:r>
              <a:rPr lang="en-US" sz="1500"/>
              <a:t>Measures the speed of the CPU in terms of clock cycles per second.</a:t>
            </a:r>
          </a:p>
          <a:p>
            <a:r>
              <a:rPr lang="en-US" sz="1500"/>
              <a:t>A higher clock rate often translates to faster performance, but it depends on the workload.</a:t>
            </a:r>
          </a:p>
          <a:p>
            <a:pPr marL="0" indent="0">
              <a:buNone/>
            </a:pPr>
            <a:endParaRPr lang="en-US" sz="1500"/>
          </a:p>
          <a:p>
            <a:pPr marL="0" indent="0">
              <a:buNone/>
            </a:pPr>
            <a:r>
              <a:rPr lang="en-US" sz="1500"/>
              <a:t>2. Instructions Per Cycle (IPC):</a:t>
            </a:r>
          </a:p>
          <a:p>
            <a:r>
              <a:rPr lang="en-US" sz="1500"/>
              <a:t>Indicates how many instructions a CPU can execute per clock cycle.</a:t>
            </a:r>
          </a:p>
          <a:p>
            <a:r>
              <a:rPr lang="en-US" sz="1500"/>
              <a:t>Influenced by architecture optimizations like pipelining and parallelism.</a:t>
            </a:r>
          </a:p>
          <a:p>
            <a:pPr marL="0" indent="0">
              <a:buNone/>
            </a:pPr>
            <a:endParaRPr lang="en-US" sz="1500"/>
          </a:p>
          <a:p>
            <a:pPr marL="0" indent="0">
              <a:buNone/>
            </a:pPr>
            <a:r>
              <a:rPr lang="en-US" sz="1500"/>
              <a:t>3. Throughput:</a:t>
            </a:r>
          </a:p>
          <a:p>
            <a:r>
              <a:rPr lang="en-US" sz="1500"/>
              <a:t>The number of tasks a CPU can complete in a given amount of time.</a:t>
            </a:r>
          </a:p>
          <a:p>
            <a:r>
              <a:rPr lang="en-US" sz="1500"/>
              <a:t>Crucial for server workloads.</a:t>
            </a:r>
            <a:endParaRPr lang="en-PH" sz="150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576593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F520F6-5FFF-A3DA-5F88-62626D124F8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D93976-AB58-3C48-9DFD-A45D32E74B3C}"/>
              </a:ext>
            </a:extLst>
          </p:cNvPr>
          <p:cNvSpPr>
            <a:spLocks noGrp="1"/>
          </p:cNvSpPr>
          <p:nvPr>
            <p:ph type="title"/>
          </p:nvPr>
        </p:nvSpPr>
        <p:spPr>
          <a:xfrm>
            <a:off x="1171074" y="1396686"/>
            <a:ext cx="3240506" cy="4064628"/>
          </a:xfrm>
        </p:spPr>
        <p:txBody>
          <a:bodyPr>
            <a:normAutofit/>
          </a:bodyPr>
          <a:lstStyle/>
          <a:p>
            <a:r>
              <a:rPr lang="en-US">
                <a:solidFill>
                  <a:srgbClr val="FFFFFF"/>
                </a:solidFill>
              </a:rPr>
              <a:t>What are the Key Metrics:</a:t>
            </a:r>
            <a:endParaRPr lang="en-PH">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45D21DD-4150-AF37-745F-3BF4098CBDBF}"/>
              </a:ext>
            </a:extLst>
          </p:cNvPr>
          <p:cNvSpPr>
            <a:spLocks noGrp="1"/>
          </p:cNvSpPr>
          <p:nvPr>
            <p:ph idx="1"/>
          </p:nvPr>
        </p:nvSpPr>
        <p:spPr>
          <a:xfrm>
            <a:off x="5370153" y="1526033"/>
            <a:ext cx="5536397" cy="3935281"/>
          </a:xfrm>
        </p:spPr>
        <p:txBody>
          <a:bodyPr>
            <a:normAutofit/>
          </a:bodyPr>
          <a:lstStyle/>
          <a:p>
            <a:pPr marL="0" indent="0">
              <a:buNone/>
            </a:pPr>
            <a:r>
              <a:rPr lang="en-US" sz="2200"/>
              <a:t>4. Latency:</a:t>
            </a:r>
          </a:p>
          <a:p>
            <a:r>
              <a:rPr lang="en-US" sz="2200"/>
              <a:t>The time taken to execute a single task or instruction.</a:t>
            </a:r>
          </a:p>
          <a:p>
            <a:r>
              <a:rPr lang="en-US" sz="2200"/>
              <a:t>Important for real-time applications.</a:t>
            </a:r>
          </a:p>
          <a:p>
            <a:pPr marL="0" indent="0">
              <a:buNone/>
            </a:pPr>
            <a:endParaRPr lang="en-US" sz="2200"/>
          </a:p>
          <a:p>
            <a:pPr marL="0" indent="0">
              <a:buNone/>
            </a:pPr>
            <a:r>
              <a:rPr lang="en-US" sz="2200"/>
              <a:t>5. CPI (Cycles Per Instruction):</a:t>
            </a:r>
          </a:p>
          <a:p>
            <a:r>
              <a:rPr lang="en-US" sz="2200"/>
              <a:t>Average number of clock cycles needed to execute one instruction.</a:t>
            </a:r>
          </a:p>
          <a:p>
            <a:r>
              <a:rPr lang="en-US" sz="2200"/>
              <a:t>Lower CPI indicates better performance.</a:t>
            </a:r>
            <a:endParaRPr lang="en-PH" sz="2200"/>
          </a:p>
        </p:txBody>
      </p:sp>
    </p:spTree>
    <p:extLst>
      <p:ext uri="{BB962C8B-B14F-4D97-AF65-F5344CB8AC3E}">
        <p14:creationId xmlns:p14="http://schemas.microsoft.com/office/powerpoint/2010/main" val="3049701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05F96-5E6A-D670-5974-586C9E5B57F6}"/>
              </a:ext>
            </a:extLst>
          </p:cNvPr>
          <p:cNvSpPr>
            <a:spLocks noGrp="1"/>
          </p:cNvSpPr>
          <p:nvPr>
            <p:ph type="title"/>
          </p:nvPr>
        </p:nvSpPr>
        <p:spPr/>
        <p:txBody>
          <a:bodyPr/>
          <a:lstStyle/>
          <a:p>
            <a:r>
              <a:rPr lang="en-US" dirty="0"/>
              <a:t>The Performance Calculation</a:t>
            </a:r>
            <a:endParaRPr lang="en-PH" dirty="0"/>
          </a:p>
        </p:txBody>
      </p:sp>
      <p:sp>
        <p:nvSpPr>
          <p:cNvPr id="3" name="Content Placeholder 2">
            <a:extLst>
              <a:ext uri="{FF2B5EF4-FFF2-40B4-BE49-F238E27FC236}">
                <a16:creationId xmlns:a16="http://schemas.microsoft.com/office/drawing/2014/main" id="{58B234A8-A0E7-6518-778E-B2E39723B4E4}"/>
              </a:ext>
            </a:extLst>
          </p:cNvPr>
          <p:cNvSpPr>
            <a:spLocks noGrp="1"/>
          </p:cNvSpPr>
          <p:nvPr>
            <p:ph idx="1"/>
          </p:nvPr>
        </p:nvSpPr>
        <p:spPr/>
        <p:txBody>
          <a:bodyPr>
            <a:normAutofit/>
          </a:bodyPr>
          <a:lstStyle/>
          <a:p>
            <a:pPr marL="0" indent="0">
              <a:buNone/>
            </a:pPr>
            <a:r>
              <a:rPr lang="en-US" b="1" dirty="0"/>
              <a:t>The Formula:</a:t>
            </a:r>
          </a:p>
          <a:p>
            <a:endParaRPr lang="en-US" dirty="0"/>
          </a:p>
          <a:p>
            <a:endParaRPr lang="en-US" dirty="0"/>
          </a:p>
          <a:p>
            <a:endParaRPr lang="en-US" dirty="0"/>
          </a:p>
          <a:p>
            <a:pPr marL="0" indent="0">
              <a:buNone/>
            </a:pPr>
            <a:r>
              <a:rPr lang="en-US" b="1" dirty="0"/>
              <a:t>Where:</a:t>
            </a:r>
          </a:p>
          <a:p>
            <a:pPr marL="0" indent="0">
              <a:buNone/>
            </a:pPr>
            <a:r>
              <a:rPr lang="en-US" sz="2400" dirty="0"/>
              <a:t>Instruction Count: Total number of instructions executed by the program.</a:t>
            </a:r>
          </a:p>
          <a:p>
            <a:pPr marL="0" indent="0">
              <a:buNone/>
            </a:pPr>
            <a:r>
              <a:rPr lang="en-US" sz="2400" dirty="0"/>
              <a:t>CPI: Average cycles per instruction.</a:t>
            </a:r>
          </a:p>
          <a:p>
            <a:pPr marL="0" indent="0">
              <a:buNone/>
            </a:pPr>
            <a:r>
              <a:rPr lang="en-US" sz="2400" dirty="0"/>
              <a:t>Clock Rate: Number of clock cycles per second.</a:t>
            </a:r>
            <a:endParaRPr lang="en-PH" sz="2400" dirty="0"/>
          </a:p>
        </p:txBody>
      </p:sp>
      <p:pic>
        <p:nvPicPr>
          <p:cNvPr id="5" name="Picture 4">
            <a:extLst>
              <a:ext uri="{FF2B5EF4-FFF2-40B4-BE49-F238E27FC236}">
                <a16:creationId xmlns:a16="http://schemas.microsoft.com/office/drawing/2014/main" id="{CDCBC2C5-4D12-62DC-F326-02DDA5DE9167}"/>
              </a:ext>
            </a:extLst>
          </p:cNvPr>
          <p:cNvPicPr>
            <a:picLocks noChangeAspect="1"/>
          </p:cNvPicPr>
          <p:nvPr/>
        </p:nvPicPr>
        <p:blipFill>
          <a:blip r:embed="rId3"/>
          <a:stretch>
            <a:fillRect/>
          </a:stretch>
        </p:blipFill>
        <p:spPr>
          <a:xfrm>
            <a:off x="1801177" y="2513647"/>
            <a:ext cx="6257925" cy="1304925"/>
          </a:xfrm>
          <a:prstGeom prst="rect">
            <a:avLst/>
          </a:prstGeom>
        </p:spPr>
      </p:pic>
    </p:spTree>
    <p:extLst>
      <p:ext uri="{BB962C8B-B14F-4D97-AF65-F5344CB8AC3E}">
        <p14:creationId xmlns:p14="http://schemas.microsoft.com/office/powerpoint/2010/main" val="3433007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BF5161-020D-D81A-5B28-3CBD5CE64FD6}"/>
              </a:ext>
            </a:extLst>
          </p:cNvPr>
          <p:cNvSpPr>
            <a:spLocks noGrp="1"/>
          </p:cNvSpPr>
          <p:nvPr>
            <p:ph type="title"/>
          </p:nvPr>
        </p:nvSpPr>
        <p:spPr>
          <a:xfrm>
            <a:off x="841248" y="256032"/>
            <a:ext cx="10506456" cy="1014984"/>
          </a:xfrm>
        </p:spPr>
        <p:txBody>
          <a:bodyPr anchor="b">
            <a:normAutofit/>
          </a:bodyPr>
          <a:lstStyle/>
          <a:p>
            <a:r>
              <a:rPr lang="en-PH"/>
              <a:t>Designing for Performance </a:t>
            </a:r>
            <a:endParaRPr lang="en-PH" dirty="0"/>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AA4CEF0-56B9-3E15-C6A1-E793304837B4}"/>
              </a:ext>
            </a:extLst>
          </p:cNvPr>
          <p:cNvGraphicFramePr>
            <a:graphicFrameLocks noGrp="1"/>
          </p:cNvGraphicFramePr>
          <p:nvPr>
            <p:ph idx="1"/>
            <p:extLst>
              <p:ext uri="{D42A27DB-BD31-4B8C-83A1-F6EECF244321}">
                <p14:modId xmlns:p14="http://schemas.microsoft.com/office/powerpoint/2010/main" val="197737579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384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3E29A9-C7B6-9E74-DF9B-9CC6E81A6CCA}"/>
              </a:ext>
            </a:extLst>
          </p:cNvPr>
          <p:cNvSpPr>
            <a:spLocks noGrp="1"/>
          </p:cNvSpPr>
          <p:nvPr>
            <p:ph type="title"/>
          </p:nvPr>
        </p:nvSpPr>
        <p:spPr>
          <a:xfrm>
            <a:off x="838200" y="365125"/>
            <a:ext cx="10515600" cy="1306443"/>
          </a:xfrm>
        </p:spPr>
        <p:txBody>
          <a:bodyPr>
            <a:normAutofit/>
          </a:bodyPr>
          <a:lstStyle/>
          <a:p>
            <a:r>
              <a:rPr lang="en-US" sz="4000"/>
              <a:t>Example:</a:t>
            </a:r>
            <a:endParaRPr lang="en-PH" sz="4000"/>
          </a:p>
        </p:txBody>
      </p:sp>
      <p:pic>
        <p:nvPicPr>
          <p:cNvPr id="6" name="Picture 5" descr="A close-up of a molecule&#10;&#10;Description automatically generated">
            <a:extLst>
              <a:ext uri="{FF2B5EF4-FFF2-40B4-BE49-F238E27FC236}">
                <a16:creationId xmlns:a16="http://schemas.microsoft.com/office/drawing/2014/main" id="{8D612E7F-5FEF-7C77-B677-C90A491A23AF}"/>
              </a:ext>
            </a:extLst>
          </p:cNvPr>
          <p:cNvPicPr>
            <a:picLocks noChangeAspect="1"/>
          </p:cNvPicPr>
          <p:nvPr/>
        </p:nvPicPr>
        <p:blipFill>
          <a:blip r:embed="rId2"/>
          <a:srcRect l="35176" r="19249"/>
          <a:stretch/>
        </p:blipFill>
        <p:spPr>
          <a:xfrm>
            <a:off x="7989293" y="1904282"/>
            <a:ext cx="3423093" cy="4224808"/>
          </a:xfrm>
          <a:prstGeom prst="rect">
            <a:avLst/>
          </a:prstGeom>
        </p:spPr>
      </p:pic>
      <p:graphicFrame>
        <p:nvGraphicFramePr>
          <p:cNvPr id="5" name="Content Placeholder 2">
            <a:extLst>
              <a:ext uri="{FF2B5EF4-FFF2-40B4-BE49-F238E27FC236}">
                <a16:creationId xmlns:a16="http://schemas.microsoft.com/office/drawing/2014/main" id="{65FB17BB-1DF9-60EA-2D29-D0BA9E83C625}"/>
              </a:ext>
            </a:extLst>
          </p:cNvPr>
          <p:cNvGraphicFramePr>
            <a:graphicFrameLocks noGrp="1"/>
          </p:cNvGraphicFramePr>
          <p:nvPr>
            <p:ph idx="1"/>
            <p:extLst>
              <p:ext uri="{D42A27DB-BD31-4B8C-83A1-F6EECF244321}">
                <p14:modId xmlns:p14="http://schemas.microsoft.com/office/powerpoint/2010/main" val="122913242"/>
              </p:ext>
            </p:extLst>
          </p:nvPr>
        </p:nvGraphicFramePr>
        <p:xfrm>
          <a:off x="838200" y="1825625"/>
          <a:ext cx="6714744" cy="4303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358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FDB60-78F1-2BBF-6946-7E6AA4406B7D}"/>
              </a:ext>
            </a:extLst>
          </p:cNvPr>
          <p:cNvSpPr>
            <a:spLocks noGrp="1"/>
          </p:cNvSpPr>
          <p:nvPr>
            <p:ph type="title"/>
          </p:nvPr>
        </p:nvSpPr>
        <p:spPr>
          <a:xfrm>
            <a:off x="686834" y="1153572"/>
            <a:ext cx="3200400" cy="4461163"/>
          </a:xfrm>
        </p:spPr>
        <p:txBody>
          <a:bodyPr>
            <a:normAutofit/>
          </a:bodyPr>
          <a:lstStyle/>
          <a:p>
            <a:r>
              <a:rPr lang="en-US" sz="3700">
                <a:solidFill>
                  <a:srgbClr val="FFFFFF"/>
                </a:solidFill>
              </a:rPr>
              <a:t>Key Considerations:</a:t>
            </a:r>
            <a:endParaRPr lang="en-PH" sz="37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854DA6F-4AB8-B177-8B9B-AD03AEC50539}"/>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Ø"/>
            </a:pPr>
            <a:r>
              <a:rPr lang="en-US" sz="1800"/>
              <a:t>Clock Speed: Higher clock speeds allow more instructions to be executed per second.</a:t>
            </a:r>
          </a:p>
          <a:p>
            <a:pPr>
              <a:buFont typeface="Wingdings" panose="05000000000000000000" pitchFamily="2" charset="2"/>
              <a:buChar char="Ø"/>
            </a:pPr>
            <a:r>
              <a:rPr lang="en-US" sz="1800"/>
              <a:t>Instruction Set Architecture (ISA): The design of the instruction set can impact performance. RISC (Reduced Instruction Set Computer) and CISC (Complex Instruction Set Computer) are two major architectures.</a:t>
            </a:r>
          </a:p>
          <a:p>
            <a:pPr>
              <a:buFont typeface="Wingdings" panose="05000000000000000000" pitchFamily="2" charset="2"/>
              <a:buChar char="Ø"/>
            </a:pPr>
            <a:r>
              <a:rPr lang="en-US" sz="1800"/>
              <a:t>Pipelining: Allows overlapping of instruction execution stages to increase throughput.</a:t>
            </a:r>
          </a:p>
          <a:p>
            <a:pPr>
              <a:buFont typeface="Wingdings" panose="05000000000000000000" pitchFamily="2" charset="2"/>
              <a:buChar char="Ø"/>
            </a:pPr>
            <a:r>
              <a:rPr lang="en-US" sz="1800"/>
              <a:t>Cache Hierarchy: Multi-level caching (L1, L2, L3) minimizes delays caused by memory access.</a:t>
            </a:r>
          </a:p>
          <a:p>
            <a:pPr>
              <a:buFont typeface="Wingdings" panose="05000000000000000000" pitchFamily="2" charset="2"/>
              <a:buChar char="Ø"/>
            </a:pPr>
            <a:r>
              <a:rPr lang="en-US" sz="1800"/>
              <a:t>Parallelism:</a:t>
            </a:r>
          </a:p>
          <a:p>
            <a:pPr>
              <a:buFont typeface="Wingdings" panose="05000000000000000000" pitchFamily="2" charset="2"/>
              <a:buChar char="Ø"/>
            </a:pPr>
            <a:r>
              <a:rPr lang="en-US" sz="1800"/>
              <a:t>Instruction-Level Parallelism (ILP): Executing multiple instructions at the same time.</a:t>
            </a:r>
          </a:p>
          <a:p>
            <a:pPr>
              <a:buFont typeface="Wingdings" panose="05000000000000000000" pitchFamily="2" charset="2"/>
              <a:buChar char="Ø"/>
            </a:pPr>
            <a:r>
              <a:rPr lang="en-US" sz="1800"/>
              <a:t>Thread-Level Parallelism (TLP): Running multiple threads concurrently using multicore processors.</a:t>
            </a:r>
          </a:p>
          <a:p>
            <a:pPr>
              <a:buFont typeface="Wingdings" panose="05000000000000000000" pitchFamily="2" charset="2"/>
              <a:buChar char="Ø"/>
            </a:pPr>
            <a:r>
              <a:rPr lang="en-US" sz="1800"/>
              <a:t>Power Efficiency: Balancing performance with energy consumption, especially for portable devices.</a:t>
            </a:r>
            <a:endParaRPr lang="en-PH" sz="1800"/>
          </a:p>
        </p:txBody>
      </p:sp>
    </p:spTree>
    <p:extLst>
      <p:ext uri="{BB962C8B-B14F-4D97-AF65-F5344CB8AC3E}">
        <p14:creationId xmlns:p14="http://schemas.microsoft.com/office/powerpoint/2010/main" val="1411021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B0EEBDDA-8FD0-B97F-3C5C-A01EBADEA0D4}"/>
              </a:ext>
            </a:extLst>
          </p:cNvPr>
          <p:cNvSpPr>
            <a:spLocks noGrp="1"/>
          </p:cNvSpPr>
          <p:nvPr>
            <p:ph type="title"/>
          </p:nvPr>
        </p:nvSpPr>
        <p:spPr>
          <a:xfrm>
            <a:off x="1143000" y="990599"/>
            <a:ext cx="9906000" cy="685800"/>
          </a:xfrm>
        </p:spPr>
        <p:txBody>
          <a:bodyPr anchor="t">
            <a:normAutofit/>
          </a:bodyPr>
          <a:lstStyle/>
          <a:p>
            <a:r>
              <a:rPr lang="en-US" sz="4000"/>
              <a:t>Two Laws that Provide Insight</a:t>
            </a:r>
            <a:endParaRPr lang="en-PH" sz="4000"/>
          </a:p>
        </p:txBody>
      </p:sp>
      <p:graphicFrame>
        <p:nvGraphicFramePr>
          <p:cNvPr id="5" name="Content Placeholder 2">
            <a:extLst>
              <a:ext uri="{FF2B5EF4-FFF2-40B4-BE49-F238E27FC236}">
                <a16:creationId xmlns:a16="http://schemas.microsoft.com/office/drawing/2014/main" id="{2CD67257-AD91-8EEA-C259-4F4DC1FB125E}"/>
              </a:ext>
            </a:extLst>
          </p:cNvPr>
          <p:cNvGraphicFramePr>
            <a:graphicFrameLocks noGrp="1"/>
          </p:cNvGraphicFramePr>
          <p:nvPr>
            <p:ph idx="1"/>
            <p:extLst>
              <p:ext uri="{D42A27DB-BD31-4B8C-83A1-F6EECF244321}">
                <p14:modId xmlns:p14="http://schemas.microsoft.com/office/powerpoint/2010/main" val="1534204885"/>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9091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2EA67-8420-E255-A50E-F6E56A151BB9}"/>
              </a:ext>
            </a:extLst>
          </p:cNvPr>
          <p:cNvSpPr>
            <a:spLocks noGrp="1"/>
          </p:cNvSpPr>
          <p:nvPr>
            <p:ph type="title"/>
          </p:nvPr>
        </p:nvSpPr>
        <p:spPr>
          <a:xfrm>
            <a:off x="686834" y="1153572"/>
            <a:ext cx="3200400" cy="4461163"/>
          </a:xfrm>
        </p:spPr>
        <p:txBody>
          <a:bodyPr>
            <a:normAutofit/>
          </a:bodyPr>
          <a:lstStyle/>
          <a:p>
            <a:r>
              <a:rPr lang="en-US" b="1">
                <a:solidFill>
                  <a:srgbClr val="FFFFFF"/>
                </a:solidFill>
              </a:rPr>
              <a:t>The</a:t>
            </a:r>
            <a:r>
              <a:rPr lang="en-US">
                <a:solidFill>
                  <a:srgbClr val="FFFFFF"/>
                </a:solidFill>
              </a:rPr>
              <a:t> </a:t>
            </a:r>
            <a:r>
              <a:rPr lang="en-PH" b="1">
                <a:solidFill>
                  <a:srgbClr val="FFFFFF"/>
                </a:solidFill>
              </a:rPr>
              <a:t>Amdahl’s law</a:t>
            </a:r>
            <a:endParaRPr lang="en-PH">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94B5B9B-0A00-AE89-9B08-E83AFAECAD7B}"/>
              </a:ext>
            </a:extLst>
          </p:cNvPr>
          <p:cNvSpPr>
            <a:spLocks noGrp="1"/>
          </p:cNvSpPr>
          <p:nvPr>
            <p:ph idx="1"/>
          </p:nvPr>
        </p:nvSpPr>
        <p:spPr>
          <a:xfrm>
            <a:off x="4447308" y="591344"/>
            <a:ext cx="6906491" cy="5585619"/>
          </a:xfrm>
        </p:spPr>
        <p:txBody>
          <a:bodyPr anchor="ctr">
            <a:normAutofit/>
          </a:bodyPr>
          <a:lstStyle/>
          <a:p>
            <a:pPr marL="0" indent="0">
              <a:buNone/>
            </a:pPr>
            <a:r>
              <a:rPr lang="en-PH" sz="2600" b="1" dirty="0"/>
              <a:t>What is Amdahl's Law?</a:t>
            </a:r>
          </a:p>
          <a:p>
            <a:pPr>
              <a:buFont typeface="Wingdings" panose="05000000000000000000" pitchFamily="2" charset="2"/>
              <a:buChar char="Ø"/>
            </a:pPr>
            <a:r>
              <a:rPr lang="en-US" sz="2600" dirty="0"/>
              <a:t>Amdahl's Law is a principle in computer architecture that describes the potential speedup of a program when a particular portion of it is parallelized. </a:t>
            </a:r>
          </a:p>
          <a:p>
            <a:pPr>
              <a:buFont typeface="Wingdings" panose="05000000000000000000" pitchFamily="2" charset="2"/>
              <a:buChar char="Ø"/>
            </a:pPr>
            <a:r>
              <a:rPr lang="en-US" sz="2600" dirty="0"/>
              <a:t>This Law was proposed by Gene Amdahl in 1967.</a:t>
            </a:r>
          </a:p>
          <a:p>
            <a:pPr>
              <a:buFont typeface="Wingdings" panose="05000000000000000000" pitchFamily="2" charset="2"/>
              <a:buChar char="Ø"/>
            </a:pPr>
            <a:r>
              <a:rPr lang="en-US" sz="2600" dirty="0"/>
              <a:t>It is named after computer scientist Gene Amdahl( a computer architect from IBM and Amdahl corporation) and was presented at the AFIPS Spring Joint Computer Conference in 1967.</a:t>
            </a:r>
          </a:p>
          <a:p>
            <a:pPr>
              <a:buFont typeface="Wingdings" panose="05000000000000000000" pitchFamily="2" charset="2"/>
              <a:buChar char="Ø"/>
            </a:pPr>
            <a:r>
              <a:rPr lang="en-US" sz="2600" dirty="0"/>
              <a:t> It is also known as </a:t>
            </a:r>
            <a:r>
              <a:rPr lang="en-US" sz="2600" b="1" i="1" dirty="0"/>
              <a:t>Amdahl’s argument</a:t>
            </a:r>
            <a:r>
              <a:rPr lang="en-US" sz="2600" dirty="0"/>
              <a:t>. </a:t>
            </a:r>
            <a:endParaRPr lang="en-PH" sz="2600" dirty="0"/>
          </a:p>
        </p:txBody>
      </p:sp>
    </p:spTree>
    <p:extLst>
      <p:ext uri="{BB962C8B-B14F-4D97-AF65-F5344CB8AC3E}">
        <p14:creationId xmlns:p14="http://schemas.microsoft.com/office/powerpoint/2010/main" val="174809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319F8-6F92-9242-0330-B8ACB70DA8C9}"/>
              </a:ext>
            </a:extLst>
          </p:cNvPr>
          <p:cNvSpPr>
            <a:spLocks noGrp="1"/>
          </p:cNvSpPr>
          <p:nvPr>
            <p:ph type="title"/>
          </p:nvPr>
        </p:nvSpPr>
        <p:spPr/>
        <p:txBody>
          <a:bodyPr/>
          <a:lstStyle/>
          <a:p>
            <a:r>
              <a:rPr lang="en-US" dirty="0"/>
              <a:t>Amdahl's Law Formula</a:t>
            </a:r>
            <a:endParaRPr lang="en-PH" dirty="0"/>
          </a:p>
        </p:txBody>
      </p:sp>
      <p:sp>
        <p:nvSpPr>
          <p:cNvPr id="3" name="Content Placeholder 2">
            <a:extLst>
              <a:ext uri="{FF2B5EF4-FFF2-40B4-BE49-F238E27FC236}">
                <a16:creationId xmlns:a16="http://schemas.microsoft.com/office/drawing/2014/main" id="{BA739ED5-2B42-9A0D-267D-B8198F8488AD}"/>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​Where:</a:t>
            </a:r>
          </a:p>
          <a:p>
            <a:pPr>
              <a:buFont typeface="Arial" panose="020B0604020202020204" pitchFamily="34" charset="0"/>
              <a:buChar char="•"/>
            </a:pPr>
            <a:r>
              <a:rPr lang="en-US" b="1" dirty="0"/>
              <a:t>S</a:t>
            </a:r>
            <a:r>
              <a:rPr lang="en-US" dirty="0"/>
              <a:t> = Overall system speedup</a:t>
            </a:r>
          </a:p>
          <a:p>
            <a:pPr>
              <a:buFont typeface="Arial" panose="020B0604020202020204" pitchFamily="34" charset="0"/>
              <a:buChar char="•"/>
            </a:pPr>
            <a:r>
              <a:rPr lang="en-US" b="1" dirty="0"/>
              <a:t>P</a:t>
            </a:r>
            <a:r>
              <a:rPr lang="en-US" dirty="0"/>
              <a:t> = Proportion of the system that can be improved</a:t>
            </a:r>
          </a:p>
          <a:p>
            <a:pPr>
              <a:buFont typeface="Arial" panose="020B0604020202020204" pitchFamily="34" charset="0"/>
              <a:buChar char="•"/>
            </a:pPr>
            <a:r>
              <a:rPr lang="en-US" b="1" dirty="0"/>
              <a:t>N</a:t>
            </a:r>
            <a:r>
              <a:rPr lang="en-US" dirty="0"/>
              <a:t> = Speedup factor for the improved portion</a:t>
            </a:r>
          </a:p>
          <a:p>
            <a:endParaRPr lang="en-PH" dirty="0"/>
          </a:p>
        </p:txBody>
      </p:sp>
      <p:pic>
        <p:nvPicPr>
          <p:cNvPr id="5" name="Picture 4">
            <a:extLst>
              <a:ext uri="{FF2B5EF4-FFF2-40B4-BE49-F238E27FC236}">
                <a16:creationId xmlns:a16="http://schemas.microsoft.com/office/drawing/2014/main" id="{7B86C382-2F45-5D92-D2A5-DAD9EFED9B27}"/>
              </a:ext>
            </a:extLst>
          </p:cNvPr>
          <p:cNvPicPr>
            <a:picLocks noChangeAspect="1"/>
          </p:cNvPicPr>
          <p:nvPr/>
        </p:nvPicPr>
        <p:blipFill>
          <a:blip r:embed="rId2"/>
          <a:stretch>
            <a:fillRect/>
          </a:stretch>
        </p:blipFill>
        <p:spPr>
          <a:xfrm>
            <a:off x="3346103" y="2016542"/>
            <a:ext cx="5205044" cy="1741541"/>
          </a:xfrm>
          <a:prstGeom prst="rect">
            <a:avLst/>
          </a:prstGeom>
        </p:spPr>
      </p:pic>
    </p:spTree>
    <p:extLst>
      <p:ext uri="{BB962C8B-B14F-4D97-AF65-F5344CB8AC3E}">
        <p14:creationId xmlns:p14="http://schemas.microsoft.com/office/powerpoint/2010/main" val="91736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A9E44-EE5C-8E6F-010A-86959A18348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Example:</a:t>
            </a:r>
            <a:endParaRPr lang="en-PH" dirty="0">
              <a:solidFill>
                <a:srgbClr val="FFFFFF"/>
              </a:solidFill>
            </a:endParaRP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0D3ED21-5465-F449-89ED-518134B1B5E8}"/>
              </a:ext>
            </a:extLst>
          </p:cNvPr>
          <p:cNvSpPr>
            <a:spLocks noGrp="1"/>
          </p:cNvSpPr>
          <p:nvPr>
            <p:ph idx="1"/>
          </p:nvPr>
        </p:nvSpPr>
        <p:spPr>
          <a:xfrm>
            <a:off x="4447308" y="591344"/>
            <a:ext cx="6906491" cy="5585619"/>
          </a:xfrm>
        </p:spPr>
        <p:txBody>
          <a:bodyPr anchor="ctr">
            <a:normAutofit/>
          </a:bodyPr>
          <a:lstStyle/>
          <a:p>
            <a:pPr marL="0" indent="0">
              <a:buNone/>
            </a:pPr>
            <a:r>
              <a:rPr lang="en-US" b="1" dirty="0"/>
              <a:t>Problem Set:</a:t>
            </a:r>
          </a:p>
          <a:p>
            <a:pPr marL="0" indent="0">
              <a:buNone/>
            </a:pPr>
            <a:r>
              <a:rPr lang="en-US" dirty="0"/>
              <a:t>A task takes </a:t>
            </a:r>
            <a:r>
              <a:rPr lang="en-US" b="1" dirty="0"/>
              <a:t>100 seconds</a:t>
            </a:r>
            <a:r>
              <a:rPr lang="en-US" dirty="0"/>
              <a:t> to complete, </a:t>
            </a:r>
          </a:p>
          <a:p>
            <a:pPr marL="0" indent="0">
              <a:buNone/>
            </a:pPr>
            <a:r>
              <a:rPr lang="en-US" dirty="0"/>
              <a:t>where:</a:t>
            </a:r>
          </a:p>
          <a:p>
            <a:pPr marL="0" indent="0">
              <a:buNone/>
            </a:pPr>
            <a:r>
              <a:rPr lang="en-US" b="1" dirty="0"/>
              <a:t> 70% (P = 0.7)</a:t>
            </a:r>
            <a:r>
              <a:rPr lang="en-US" dirty="0"/>
              <a:t> of the task can be optimized (parallelizable).</a:t>
            </a:r>
          </a:p>
          <a:p>
            <a:pPr marL="0" indent="0">
              <a:buNone/>
            </a:pPr>
            <a:r>
              <a:rPr lang="en-US" dirty="0"/>
              <a:t> The speedup factor for the optimized portion is </a:t>
            </a:r>
            <a:r>
              <a:rPr lang="en-US" b="1" dirty="0"/>
              <a:t>5 (N = 5)</a:t>
            </a:r>
          </a:p>
          <a:p>
            <a:pPr marL="0" indent="0">
              <a:buNone/>
            </a:pPr>
            <a:r>
              <a:rPr lang="en-US" dirty="0"/>
              <a:t> (it runs 5x faster after optimization).</a:t>
            </a:r>
          </a:p>
          <a:p>
            <a:pPr marL="0" indent="0">
              <a:buNone/>
            </a:pPr>
            <a:endParaRPr lang="en-PH" dirty="0"/>
          </a:p>
        </p:txBody>
      </p:sp>
    </p:spTree>
    <p:extLst>
      <p:ext uri="{BB962C8B-B14F-4D97-AF65-F5344CB8AC3E}">
        <p14:creationId xmlns:p14="http://schemas.microsoft.com/office/powerpoint/2010/main" val="382288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2C3B-D93D-287D-20FB-CEFFF8757706}"/>
              </a:ext>
            </a:extLst>
          </p:cNvPr>
          <p:cNvSpPr>
            <a:spLocks noGrp="1"/>
          </p:cNvSpPr>
          <p:nvPr>
            <p:ph type="title"/>
          </p:nvPr>
        </p:nvSpPr>
        <p:spPr/>
        <p:txBody>
          <a:bodyPr/>
          <a:lstStyle/>
          <a:p>
            <a:r>
              <a:rPr lang="en-US" dirty="0"/>
              <a:t>Solution:</a:t>
            </a:r>
            <a:endParaRPr lang="en-PH" dirty="0"/>
          </a:p>
        </p:txBody>
      </p:sp>
      <p:sp>
        <p:nvSpPr>
          <p:cNvPr id="3" name="Content Placeholder 2">
            <a:extLst>
              <a:ext uri="{FF2B5EF4-FFF2-40B4-BE49-F238E27FC236}">
                <a16:creationId xmlns:a16="http://schemas.microsoft.com/office/drawing/2014/main" id="{FD26F3D9-3533-68CA-DD64-E65D89B1B5CE}"/>
              </a:ext>
            </a:extLst>
          </p:cNvPr>
          <p:cNvSpPr>
            <a:spLocks noGrp="1"/>
          </p:cNvSpPr>
          <p:nvPr>
            <p:ph idx="1"/>
          </p:nvPr>
        </p:nvSpPr>
        <p:spPr>
          <a:xfrm>
            <a:off x="838200" y="1407335"/>
            <a:ext cx="10515600" cy="4351338"/>
          </a:xfrm>
        </p:spPr>
        <p:txBody>
          <a:bodyPr>
            <a:normAutofit fontScale="85000" lnSpcReduction="20000"/>
          </a:bodyPr>
          <a:lstStyle/>
          <a:p>
            <a:r>
              <a:rPr lang="en-US" dirty="0"/>
              <a:t>Substitute P=0.7 and N=5 into the formula:</a:t>
            </a:r>
          </a:p>
          <a:p>
            <a:endParaRPr lang="en-PH" dirty="0"/>
          </a:p>
          <a:p>
            <a:pPr marL="0" indent="0">
              <a:buNone/>
            </a:pPr>
            <a:endParaRPr lang="en-PH" dirty="0"/>
          </a:p>
          <a:p>
            <a:r>
              <a:rPr lang="en-PH" dirty="0"/>
              <a:t>Calculate the Non-Parallelizable Portion:</a:t>
            </a:r>
          </a:p>
          <a:p>
            <a:pPr marL="0" indent="0">
              <a:buNone/>
            </a:pPr>
            <a:r>
              <a:rPr lang="en-PH" dirty="0"/>
              <a:t>	(1−0.7) = </a:t>
            </a:r>
            <a:r>
              <a:rPr lang="en-PH" b="1" dirty="0">
                <a:solidFill>
                  <a:srgbClr val="FF0000"/>
                </a:solidFill>
              </a:rPr>
              <a:t>0.3</a:t>
            </a:r>
            <a:r>
              <a:rPr lang="en-PH" dirty="0"/>
              <a:t>			0.7/5​ = </a:t>
            </a:r>
            <a:r>
              <a:rPr lang="en-PH" b="1" dirty="0">
                <a:solidFill>
                  <a:srgbClr val="FF0000"/>
                </a:solidFill>
              </a:rPr>
              <a:t>0.14</a:t>
            </a:r>
          </a:p>
          <a:p>
            <a:r>
              <a:rPr lang="en-PH" dirty="0"/>
              <a:t>Combine Both Portions:</a:t>
            </a:r>
          </a:p>
          <a:p>
            <a:pPr marL="0" indent="0">
              <a:buNone/>
            </a:pPr>
            <a:r>
              <a:rPr lang="en-PH" dirty="0"/>
              <a:t>	0.3 + 0.14 = </a:t>
            </a:r>
            <a:r>
              <a:rPr lang="en-PH" b="1" dirty="0">
                <a:solidFill>
                  <a:srgbClr val="FF0000"/>
                </a:solidFill>
              </a:rPr>
              <a:t>0.44</a:t>
            </a:r>
          </a:p>
          <a:p>
            <a:r>
              <a:rPr lang="en-PH" dirty="0"/>
              <a:t>Calculate the Speedup (S):</a:t>
            </a:r>
          </a:p>
          <a:p>
            <a:endParaRPr lang="en-PH" dirty="0"/>
          </a:p>
          <a:p>
            <a:endParaRPr lang="en-PH" dirty="0"/>
          </a:p>
          <a:p>
            <a:r>
              <a:rPr lang="en-US" dirty="0"/>
              <a:t>The overall speedup system is </a:t>
            </a:r>
            <a:r>
              <a:rPr lang="en-US" b="1" dirty="0"/>
              <a:t>2.27x</a:t>
            </a:r>
            <a:r>
              <a:rPr lang="en-US" dirty="0"/>
              <a:t> faster.</a:t>
            </a:r>
            <a:endParaRPr lang="en-PH" b="1" dirty="0">
              <a:solidFill>
                <a:srgbClr val="FF0000"/>
              </a:solidFill>
            </a:endParaRPr>
          </a:p>
        </p:txBody>
      </p:sp>
      <p:pic>
        <p:nvPicPr>
          <p:cNvPr id="4" name="Picture 3">
            <a:extLst>
              <a:ext uri="{FF2B5EF4-FFF2-40B4-BE49-F238E27FC236}">
                <a16:creationId xmlns:a16="http://schemas.microsoft.com/office/drawing/2014/main" id="{5EC130AE-6E99-E5C3-96D7-7752A66CEB25}"/>
              </a:ext>
            </a:extLst>
          </p:cNvPr>
          <p:cNvPicPr>
            <a:picLocks noChangeAspect="1"/>
          </p:cNvPicPr>
          <p:nvPr/>
        </p:nvPicPr>
        <p:blipFill>
          <a:blip r:embed="rId2"/>
          <a:stretch>
            <a:fillRect/>
          </a:stretch>
        </p:blipFill>
        <p:spPr>
          <a:xfrm>
            <a:off x="2461097" y="1766874"/>
            <a:ext cx="2609151" cy="750344"/>
          </a:xfrm>
          <a:prstGeom prst="rect">
            <a:avLst/>
          </a:prstGeom>
        </p:spPr>
      </p:pic>
      <p:pic>
        <p:nvPicPr>
          <p:cNvPr id="6" name="Picture 5">
            <a:extLst>
              <a:ext uri="{FF2B5EF4-FFF2-40B4-BE49-F238E27FC236}">
                <a16:creationId xmlns:a16="http://schemas.microsoft.com/office/drawing/2014/main" id="{382350D9-8A7D-FAEB-9D27-84177FD2FC43}"/>
              </a:ext>
            </a:extLst>
          </p:cNvPr>
          <p:cNvPicPr>
            <a:picLocks noChangeAspect="1"/>
          </p:cNvPicPr>
          <p:nvPr/>
        </p:nvPicPr>
        <p:blipFill>
          <a:blip r:embed="rId3"/>
          <a:stretch>
            <a:fillRect/>
          </a:stretch>
        </p:blipFill>
        <p:spPr>
          <a:xfrm>
            <a:off x="5223754" y="1766874"/>
            <a:ext cx="2733472" cy="750344"/>
          </a:xfrm>
          <a:prstGeom prst="rect">
            <a:avLst/>
          </a:prstGeom>
        </p:spPr>
      </p:pic>
      <p:pic>
        <p:nvPicPr>
          <p:cNvPr id="9" name="Picture 8">
            <a:extLst>
              <a:ext uri="{FF2B5EF4-FFF2-40B4-BE49-F238E27FC236}">
                <a16:creationId xmlns:a16="http://schemas.microsoft.com/office/drawing/2014/main" id="{977D7313-1590-A757-28B8-9A91BB80D4A2}"/>
              </a:ext>
            </a:extLst>
          </p:cNvPr>
          <p:cNvPicPr>
            <a:picLocks noChangeAspect="1"/>
          </p:cNvPicPr>
          <p:nvPr/>
        </p:nvPicPr>
        <p:blipFill>
          <a:blip r:embed="rId4"/>
          <a:stretch>
            <a:fillRect/>
          </a:stretch>
        </p:blipFill>
        <p:spPr>
          <a:xfrm>
            <a:off x="4681680" y="3583004"/>
            <a:ext cx="3175594" cy="1182062"/>
          </a:xfrm>
          <a:prstGeom prst="rect">
            <a:avLst/>
          </a:prstGeom>
        </p:spPr>
      </p:pic>
      <p:pic>
        <p:nvPicPr>
          <p:cNvPr id="11" name="Picture 10">
            <a:extLst>
              <a:ext uri="{FF2B5EF4-FFF2-40B4-BE49-F238E27FC236}">
                <a16:creationId xmlns:a16="http://schemas.microsoft.com/office/drawing/2014/main" id="{75EE3556-3D0D-4B33-C83B-3A796115DFCF}"/>
              </a:ext>
            </a:extLst>
          </p:cNvPr>
          <p:cNvPicPr>
            <a:picLocks noChangeAspect="1"/>
          </p:cNvPicPr>
          <p:nvPr/>
        </p:nvPicPr>
        <p:blipFill>
          <a:blip r:embed="rId5"/>
          <a:stretch>
            <a:fillRect/>
          </a:stretch>
        </p:blipFill>
        <p:spPr>
          <a:xfrm>
            <a:off x="6926580" y="3903524"/>
            <a:ext cx="930694" cy="599896"/>
          </a:xfrm>
          <a:prstGeom prst="rect">
            <a:avLst/>
          </a:prstGeom>
        </p:spPr>
      </p:pic>
    </p:spTree>
    <p:extLst>
      <p:ext uri="{BB962C8B-B14F-4D97-AF65-F5344CB8AC3E}">
        <p14:creationId xmlns:p14="http://schemas.microsoft.com/office/powerpoint/2010/main" val="2766093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2E3E81B044E545AA174B0C1BFF8175" ma:contentTypeVersion="8" ma:contentTypeDescription="Create a new document." ma:contentTypeScope="" ma:versionID="8f406266e8bf0c6270217b06f025b008">
  <xsd:schema xmlns:xsd="http://www.w3.org/2001/XMLSchema" xmlns:xs="http://www.w3.org/2001/XMLSchema" xmlns:p="http://schemas.microsoft.com/office/2006/metadata/properties" xmlns:ns2="6bb1e29d-e85e-488b-99d4-7c12bd4272a0" targetNamespace="http://schemas.microsoft.com/office/2006/metadata/properties" ma:root="true" ma:fieldsID="39dc19e6a02521ded9b4c702591cb681" ns2:_="">
    <xsd:import namespace="6bb1e29d-e85e-488b-99d4-7c12bd4272a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b1e29d-e85e-488b-99d4-7c12bd4272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92F72CB-2B39-4F0E-ACFA-ACB6027B4975}"/>
</file>

<file path=customXml/itemProps2.xml><?xml version="1.0" encoding="utf-8"?>
<ds:datastoreItem xmlns:ds="http://schemas.openxmlformats.org/officeDocument/2006/customXml" ds:itemID="{B1A6C8E9-1BBA-415C-9CCB-4C661B9CBE74}"/>
</file>

<file path=customXml/itemProps3.xml><?xml version="1.0" encoding="utf-8"?>
<ds:datastoreItem xmlns:ds="http://schemas.openxmlformats.org/officeDocument/2006/customXml" ds:itemID="{B1EB701C-CB6B-49FE-B664-4D32B7222F87}"/>
</file>

<file path=docProps/app.xml><?xml version="1.0" encoding="utf-8"?>
<Properties xmlns="http://schemas.openxmlformats.org/officeDocument/2006/extended-properties" xmlns:vt="http://schemas.openxmlformats.org/officeDocument/2006/docPropsVTypes">
  <Template/>
  <TotalTime>1237</TotalTime>
  <Words>1146</Words>
  <Application>Microsoft Office PowerPoint</Application>
  <PresentationFormat>Widescreen</PresentationFormat>
  <Paragraphs>129</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Calibri</vt:lpstr>
      <vt:lpstr>source-serif-pro</vt:lpstr>
      <vt:lpstr>Wingdings</vt:lpstr>
      <vt:lpstr>Office Theme</vt:lpstr>
      <vt:lpstr>CPU PERFORMANCE ISSUES </vt:lpstr>
      <vt:lpstr>Designing for Performance </vt:lpstr>
      <vt:lpstr>Example:</vt:lpstr>
      <vt:lpstr>Key Considerations:</vt:lpstr>
      <vt:lpstr>Two Laws that Provide Insight</vt:lpstr>
      <vt:lpstr>The Amdahl’s law</vt:lpstr>
      <vt:lpstr>Amdahl's Law Formula</vt:lpstr>
      <vt:lpstr>Example:</vt:lpstr>
      <vt:lpstr>Solution:</vt:lpstr>
      <vt:lpstr>Advantages of Amdahl’s law</vt:lpstr>
      <vt:lpstr>Disadvantages of Amdahl’s law </vt:lpstr>
      <vt:lpstr>The Little’s Law</vt:lpstr>
      <vt:lpstr>The Formula</vt:lpstr>
      <vt:lpstr>Example:</vt:lpstr>
      <vt:lpstr>Solution</vt:lpstr>
      <vt:lpstr>Basic Measures of Performance</vt:lpstr>
      <vt:lpstr>What are the Key Metrics:</vt:lpstr>
      <vt:lpstr>What are the Key Metrics:</vt:lpstr>
      <vt:lpstr>The Performance Calculation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A. Abaleta</dc:creator>
  <cp:lastModifiedBy>Jay A. Abaleta</cp:lastModifiedBy>
  <cp:revision>5</cp:revision>
  <dcterms:created xsi:type="dcterms:W3CDTF">2024-11-27T12:05:49Z</dcterms:created>
  <dcterms:modified xsi:type="dcterms:W3CDTF">2024-11-28T10:39:08Z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2024-11-27T14:02:00Z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8a99f324-6ba5-4bbb-a70f-b650c271d430</vt:lpwstr>
  </property>
  <property fmtid="{D5CDD505-2E9C-101B-9397-08002B2CF9AE}" pid="8" name="MSIP_Label_8a813f4b-519a-4481-a498-85770f517757_ContentBits">
    <vt:lpwstr>0</vt:lpwstr>
  </property>
  <property fmtid="{D5CDD505-2E9C-101B-9397-08002B2CF9AE}" pid="9" name="ContentTypeId">
    <vt:lpwstr>0x0101004A2E3E81B044E545AA174B0C1BFF8175</vt:lpwstr>
  </property>
</Properties>
</file>