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89" r:id="rId6"/>
    <p:sldId id="290" r:id="rId7"/>
    <p:sldId id="264" r:id="rId8"/>
    <p:sldId id="282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9933"/>
    <a:srgbClr val="976047"/>
    <a:srgbClr val="D09F6E"/>
    <a:srgbClr val="003635"/>
    <a:srgbClr val="008A3E"/>
    <a:srgbClr val="9EFF29"/>
    <a:srgbClr val="600000"/>
    <a:srgbClr val="719DFF"/>
    <a:srgbClr val="81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400" autoAdjust="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72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D0CCC7-D792-48B0-B0EF-93269ED8DDA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6B1ACE-45A0-4295-A664-640193927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eight digits, 0,1,2,3,4,5,6,7.</a:t>
          </a:r>
        </a:p>
      </dgm:t>
    </dgm:pt>
    <dgm:pt modelId="{4F50F287-A56F-4347-A2D0-D4427EC4B1A2}" type="parTrans" cxnId="{056E457A-AA1E-415C-B0B6-122FFEDB0EAC}">
      <dgm:prSet/>
      <dgm:spPr/>
      <dgm:t>
        <a:bodyPr/>
        <a:lstStyle/>
        <a:p>
          <a:endParaRPr lang="en-US"/>
        </a:p>
      </dgm:t>
    </dgm:pt>
    <dgm:pt modelId="{99E92092-50AA-4883-A715-A6B8E859DD64}" type="sibTrans" cxnId="{056E457A-AA1E-415C-B0B6-122FFEDB0EAC}">
      <dgm:prSet/>
      <dgm:spPr/>
      <dgm:t>
        <a:bodyPr/>
        <a:lstStyle/>
        <a:p>
          <a:endParaRPr lang="en-US"/>
        </a:p>
      </dgm:t>
    </dgm:pt>
    <dgm:pt modelId="{9842AE4F-D1E2-416E-9BC8-7063D81D67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Also called base 8 number system.</a:t>
          </a:r>
        </a:p>
      </dgm:t>
    </dgm:pt>
    <dgm:pt modelId="{1F12E99A-29CA-48FA-B1A0-83CA5B5CF8CA}" type="parTrans" cxnId="{A444A104-8DEE-4B64-A43E-ABFA6EAF6D7F}">
      <dgm:prSet/>
      <dgm:spPr/>
      <dgm:t>
        <a:bodyPr/>
        <a:lstStyle/>
        <a:p>
          <a:endParaRPr lang="en-US"/>
        </a:p>
      </dgm:t>
    </dgm:pt>
    <dgm:pt modelId="{10F62705-2014-4F4A-903F-B45B14E60F40}" type="sibTrans" cxnId="{A444A104-8DEE-4B64-A43E-ABFA6EAF6D7F}">
      <dgm:prSet/>
      <dgm:spPr/>
      <dgm:t>
        <a:bodyPr/>
        <a:lstStyle/>
        <a:p>
          <a:endParaRPr lang="en-US"/>
        </a:p>
      </dgm:t>
    </dgm:pt>
    <dgm:pt modelId="{EF9EF6C3-C45C-4163-BFF0-B323D0DAD9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position in an octal number represents a 0 power of the base (8). Example: 8</a:t>
          </a:r>
          <a:r>
            <a:rPr lang="en-US" baseline="30000"/>
            <a:t>0</a:t>
          </a:r>
          <a:endParaRPr lang="en-US"/>
        </a:p>
      </dgm:t>
    </dgm:pt>
    <dgm:pt modelId="{41F04814-C9E3-43F3-94F5-5660B6D934DA}" type="parTrans" cxnId="{E6BE0397-6CAB-4738-B7E9-2E94E8A5297C}">
      <dgm:prSet/>
      <dgm:spPr/>
      <dgm:t>
        <a:bodyPr/>
        <a:lstStyle/>
        <a:p>
          <a:endParaRPr lang="en-US"/>
        </a:p>
      </dgm:t>
    </dgm:pt>
    <dgm:pt modelId="{0BB81F14-BB2A-488D-957C-CBE676180D37}" type="sibTrans" cxnId="{E6BE0397-6CAB-4738-B7E9-2E94E8A5297C}">
      <dgm:prSet/>
      <dgm:spPr/>
      <dgm:t>
        <a:bodyPr/>
        <a:lstStyle/>
        <a:p>
          <a:endParaRPr lang="en-US"/>
        </a:p>
      </dgm:t>
    </dgm:pt>
    <dgm:pt modelId="{C35977A1-6FB1-474D-A51C-65B89E205C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Last position in an octal number represents an x power of the base (8). Example: 8</a:t>
          </a:r>
          <a:r>
            <a:rPr lang="en-US" baseline="30000"/>
            <a:t>x</a:t>
          </a:r>
          <a:r>
            <a:rPr lang="en-US"/>
            <a:t> where x represents the last position - 1.</a:t>
          </a:r>
        </a:p>
      </dgm:t>
    </dgm:pt>
    <dgm:pt modelId="{367C069F-A18C-4B9B-A341-3C3AA102CC08}" type="parTrans" cxnId="{66378FE1-2001-4E5B-B669-125B7C0814DF}">
      <dgm:prSet/>
      <dgm:spPr/>
      <dgm:t>
        <a:bodyPr/>
        <a:lstStyle/>
        <a:p>
          <a:endParaRPr lang="en-US"/>
        </a:p>
      </dgm:t>
    </dgm:pt>
    <dgm:pt modelId="{2A9FE313-B14E-4A20-AF20-0F0102A989D8}" type="sibTrans" cxnId="{66378FE1-2001-4E5B-B669-125B7C0814DF}">
      <dgm:prSet/>
      <dgm:spPr/>
      <dgm:t>
        <a:bodyPr/>
        <a:lstStyle/>
        <a:p>
          <a:endParaRPr lang="en-US"/>
        </a:p>
      </dgm:t>
    </dgm:pt>
    <dgm:pt modelId="{8FD7BA10-19C3-47F2-A8D2-CC5F6C13E850}" type="pres">
      <dgm:prSet presAssocID="{0ED0CCC7-D792-48B0-B0EF-93269ED8DDAB}" presName="root" presStyleCnt="0">
        <dgm:presLayoutVars>
          <dgm:dir/>
          <dgm:resizeHandles val="exact"/>
        </dgm:presLayoutVars>
      </dgm:prSet>
      <dgm:spPr/>
    </dgm:pt>
    <dgm:pt modelId="{54A7316B-F399-4134-8502-9F89774403AC}" type="pres">
      <dgm:prSet presAssocID="{FA6B1ACE-45A0-4295-A664-6401939274B6}" presName="compNode" presStyleCnt="0"/>
      <dgm:spPr/>
    </dgm:pt>
    <dgm:pt modelId="{1A13EE9E-57AA-4A10-8786-376C447A8521}" type="pres">
      <dgm:prSet presAssocID="{FA6B1ACE-45A0-4295-A664-6401939274B6}" presName="bgRect" presStyleLbl="bgShp" presStyleIdx="0" presStyleCnt="4"/>
      <dgm:spPr/>
    </dgm:pt>
    <dgm:pt modelId="{83D1FA8E-E228-40C6-9249-B96F7AA78F6A}" type="pres">
      <dgm:prSet presAssocID="{FA6B1ACE-45A0-4295-A664-6401939274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082B026B-F842-4CDD-BE16-05BC18CE090F}" type="pres">
      <dgm:prSet presAssocID="{FA6B1ACE-45A0-4295-A664-6401939274B6}" presName="spaceRect" presStyleCnt="0"/>
      <dgm:spPr/>
    </dgm:pt>
    <dgm:pt modelId="{73E27469-785F-48DF-BF06-6BA3E5885A60}" type="pres">
      <dgm:prSet presAssocID="{FA6B1ACE-45A0-4295-A664-6401939274B6}" presName="parTx" presStyleLbl="revTx" presStyleIdx="0" presStyleCnt="4">
        <dgm:presLayoutVars>
          <dgm:chMax val="0"/>
          <dgm:chPref val="0"/>
        </dgm:presLayoutVars>
      </dgm:prSet>
      <dgm:spPr/>
    </dgm:pt>
    <dgm:pt modelId="{5C5D924D-A598-4C84-A0C8-0CBE0F351D92}" type="pres">
      <dgm:prSet presAssocID="{99E92092-50AA-4883-A715-A6B8E859DD64}" presName="sibTrans" presStyleCnt="0"/>
      <dgm:spPr/>
    </dgm:pt>
    <dgm:pt modelId="{EC9F65D4-4C2A-49E3-A251-D7476F8E98E4}" type="pres">
      <dgm:prSet presAssocID="{9842AE4F-D1E2-416E-9BC8-7063D81D6744}" presName="compNode" presStyleCnt="0"/>
      <dgm:spPr/>
    </dgm:pt>
    <dgm:pt modelId="{EC00A228-5713-4D84-A277-15387635D998}" type="pres">
      <dgm:prSet presAssocID="{9842AE4F-D1E2-416E-9BC8-7063D81D6744}" presName="bgRect" presStyleLbl="bgShp" presStyleIdx="1" presStyleCnt="4"/>
      <dgm:spPr/>
    </dgm:pt>
    <dgm:pt modelId="{F9C0B1EF-E933-4D51-A644-D3394DBE812E}" type="pres">
      <dgm:prSet presAssocID="{9842AE4F-D1E2-416E-9BC8-7063D81D67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E8D49E2-FD06-4583-8D22-25000EB6DC8A}" type="pres">
      <dgm:prSet presAssocID="{9842AE4F-D1E2-416E-9BC8-7063D81D6744}" presName="spaceRect" presStyleCnt="0"/>
      <dgm:spPr/>
    </dgm:pt>
    <dgm:pt modelId="{9A866DCE-7D74-4FF3-9F2F-0290C8ACB79E}" type="pres">
      <dgm:prSet presAssocID="{9842AE4F-D1E2-416E-9BC8-7063D81D6744}" presName="parTx" presStyleLbl="revTx" presStyleIdx="1" presStyleCnt="4">
        <dgm:presLayoutVars>
          <dgm:chMax val="0"/>
          <dgm:chPref val="0"/>
        </dgm:presLayoutVars>
      </dgm:prSet>
      <dgm:spPr/>
    </dgm:pt>
    <dgm:pt modelId="{D684457A-4396-471C-B72B-60A31996E13B}" type="pres">
      <dgm:prSet presAssocID="{10F62705-2014-4F4A-903F-B45B14E60F40}" presName="sibTrans" presStyleCnt="0"/>
      <dgm:spPr/>
    </dgm:pt>
    <dgm:pt modelId="{85A5329C-3E07-4740-9AD3-5563501867DB}" type="pres">
      <dgm:prSet presAssocID="{EF9EF6C3-C45C-4163-BFF0-B323D0DAD995}" presName="compNode" presStyleCnt="0"/>
      <dgm:spPr/>
    </dgm:pt>
    <dgm:pt modelId="{D3D76C29-F7F7-41E8-85F1-37065C971299}" type="pres">
      <dgm:prSet presAssocID="{EF9EF6C3-C45C-4163-BFF0-B323D0DAD995}" presName="bgRect" presStyleLbl="bgShp" presStyleIdx="2" presStyleCnt="4"/>
      <dgm:spPr/>
    </dgm:pt>
    <dgm:pt modelId="{FFF73BEF-536E-447C-90CA-9A7E3772421A}" type="pres">
      <dgm:prSet presAssocID="{EF9EF6C3-C45C-4163-BFF0-B323D0DAD9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5F5D843-54E5-4E6B-BA27-A7BB0601483C}" type="pres">
      <dgm:prSet presAssocID="{EF9EF6C3-C45C-4163-BFF0-B323D0DAD995}" presName="spaceRect" presStyleCnt="0"/>
      <dgm:spPr/>
    </dgm:pt>
    <dgm:pt modelId="{90C3CFB9-5992-48E1-BC40-BC964747F1B5}" type="pres">
      <dgm:prSet presAssocID="{EF9EF6C3-C45C-4163-BFF0-B323D0DAD995}" presName="parTx" presStyleLbl="revTx" presStyleIdx="2" presStyleCnt="4">
        <dgm:presLayoutVars>
          <dgm:chMax val="0"/>
          <dgm:chPref val="0"/>
        </dgm:presLayoutVars>
      </dgm:prSet>
      <dgm:spPr/>
    </dgm:pt>
    <dgm:pt modelId="{C7E8146D-0D8E-4419-B11B-6C77E6BC162D}" type="pres">
      <dgm:prSet presAssocID="{0BB81F14-BB2A-488D-957C-CBE676180D37}" presName="sibTrans" presStyleCnt="0"/>
      <dgm:spPr/>
    </dgm:pt>
    <dgm:pt modelId="{95CF1224-D5AE-4108-9376-FBA3F50ECE7C}" type="pres">
      <dgm:prSet presAssocID="{C35977A1-6FB1-474D-A51C-65B89E205C3C}" presName="compNode" presStyleCnt="0"/>
      <dgm:spPr/>
    </dgm:pt>
    <dgm:pt modelId="{A5DC9F0B-A8AE-48C4-9C48-96FF4D28E309}" type="pres">
      <dgm:prSet presAssocID="{C35977A1-6FB1-474D-A51C-65B89E205C3C}" presName="bgRect" presStyleLbl="bgShp" presStyleIdx="3" presStyleCnt="4"/>
      <dgm:spPr/>
    </dgm:pt>
    <dgm:pt modelId="{15D1E852-CBC3-4B16-8DFA-B155269C2A1D}" type="pres">
      <dgm:prSet presAssocID="{C35977A1-6FB1-474D-A51C-65B89E205C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DE98F4B1-5BD0-46E0-B9B0-1444C1AD4429}" type="pres">
      <dgm:prSet presAssocID="{C35977A1-6FB1-474D-A51C-65B89E205C3C}" presName="spaceRect" presStyleCnt="0"/>
      <dgm:spPr/>
    </dgm:pt>
    <dgm:pt modelId="{067685D9-99E6-4AEB-8F3A-42139D0836CC}" type="pres">
      <dgm:prSet presAssocID="{C35977A1-6FB1-474D-A51C-65B89E205C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44A104-8DEE-4B64-A43E-ABFA6EAF6D7F}" srcId="{0ED0CCC7-D792-48B0-B0EF-93269ED8DDAB}" destId="{9842AE4F-D1E2-416E-9BC8-7063D81D6744}" srcOrd="1" destOrd="0" parTransId="{1F12E99A-29CA-48FA-B1A0-83CA5B5CF8CA}" sibTransId="{10F62705-2014-4F4A-903F-B45B14E60F40}"/>
    <dgm:cxn modelId="{A47D5138-00CE-4C2E-92E3-BEE98B6F8C11}" type="presOf" srcId="{9842AE4F-D1E2-416E-9BC8-7063D81D6744}" destId="{9A866DCE-7D74-4FF3-9F2F-0290C8ACB79E}" srcOrd="0" destOrd="0" presId="urn:microsoft.com/office/officeart/2018/2/layout/IconVerticalSolidList"/>
    <dgm:cxn modelId="{87B13D61-5667-4746-8D56-5C344CB5613F}" type="presOf" srcId="{0ED0CCC7-D792-48B0-B0EF-93269ED8DDAB}" destId="{8FD7BA10-19C3-47F2-A8D2-CC5F6C13E850}" srcOrd="0" destOrd="0" presId="urn:microsoft.com/office/officeart/2018/2/layout/IconVerticalSolidList"/>
    <dgm:cxn modelId="{910DF462-5056-4464-A5E8-0948ED14748D}" type="presOf" srcId="{FA6B1ACE-45A0-4295-A664-6401939274B6}" destId="{73E27469-785F-48DF-BF06-6BA3E5885A60}" srcOrd="0" destOrd="0" presId="urn:microsoft.com/office/officeart/2018/2/layout/IconVerticalSolidList"/>
    <dgm:cxn modelId="{056E457A-AA1E-415C-B0B6-122FFEDB0EAC}" srcId="{0ED0CCC7-D792-48B0-B0EF-93269ED8DDAB}" destId="{FA6B1ACE-45A0-4295-A664-6401939274B6}" srcOrd="0" destOrd="0" parTransId="{4F50F287-A56F-4347-A2D0-D4427EC4B1A2}" sibTransId="{99E92092-50AA-4883-A715-A6B8E859DD64}"/>
    <dgm:cxn modelId="{E6BE0397-6CAB-4738-B7E9-2E94E8A5297C}" srcId="{0ED0CCC7-D792-48B0-B0EF-93269ED8DDAB}" destId="{EF9EF6C3-C45C-4163-BFF0-B323D0DAD995}" srcOrd="2" destOrd="0" parTransId="{41F04814-C9E3-43F3-94F5-5660B6D934DA}" sibTransId="{0BB81F14-BB2A-488D-957C-CBE676180D37}"/>
    <dgm:cxn modelId="{1ED97BBE-C935-41D4-99D6-69E69BD04114}" type="presOf" srcId="{C35977A1-6FB1-474D-A51C-65B89E205C3C}" destId="{067685D9-99E6-4AEB-8F3A-42139D0836CC}" srcOrd="0" destOrd="0" presId="urn:microsoft.com/office/officeart/2018/2/layout/IconVerticalSolidList"/>
    <dgm:cxn modelId="{70C596C0-6E43-4430-B116-B6FE9DBCA469}" type="presOf" srcId="{EF9EF6C3-C45C-4163-BFF0-B323D0DAD995}" destId="{90C3CFB9-5992-48E1-BC40-BC964747F1B5}" srcOrd="0" destOrd="0" presId="urn:microsoft.com/office/officeart/2018/2/layout/IconVerticalSolidList"/>
    <dgm:cxn modelId="{66378FE1-2001-4E5B-B669-125B7C0814DF}" srcId="{0ED0CCC7-D792-48B0-B0EF-93269ED8DDAB}" destId="{C35977A1-6FB1-474D-A51C-65B89E205C3C}" srcOrd="3" destOrd="0" parTransId="{367C069F-A18C-4B9B-A341-3C3AA102CC08}" sibTransId="{2A9FE313-B14E-4A20-AF20-0F0102A989D8}"/>
    <dgm:cxn modelId="{588142B6-B52B-4623-B688-3FADA785DA2C}" type="presParOf" srcId="{8FD7BA10-19C3-47F2-A8D2-CC5F6C13E850}" destId="{54A7316B-F399-4134-8502-9F89774403AC}" srcOrd="0" destOrd="0" presId="urn:microsoft.com/office/officeart/2018/2/layout/IconVerticalSolidList"/>
    <dgm:cxn modelId="{926D09D8-91FD-474E-8D23-804C263C0634}" type="presParOf" srcId="{54A7316B-F399-4134-8502-9F89774403AC}" destId="{1A13EE9E-57AA-4A10-8786-376C447A8521}" srcOrd="0" destOrd="0" presId="urn:microsoft.com/office/officeart/2018/2/layout/IconVerticalSolidList"/>
    <dgm:cxn modelId="{9CB2F17E-8680-4EB1-AEF1-FD8F137A97F4}" type="presParOf" srcId="{54A7316B-F399-4134-8502-9F89774403AC}" destId="{83D1FA8E-E228-40C6-9249-B96F7AA78F6A}" srcOrd="1" destOrd="0" presId="urn:microsoft.com/office/officeart/2018/2/layout/IconVerticalSolidList"/>
    <dgm:cxn modelId="{7BD15029-DBD5-40D6-A69F-9D6FFC95C295}" type="presParOf" srcId="{54A7316B-F399-4134-8502-9F89774403AC}" destId="{082B026B-F842-4CDD-BE16-05BC18CE090F}" srcOrd="2" destOrd="0" presId="urn:microsoft.com/office/officeart/2018/2/layout/IconVerticalSolidList"/>
    <dgm:cxn modelId="{4017BD5A-0C2F-44B3-8F97-47D826DB4D08}" type="presParOf" srcId="{54A7316B-F399-4134-8502-9F89774403AC}" destId="{73E27469-785F-48DF-BF06-6BA3E5885A60}" srcOrd="3" destOrd="0" presId="urn:microsoft.com/office/officeart/2018/2/layout/IconVerticalSolidList"/>
    <dgm:cxn modelId="{F1D3B673-10BB-4D31-8CFA-B54DE8F6B1BA}" type="presParOf" srcId="{8FD7BA10-19C3-47F2-A8D2-CC5F6C13E850}" destId="{5C5D924D-A598-4C84-A0C8-0CBE0F351D92}" srcOrd="1" destOrd="0" presId="urn:microsoft.com/office/officeart/2018/2/layout/IconVerticalSolidList"/>
    <dgm:cxn modelId="{85D43B2B-4ED5-430C-A89A-BE8B65B1190D}" type="presParOf" srcId="{8FD7BA10-19C3-47F2-A8D2-CC5F6C13E850}" destId="{EC9F65D4-4C2A-49E3-A251-D7476F8E98E4}" srcOrd="2" destOrd="0" presId="urn:microsoft.com/office/officeart/2018/2/layout/IconVerticalSolidList"/>
    <dgm:cxn modelId="{0A2C7F88-CDE1-4E55-A0D6-C020B86CB3D9}" type="presParOf" srcId="{EC9F65D4-4C2A-49E3-A251-D7476F8E98E4}" destId="{EC00A228-5713-4D84-A277-15387635D998}" srcOrd="0" destOrd="0" presId="urn:microsoft.com/office/officeart/2018/2/layout/IconVerticalSolidList"/>
    <dgm:cxn modelId="{B4A4AED5-8FF7-4858-9C51-6BBDA26CB1EE}" type="presParOf" srcId="{EC9F65D4-4C2A-49E3-A251-D7476F8E98E4}" destId="{F9C0B1EF-E933-4D51-A644-D3394DBE812E}" srcOrd="1" destOrd="0" presId="urn:microsoft.com/office/officeart/2018/2/layout/IconVerticalSolidList"/>
    <dgm:cxn modelId="{A2376E08-391D-43E6-AB28-46B61B20D9A0}" type="presParOf" srcId="{EC9F65D4-4C2A-49E3-A251-D7476F8E98E4}" destId="{6E8D49E2-FD06-4583-8D22-25000EB6DC8A}" srcOrd="2" destOrd="0" presId="urn:microsoft.com/office/officeart/2018/2/layout/IconVerticalSolidList"/>
    <dgm:cxn modelId="{03157CEA-1226-477F-AFDA-8152F4BD91B9}" type="presParOf" srcId="{EC9F65D4-4C2A-49E3-A251-D7476F8E98E4}" destId="{9A866DCE-7D74-4FF3-9F2F-0290C8ACB79E}" srcOrd="3" destOrd="0" presId="urn:microsoft.com/office/officeart/2018/2/layout/IconVerticalSolidList"/>
    <dgm:cxn modelId="{10F887EF-5CCF-4CE8-BE1A-0A323F788E3C}" type="presParOf" srcId="{8FD7BA10-19C3-47F2-A8D2-CC5F6C13E850}" destId="{D684457A-4396-471C-B72B-60A31996E13B}" srcOrd="3" destOrd="0" presId="urn:microsoft.com/office/officeart/2018/2/layout/IconVerticalSolidList"/>
    <dgm:cxn modelId="{A1F02B93-AB9F-4B04-8CB5-F994857B6EA5}" type="presParOf" srcId="{8FD7BA10-19C3-47F2-A8D2-CC5F6C13E850}" destId="{85A5329C-3E07-4740-9AD3-5563501867DB}" srcOrd="4" destOrd="0" presId="urn:microsoft.com/office/officeart/2018/2/layout/IconVerticalSolidList"/>
    <dgm:cxn modelId="{7989E795-4BCA-47AE-ACDF-9DD568A668F4}" type="presParOf" srcId="{85A5329C-3E07-4740-9AD3-5563501867DB}" destId="{D3D76C29-F7F7-41E8-85F1-37065C971299}" srcOrd="0" destOrd="0" presId="urn:microsoft.com/office/officeart/2018/2/layout/IconVerticalSolidList"/>
    <dgm:cxn modelId="{1C9E2FA8-B888-4255-B25F-2399E9EAAFDB}" type="presParOf" srcId="{85A5329C-3E07-4740-9AD3-5563501867DB}" destId="{FFF73BEF-536E-447C-90CA-9A7E3772421A}" srcOrd="1" destOrd="0" presId="urn:microsoft.com/office/officeart/2018/2/layout/IconVerticalSolidList"/>
    <dgm:cxn modelId="{90FA85FE-9C5C-4D37-B470-3257243B4613}" type="presParOf" srcId="{85A5329C-3E07-4740-9AD3-5563501867DB}" destId="{F5F5D843-54E5-4E6B-BA27-A7BB0601483C}" srcOrd="2" destOrd="0" presId="urn:microsoft.com/office/officeart/2018/2/layout/IconVerticalSolidList"/>
    <dgm:cxn modelId="{0C3AD36B-3575-45E2-AE03-5AA2E8091BFB}" type="presParOf" srcId="{85A5329C-3E07-4740-9AD3-5563501867DB}" destId="{90C3CFB9-5992-48E1-BC40-BC964747F1B5}" srcOrd="3" destOrd="0" presId="urn:microsoft.com/office/officeart/2018/2/layout/IconVerticalSolidList"/>
    <dgm:cxn modelId="{0EFA5DD8-0D2A-491A-AF40-FB3CA7D49BB3}" type="presParOf" srcId="{8FD7BA10-19C3-47F2-A8D2-CC5F6C13E850}" destId="{C7E8146D-0D8E-4419-B11B-6C77E6BC162D}" srcOrd="5" destOrd="0" presId="urn:microsoft.com/office/officeart/2018/2/layout/IconVerticalSolidList"/>
    <dgm:cxn modelId="{8E881097-EFBE-4078-B2B2-C512235BC2DB}" type="presParOf" srcId="{8FD7BA10-19C3-47F2-A8D2-CC5F6C13E850}" destId="{95CF1224-D5AE-4108-9376-FBA3F50ECE7C}" srcOrd="6" destOrd="0" presId="urn:microsoft.com/office/officeart/2018/2/layout/IconVerticalSolidList"/>
    <dgm:cxn modelId="{456C0972-5483-4392-9EBF-947E1A93450A}" type="presParOf" srcId="{95CF1224-D5AE-4108-9376-FBA3F50ECE7C}" destId="{A5DC9F0B-A8AE-48C4-9C48-96FF4D28E309}" srcOrd="0" destOrd="0" presId="urn:microsoft.com/office/officeart/2018/2/layout/IconVerticalSolidList"/>
    <dgm:cxn modelId="{8098CD4B-1813-40BE-A973-017E3DF579EC}" type="presParOf" srcId="{95CF1224-D5AE-4108-9376-FBA3F50ECE7C}" destId="{15D1E852-CBC3-4B16-8DFA-B155269C2A1D}" srcOrd="1" destOrd="0" presId="urn:microsoft.com/office/officeart/2018/2/layout/IconVerticalSolidList"/>
    <dgm:cxn modelId="{F265D950-3305-421D-B319-49741B9E0982}" type="presParOf" srcId="{95CF1224-D5AE-4108-9376-FBA3F50ECE7C}" destId="{DE98F4B1-5BD0-46E0-B9B0-1444C1AD4429}" srcOrd="2" destOrd="0" presId="urn:microsoft.com/office/officeart/2018/2/layout/IconVerticalSolidList"/>
    <dgm:cxn modelId="{42B63F20-C8A1-466D-94F4-15255AAD71A6}" type="presParOf" srcId="{95CF1224-D5AE-4108-9376-FBA3F50ECE7C}" destId="{067685D9-99E6-4AEB-8F3A-42139D0836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C81377-D6B0-4304-BBA5-8C7D318521A0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EA4A602-6E0F-4AE0-B6FC-86F0E09508B9}">
      <dgm:prSet/>
      <dgm:spPr/>
      <dgm:t>
        <a:bodyPr/>
        <a:lstStyle/>
        <a:p>
          <a:r>
            <a:rPr lang="en-US"/>
            <a:t>The subtraction of octal numbers follows the same rules as the subtraction of numbers in any other number system. </a:t>
          </a:r>
        </a:p>
      </dgm:t>
    </dgm:pt>
    <dgm:pt modelId="{A9AEE49A-CDC6-47C8-B733-63693423246C}" type="parTrans" cxnId="{B29E92A8-2F6A-41F0-974F-B3EC34914660}">
      <dgm:prSet/>
      <dgm:spPr/>
      <dgm:t>
        <a:bodyPr/>
        <a:lstStyle/>
        <a:p>
          <a:endParaRPr lang="en-US"/>
        </a:p>
      </dgm:t>
    </dgm:pt>
    <dgm:pt modelId="{93879DD2-8F79-4D6C-928A-5C2BACAFBF12}" type="sibTrans" cxnId="{B29E92A8-2F6A-41F0-974F-B3EC34914660}">
      <dgm:prSet/>
      <dgm:spPr/>
      <dgm:t>
        <a:bodyPr/>
        <a:lstStyle/>
        <a:p>
          <a:endParaRPr lang="en-US"/>
        </a:p>
      </dgm:t>
    </dgm:pt>
    <dgm:pt modelId="{57490773-E8D4-4053-97B5-234A7D27853B}">
      <dgm:prSet/>
      <dgm:spPr/>
      <dgm:t>
        <a:bodyPr/>
        <a:lstStyle/>
        <a:p>
          <a:r>
            <a:rPr lang="en-US"/>
            <a:t>The only variation is in borrowed number. In the decimal system, you borrow a group of 10</a:t>
          </a:r>
          <a:r>
            <a:rPr lang="en-US" baseline="-25000"/>
            <a:t>10</a:t>
          </a:r>
          <a:r>
            <a:rPr lang="en-US"/>
            <a:t>. </a:t>
          </a:r>
        </a:p>
      </dgm:t>
    </dgm:pt>
    <dgm:pt modelId="{925611FE-9999-4275-86DD-38B8AD2DCC22}" type="parTrans" cxnId="{46105F3F-811D-4C54-93BD-A99F8DF5C0C8}">
      <dgm:prSet/>
      <dgm:spPr/>
      <dgm:t>
        <a:bodyPr/>
        <a:lstStyle/>
        <a:p>
          <a:endParaRPr lang="en-US"/>
        </a:p>
      </dgm:t>
    </dgm:pt>
    <dgm:pt modelId="{7B7A70AC-8CBE-4DB9-B295-3A00A85D400E}" type="sibTrans" cxnId="{46105F3F-811D-4C54-93BD-A99F8DF5C0C8}">
      <dgm:prSet/>
      <dgm:spPr/>
      <dgm:t>
        <a:bodyPr/>
        <a:lstStyle/>
        <a:p>
          <a:endParaRPr lang="en-US"/>
        </a:p>
      </dgm:t>
    </dgm:pt>
    <dgm:pt modelId="{77D712CC-3F8C-4CD9-B65B-BC8A0F5543F1}" type="pres">
      <dgm:prSet presAssocID="{F2C81377-D6B0-4304-BBA5-8C7D318521A0}" presName="Name0" presStyleCnt="0">
        <dgm:presLayoutVars>
          <dgm:dir/>
          <dgm:animLvl val="lvl"/>
          <dgm:resizeHandles val="exact"/>
        </dgm:presLayoutVars>
      </dgm:prSet>
      <dgm:spPr/>
    </dgm:pt>
    <dgm:pt modelId="{D81D3B00-9668-45E1-BB3A-D5879F4D3584}" type="pres">
      <dgm:prSet presAssocID="{57490773-E8D4-4053-97B5-234A7D27853B}" presName="boxAndChildren" presStyleCnt="0"/>
      <dgm:spPr/>
    </dgm:pt>
    <dgm:pt modelId="{9B5C5944-A1B1-4122-BE50-D173C6C9864C}" type="pres">
      <dgm:prSet presAssocID="{57490773-E8D4-4053-97B5-234A7D27853B}" presName="parentTextBox" presStyleLbl="node1" presStyleIdx="0" presStyleCnt="2"/>
      <dgm:spPr/>
    </dgm:pt>
    <dgm:pt modelId="{1A9D5B32-6BD8-4186-BB7F-3ACA590B2082}" type="pres">
      <dgm:prSet presAssocID="{93879DD2-8F79-4D6C-928A-5C2BACAFBF12}" presName="sp" presStyleCnt="0"/>
      <dgm:spPr/>
    </dgm:pt>
    <dgm:pt modelId="{FBA26F84-EE65-43B8-A520-062FB643D1C3}" type="pres">
      <dgm:prSet presAssocID="{3EA4A602-6E0F-4AE0-B6FC-86F0E09508B9}" presName="arrowAndChildren" presStyleCnt="0"/>
      <dgm:spPr/>
    </dgm:pt>
    <dgm:pt modelId="{D617BAFF-1C9B-483E-B9AB-1438B1DF0829}" type="pres">
      <dgm:prSet presAssocID="{3EA4A602-6E0F-4AE0-B6FC-86F0E09508B9}" presName="parentTextArrow" presStyleLbl="node1" presStyleIdx="1" presStyleCnt="2"/>
      <dgm:spPr/>
    </dgm:pt>
  </dgm:ptLst>
  <dgm:cxnLst>
    <dgm:cxn modelId="{46105F3F-811D-4C54-93BD-A99F8DF5C0C8}" srcId="{F2C81377-D6B0-4304-BBA5-8C7D318521A0}" destId="{57490773-E8D4-4053-97B5-234A7D27853B}" srcOrd="1" destOrd="0" parTransId="{925611FE-9999-4275-86DD-38B8AD2DCC22}" sibTransId="{7B7A70AC-8CBE-4DB9-B295-3A00A85D400E}"/>
    <dgm:cxn modelId="{E0074E73-F3DF-4CE1-8C18-BE0047A76ACD}" type="presOf" srcId="{3EA4A602-6E0F-4AE0-B6FC-86F0E09508B9}" destId="{D617BAFF-1C9B-483E-B9AB-1438B1DF0829}" srcOrd="0" destOrd="0" presId="urn:microsoft.com/office/officeart/2005/8/layout/process4"/>
    <dgm:cxn modelId="{B29E92A8-2F6A-41F0-974F-B3EC34914660}" srcId="{F2C81377-D6B0-4304-BBA5-8C7D318521A0}" destId="{3EA4A602-6E0F-4AE0-B6FC-86F0E09508B9}" srcOrd="0" destOrd="0" parTransId="{A9AEE49A-CDC6-47C8-B733-63693423246C}" sibTransId="{93879DD2-8F79-4D6C-928A-5C2BACAFBF12}"/>
    <dgm:cxn modelId="{ACF7A5AB-ABE7-4D07-898A-FD3027B8A82E}" type="presOf" srcId="{F2C81377-D6B0-4304-BBA5-8C7D318521A0}" destId="{77D712CC-3F8C-4CD9-B65B-BC8A0F5543F1}" srcOrd="0" destOrd="0" presId="urn:microsoft.com/office/officeart/2005/8/layout/process4"/>
    <dgm:cxn modelId="{9E5539D6-1E5A-4BF7-8DC3-9340E00EFF42}" type="presOf" srcId="{57490773-E8D4-4053-97B5-234A7D27853B}" destId="{9B5C5944-A1B1-4122-BE50-D173C6C9864C}" srcOrd="0" destOrd="0" presId="urn:microsoft.com/office/officeart/2005/8/layout/process4"/>
    <dgm:cxn modelId="{79198BC0-851C-46BC-9219-E7826EC3AAEA}" type="presParOf" srcId="{77D712CC-3F8C-4CD9-B65B-BC8A0F5543F1}" destId="{D81D3B00-9668-45E1-BB3A-D5879F4D3584}" srcOrd="0" destOrd="0" presId="urn:microsoft.com/office/officeart/2005/8/layout/process4"/>
    <dgm:cxn modelId="{C21743C3-2885-40AB-8187-AC451F3F6E1D}" type="presParOf" srcId="{D81D3B00-9668-45E1-BB3A-D5879F4D3584}" destId="{9B5C5944-A1B1-4122-BE50-D173C6C9864C}" srcOrd="0" destOrd="0" presId="urn:microsoft.com/office/officeart/2005/8/layout/process4"/>
    <dgm:cxn modelId="{B70B51F4-E10C-4F80-B4B3-4D0F71B51F1E}" type="presParOf" srcId="{77D712CC-3F8C-4CD9-B65B-BC8A0F5543F1}" destId="{1A9D5B32-6BD8-4186-BB7F-3ACA590B2082}" srcOrd="1" destOrd="0" presId="urn:microsoft.com/office/officeart/2005/8/layout/process4"/>
    <dgm:cxn modelId="{D215A4AA-1ED2-40AC-ABBA-E6B2C811C3A5}" type="presParOf" srcId="{77D712CC-3F8C-4CD9-B65B-BC8A0F5543F1}" destId="{FBA26F84-EE65-43B8-A520-062FB643D1C3}" srcOrd="2" destOrd="0" presId="urn:microsoft.com/office/officeart/2005/8/layout/process4"/>
    <dgm:cxn modelId="{304AB334-41ED-4BB7-AF06-6344035F85E8}" type="presParOf" srcId="{FBA26F84-EE65-43B8-A520-062FB643D1C3}" destId="{D617BAFF-1C9B-483E-B9AB-1438B1DF082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C4541D-5C7F-4D0E-B405-161963CA20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E660B6-917D-438A-99B6-A70C0B7209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multiplication process of octal numbers are same as other number systems. You can verify your result by using this.</a:t>
          </a:r>
        </a:p>
      </dgm:t>
    </dgm:pt>
    <dgm:pt modelId="{CE0DB475-4276-49E3-B91A-15933BD1D603}" type="parTrans" cxnId="{FC9E4FE0-1AEB-4F8C-A30B-20011C32271E}">
      <dgm:prSet/>
      <dgm:spPr/>
      <dgm:t>
        <a:bodyPr/>
        <a:lstStyle/>
        <a:p>
          <a:endParaRPr lang="en-US"/>
        </a:p>
      </dgm:t>
    </dgm:pt>
    <dgm:pt modelId="{35AFEA2F-B534-4914-A58F-8B35B735CC2E}" type="sibTrans" cxnId="{FC9E4FE0-1AEB-4F8C-A30B-20011C32271E}">
      <dgm:prSet/>
      <dgm:spPr/>
      <dgm:t>
        <a:bodyPr/>
        <a:lstStyle/>
        <a:p>
          <a:endParaRPr lang="en-US"/>
        </a:p>
      </dgm:t>
    </dgm:pt>
    <dgm:pt modelId="{672873F0-A521-4739-903D-B25DC2D252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points you should keep in mind while multiplying octal numbers:</a:t>
          </a:r>
        </a:p>
      </dgm:t>
    </dgm:pt>
    <dgm:pt modelId="{B2AA3D62-0B1A-48C1-B4A7-62D1EEEC6C04}" type="parTrans" cxnId="{ED44F563-E620-40B0-AB98-EC2FD39020BF}">
      <dgm:prSet/>
      <dgm:spPr/>
      <dgm:t>
        <a:bodyPr/>
        <a:lstStyle/>
        <a:p>
          <a:endParaRPr lang="en-US"/>
        </a:p>
      </dgm:t>
    </dgm:pt>
    <dgm:pt modelId="{6E063037-A2B8-46CA-BC4A-6A34BBA835F9}" type="sibTrans" cxnId="{ED44F563-E620-40B0-AB98-EC2FD39020BF}">
      <dgm:prSet/>
      <dgm:spPr/>
      <dgm:t>
        <a:bodyPr/>
        <a:lstStyle/>
        <a:p>
          <a:endParaRPr lang="en-US"/>
        </a:p>
      </dgm:t>
    </dgm:pt>
    <dgm:pt modelId="{D623F0BA-6BD1-4D59-9913-7094AA63B9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the sum exceeds 7 ( 0,1,2,3,4,5,6,7) you need to evaluate the equivalent octal value.</a:t>
          </a:r>
        </a:p>
      </dgm:t>
    </dgm:pt>
    <dgm:pt modelId="{64F4F584-F6A1-4333-A4A5-62A22C3A2A3C}" type="parTrans" cxnId="{D87EE3C2-6104-4C30-9811-157CC9AEE714}">
      <dgm:prSet/>
      <dgm:spPr/>
      <dgm:t>
        <a:bodyPr/>
        <a:lstStyle/>
        <a:p>
          <a:endParaRPr lang="en-US"/>
        </a:p>
      </dgm:t>
    </dgm:pt>
    <dgm:pt modelId="{636DA934-5CC5-4083-B92A-B8D66F75FC6B}" type="sibTrans" cxnId="{D87EE3C2-6104-4C30-9811-157CC9AEE714}">
      <dgm:prSet/>
      <dgm:spPr/>
      <dgm:t>
        <a:bodyPr/>
        <a:lstStyle/>
        <a:p>
          <a:endParaRPr lang="en-US"/>
        </a:p>
      </dgm:t>
    </dgm:pt>
    <dgm:pt modelId="{B12B9997-7D61-4A4A-84B4-A737C175C9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Divide the number by 8 and find its equivalent octal value. Quotient is going to be carry while remainder taken as sum</a:t>
          </a:r>
        </a:p>
      </dgm:t>
    </dgm:pt>
    <dgm:pt modelId="{33D69879-41FA-4A56-873E-CDD57731612E}" type="parTrans" cxnId="{61D0714B-D288-42C1-91B8-748B3D2C2AA4}">
      <dgm:prSet/>
      <dgm:spPr/>
      <dgm:t>
        <a:bodyPr/>
        <a:lstStyle/>
        <a:p>
          <a:endParaRPr lang="en-US"/>
        </a:p>
      </dgm:t>
    </dgm:pt>
    <dgm:pt modelId="{4C994ED0-0B69-43C7-B3B0-9E55D628E2DE}" type="sibTrans" cxnId="{61D0714B-D288-42C1-91B8-748B3D2C2AA4}">
      <dgm:prSet/>
      <dgm:spPr/>
      <dgm:t>
        <a:bodyPr/>
        <a:lstStyle/>
        <a:p>
          <a:endParaRPr lang="en-US"/>
        </a:p>
      </dgm:t>
    </dgm:pt>
    <dgm:pt modelId="{AA340CAB-2F7F-41B7-AAB7-E33AFA0C3642}" type="pres">
      <dgm:prSet presAssocID="{85C4541D-5C7F-4D0E-B405-161963CA20C9}" presName="root" presStyleCnt="0">
        <dgm:presLayoutVars>
          <dgm:dir/>
          <dgm:resizeHandles val="exact"/>
        </dgm:presLayoutVars>
      </dgm:prSet>
      <dgm:spPr/>
    </dgm:pt>
    <dgm:pt modelId="{479F1DF9-EF74-4D2F-9C4E-3D6BC926A165}" type="pres">
      <dgm:prSet presAssocID="{F8E660B6-917D-438A-99B6-A70C0B720920}" presName="compNode" presStyleCnt="0"/>
      <dgm:spPr/>
    </dgm:pt>
    <dgm:pt modelId="{F821A651-51C3-4E2B-B160-A3C6BAC94006}" type="pres">
      <dgm:prSet presAssocID="{F8E660B6-917D-438A-99B6-A70C0B720920}" presName="bgRect" presStyleLbl="bgShp" presStyleIdx="0" presStyleCnt="4"/>
      <dgm:spPr/>
    </dgm:pt>
    <dgm:pt modelId="{0786748D-1A29-42EF-8FA7-7E507B66127B}" type="pres">
      <dgm:prSet presAssocID="{F8E660B6-917D-438A-99B6-A70C0B7209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36567D7-236A-4E37-B6FD-A6ABABE83668}" type="pres">
      <dgm:prSet presAssocID="{F8E660B6-917D-438A-99B6-A70C0B720920}" presName="spaceRect" presStyleCnt="0"/>
      <dgm:spPr/>
    </dgm:pt>
    <dgm:pt modelId="{DBE07A76-B66A-465C-BC64-DC0D703FA2B4}" type="pres">
      <dgm:prSet presAssocID="{F8E660B6-917D-438A-99B6-A70C0B720920}" presName="parTx" presStyleLbl="revTx" presStyleIdx="0" presStyleCnt="4">
        <dgm:presLayoutVars>
          <dgm:chMax val="0"/>
          <dgm:chPref val="0"/>
        </dgm:presLayoutVars>
      </dgm:prSet>
      <dgm:spPr/>
    </dgm:pt>
    <dgm:pt modelId="{2695F044-2D54-4376-BE21-A87870F12BCA}" type="pres">
      <dgm:prSet presAssocID="{35AFEA2F-B534-4914-A58F-8B35B735CC2E}" presName="sibTrans" presStyleCnt="0"/>
      <dgm:spPr/>
    </dgm:pt>
    <dgm:pt modelId="{3D9EF562-C65C-49F5-A221-DA12A28F042B}" type="pres">
      <dgm:prSet presAssocID="{672873F0-A521-4739-903D-B25DC2D25242}" presName="compNode" presStyleCnt="0"/>
      <dgm:spPr/>
    </dgm:pt>
    <dgm:pt modelId="{4CE128F1-3001-490A-B632-F0BAD7E8C25D}" type="pres">
      <dgm:prSet presAssocID="{672873F0-A521-4739-903D-B25DC2D25242}" presName="bgRect" presStyleLbl="bgShp" presStyleIdx="1" presStyleCnt="4"/>
      <dgm:spPr/>
    </dgm:pt>
    <dgm:pt modelId="{1C4FAC04-40F0-4094-8D9A-90E612ECA326}" type="pres">
      <dgm:prSet presAssocID="{672873F0-A521-4739-903D-B25DC2D252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1B795DA-F7D8-421A-80F8-F51A6BBC09E0}" type="pres">
      <dgm:prSet presAssocID="{672873F0-A521-4739-903D-B25DC2D25242}" presName="spaceRect" presStyleCnt="0"/>
      <dgm:spPr/>
    </dgm:pt>
    <dgm:pt modelId="{43A52213-1F09-417E-A12B-BED914ED290E}" type="pres">
      <dgm:prSet presAssocID="{672873F0-A521-4739-903D-B25DC2D25242}" presName="parTx" presStyleLbl="revTx" presStyleIdx="1" presStyleCnt="4">
        <dgm:presLayoutVars>
          <dgm:chMax val="0"/>
          <dgm:chPref val="0"/>
        </dgm:presLayoutVars>
      </dgm:prSet>
      <dgm:spPr/>
    </dgm:pt>
    <dgm:pt modelId="{F879CB75-73BA-41D4-9AE1-92797925717F}" type="pres">
      <dgm:prSet presAssocID="{6E063037-A2B8-46CA-BC4A-6A34BBA835F9}" presName="sibTrans" presStyleCnt="0"/>
      <dgm:spPr/>
    </dgm:pt>
    <dgm:pt modelId="{985E4E70-8F7D-458D-8D8F-8254281470BC}" type="pres">
      <dgm:prSet presAssocID="{D623F0BA-6BD1-4D59-9913-7094AA63B9C9}" presName="compNode" presStyleCnt="0"/>
      <dgm:spPr/>
    </dgm:pt>
    <dgm:pt modelId="{7FC2EB5F-B6D9-4CDF-9144-988900F9A932}" type="pres">
      <dgm:prSet presAssocID="{D623F0BA-6BD1-4D59-9913-7094AA63B9C9}" presName="bgRect" presStyleLbl="bgShp" presStyleIdx="2" presStyleCnt="4"/>
      <dgm:spPr/>
    </dgm:pt>
    <dgm:pt modelId="{2C692BCD-3049-4A79-A77C-47B8B1DCF12C}" type="pres">
      <dgm:prSet presAssocID="{D623F0BA-6BD1-4D59-9913-7094AA63B9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B9E5D66F-803A-4E10-A9C4-1314283DDB5D}" type="pres">
      <dgm:prSet presAssocID="{D623F0BA-6BD1-4D59-9913-7094AA63B9C9}" presName="spaceRect" presStyleCnt="0"/>
      <dgm:spPr/>
    </dgm:pt>
    <dgm:pt modelId="{A603CA93-592B-4261-8700-1547FA1A95FD}" type="pres">
      <dgm:prSet presAssocID="{D623F0BA-6BD1-4D59-9913-7094AA63B9C9}" presName="parTx" presStyleLbl="revTx" presStyleIdx="2" presStyleCnt="4">
        <dgm:presLayoutVars>
          <dgm:chMax val="0"/>
          <dgm:chPref val="0"/>
        </dgm:presLayoutVars>
      </dgm:prSet>
      <dgm:spPr/>
    </dgm:pt>
    <dgm:pt modelId="{AC42A175-B2AB-41F6-B41F-B0F6DFA86F7B}" type="pres">
      <dgm:prSet presAssocID="{636DA934-5CC5-4083-B92A-B8D66F75FC6B}" presName="sibTrans" presStyleCnt="0"/>
      <dgm:spPr/>
    </dgm:pt>
    <dgm:pt modelId="{9496E8A6-D2E9-4ED1-9511-79548C2B718B}" type="pres">
      <dgm:prSet presAssocID="{B12B9997-7D61-4A4A-84B4-A737C175C937}" presName="compNode" presStyleCnt="0"/>
      <dgm:spPr/>
    </dgm:pt>
    <dgm:pt modelId="{F16E64B6-BE62-45CC-82A6-36FBB96D8A74}" type="pres">
      <dgm:prSet presAssocID="{B12B9997-7D61-4A4A-84B4-A737C175C937}" presName="bgRect" presStyleLbl="bgShp" presStyleIdx="3" presStyleCnt="4"/>
      <dgm:spPr/>
    </dgm:pt>
    <dgm:pt modelId="{36D01389-5699-4C00-9C51-EBC8DDE47951}" type="pres">
      <dgm:prSet presAssocID="{B12B9997-7D61-4A4A-84B4-A737C175C9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D93C6AD-9C4E-4F6B-BEBC-08ABDFF82D40}" type="pres">
      <dgm:prSet presAssocID="{B12B9997-7D61-4A4A-84B4-A737C175C937}" presName="spaceRect" presStyleCnt="0"/>
      <dgm:spPr/>
    </dgm:pt>
    <dgm:pt modelId="{D5ABBEB4-9E30-4539-8466-839D47EF1FF9}" type="pres">
      <dgm:prSet presAssocID="{B12B9997-7D61-4A4A-84B4-A737C175C9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969C32C-F4A2-49FD-A135-1D988F39F184}" type="presOf" srcId="{F8E660B6-917D-438A-99B6-A70C0B720920}" destId="{DBE07A76-B66A-465C-BC64-DC0D703FA2B4}" srcOrd="0" destOrd="0" presId="urn:microsoft.com/office/officeart/2018/2/layout/IconVerticalSolidList"/>
    <dgm:cxn modelId="{ED44F563-E620-40B0-AB98-EC2FD39020BF}" srcId="{85C4541D-5C7F-4D0E-B405-161963CA20C9}" destId="{672873F0-A521-4739-903D-B25DC2D25242}" srcOrd="1" destOrd="0" parTransId="{B2AA3D62-0B1A-48C1-B4A7-62D1EEEC6C04}" sibTransId="{6E063037-A2B8-46CA-BC4A-6A34BBA835F9}"/>
    <dgm:cxn modelId="{61D0714B-D288-42C1-91B8-748B3D2C2AA4}" srcId="{85C4541D-5C7F-4D0E-B405-161963CA20C9}" destId="{B12B9997-7D61-4A4A-84B4-A737C175C937}" srcOrd="3" destOrd="0" parTransId="{33D69879-41FA-4A56-873E-CDD57731612E}" sibTransId="{4C994ED0-0B69-43C7-B3B0-9E55D628E2DE}"/>
    <dgm:cxn modelId="{7448407E-9987-442C-B657-38E3F5F75768}" type="presOf" srcId="{D623F0BA-6BD1-4D59-9913-7094AA63B9C9}" destId="{A603CA93-592B-4261-8700-1547FA1A95FD}" srcOrd="0" destOrd="0" presId="urn:microsoft.com/office/officeart/2018/2/layout/IconVerticalSolidList"/>
    <dgm:cxn modelId="{D56DD8A0-6A5F-49D5-A2ED-B632934045E2}" type="presOf" srcId="{672873F0-A521-4739-903D-B25DC2D25242}" destId="{43A52213-1F09-417E-A12B-BED914ED290E}" srcOrd="0" destOrd="0" presId="urn:microsoft.com/office/officeart/2018/2/layout/IconVerticalSolidList"/>
    <dgm:cxn modelId="{D87EE3C2-6104-4C30-9811-157CC9AEE714}" srcId="{85C4541D-5C7F-4D0E-B405-161963CA20C9}" destId="{D623F0BA-6BD1-4D59-9913-7094AA63B9C9}" srcOrd="2" destOrd="0" parTransId="{64F4F584-F6A1-4333-A4A5-62A22C3A2A3C}" sibTransId="{636DA934-5CC5-4083-B92A-B8D66F75FC6B}"/>
    <dgm:cxn modelId="{FC9E4FE0-1AEB-4F8C-A30B-20011C32271E}" srcId="{85C4541D-5C7F-4D0E-B405-161963CA20C9}" destId="{F8E660B6-917D-438A-99B6-A70C0B720920}" srcOrd="0" destOrd="0" parTransId="{CE0DB475-4276-49E3-B91A-15933BD1D603}" sibTransId="{35AFEA2F-B534-4914-A58F-8B35B735CC2E}"/>
    <dgm:cxn modelId="{CF66DEE1-D163-4823-8AC3-AAD074F6841D}" type="presOf" srcId="{85C4541D-5C7F-4D0E-B405-161963CA20C9}" destId="{AA340CAB-2F7F-41B7-AAB7-E33AFA0C3642}" srcOrd="0" destOrd="0" presId="urn:microsoft.com/office/officeart/2018/2/layout/IconVerticalSolidList"/>
    <dgm:cxn modelId="{2653D8E8-6D05-4053-9D51-6011630F366A}" type="presOf" srcId="{B12B9997-7D61-4A4A-84B4-A737C175C937}" destId="{D5ABBEB4-9E30-4539-8466-839D47EF1FF9}" srcOrd="0" destOrd="0" presId="urn:microsoft.com/office/officeart/2018/2/layout/IconVerticalSolidList"/>
    <dgm:cxn modelId="{470C1D24-E4E8-4DEB-B29E-FA2D081AA022}" type="presParOf" srcId="{AA340CAB-2F7F-41B7-AAB7-E33AFA0C3642}" destId="{479F1DF9-EF74-4D2F-9C4E-3D6BC926A165}" srcOrd="0" destOrd="0" presId="urn:microsoft.com/office/officeart/2018/2/layout/IconVerticalSolidList"/>
    <dgm:cxn modelId="{6BDD1508-BAC8-42EA-8C9C-813AB4B06660}" type="presParOf" srcId="{479F1DF9-EF74-4D2F-9C4E-3D6BC926A165}" destId="{F821A651-51C3-4E2B-B160-A3C6BAC94006}" srcOrd="0" destOrd="0" presId="urn:microsoft.com/office/officeart/2018/2/layout/IconVerticalSolidList"/>
    <dgm:cxn modelId="{48124230-51A0-4C54-84CF-16CB13BDC092}" type="presParOf" srcId="{479F1DF9-EF74-4D2F-9C4E-3D6BC926A165}" destId="{0786748D-1A29-42EF-8FA7-7E507B66127B}" srcOrd="1" destOrd="0" presId="urn:microsoft.com/office/officeart/2018/2/layout/IconVerticalSolidList"/>
    <dgm:cxn modelId="{7DF03ECA-6A15-4B77-A540-C0DF774E53AC}" type="presParOf" srcId="{479F1DF9-EF74-4D2F-9C4E-3D6BC926A165}" destId="{536567D7-236A-4E37-B6FD-A6ABABE83668}" srcOrd="2" destOrd="0" presId="urn:microsoft.com/office/officeart/2018/2/layout/IconVerticalSolidList"/>
    <dgm:cxn modelId="{EDD3673F-E905-4E30-91A2-57F9EF0D015A}" type="presParOf" srcId="{479F1DF9-EF74-4D2F-9C4E-3D6BC926A165}" destId="{DBE07A76-B66A-465C-BC64-DC0D703FA2B4}" srcOrd="3" destOrd="0" presId="urn:microsoft.com/office/officeart/2018/2/layout/IconVerticalSolidList"/>
    <dgm:cxn modelId="{B0958BC0-84B2-42D9-9741-EE641254C42D}" type="presParOf" srcId="{AA340CAB-2F7F-41B7-AAB7-E33AFA0C3642}" destId="{2695F044-2D54-4376-BE21-A87870F12BCA}" srcOrd="1" destOrd="0" presId="urn:microsoft.com/office/officeart/2018/2/layout/IconVerticalSolidList"/>
    <dgm:cxn modelId="{2A50A787-1F8F-4169-B4F5-AFF6238420F2}" type="presParOf" srcId="{AA340CAB-2F7F-41B7-AAB7-E33AFA0C3642}" destId="{3D9EF562-C65C-49F5-A221-DA12A28F042B}" srcOrd="2" destOrd="0" presId="urn:microsoft.com/office/officeart/2018/2/layout/IconVerticalSolidList"/>
    <dgm:cxn modelId="{B8945660-AD90-467D-A8FA-DFACBF8E6592}" type="presParOf" srcId="{3D9EF562-C65C-49F5-A221-DA12A28F042B}" destId="{4CE128F1-3001-490A-B632-F0BAD7E8C25D}" srcOrd="0" destOrd="0" presId="urn:microsoft.com/office/officeart/2018/2/layout/IconVerticalSolidList"/>
    <dgm:cxn modelId="{88DEF0F9-28B1-4C31-A361-AA4D4242DDCE}" type="presParOf" srcId="{3D9EF562-C65C-49F5-A221-DA12A28F042B}" destId="{1C4FAC04-40F0-4094-8D9A-90E612ECA326}" srcOrd="1" destOrd="0" presId="urn:microsoft.com/office/officeart/2018/2/layout/IconVerticalSolidList"/>
    <dgm:cxn modelId="{12DB56B1-D5C1-42F3-9435-D9C9893ACE15}" type="presParOf" srcId="{3D9EF562-C65C-49F5-A221-DA12A28F042B}" destId="{01B795DA-F7D8-421A-80F8-F51A6BBC09E0}" srcOrd="2" destOrd="0" presId="urn:microsoft.com/office/officeart/2018/2/layout/IconVerticalSolidList"/>
    <dgm:cxn modelId="{7A333933-1683-45DE-98C0-B32726027436}" type="presParOf" srcId="{3D9EF562-C65C-49F5-A221-DA12A28F042B}" destId="{43A52213-1F09-417E-A12B-BED914ED290E}" srcOrd="3" destOrd="0" presId="urn:microsoft.com/office/officeart/2018/2/layout/IconVerticalSolidList"/>
    <dgm:cxn modelId="{5952DA57-37A7-4A79-9B1E-DCD1B036DEC0}" type="presParOf" srcId="{AA340CAB-2F7F-41B7-AAB7-E33AFA0C3642}" destId="{F879CB75-73BA-41D4-9AE1-92797925717F}" srcOrd="3" destOrd="0" presId="urn:microsoft.com/office/officeart/2018/2/layout/IconVerticalSolidList"/>
    <dgm:cxn modelId="{7F2305EE-47C5-4D04-AAE6-E5D700E20577}" type="presParOf" srcId="{AA340CAB-2F7F-41B7-AAB7-E33AFA0C3642}" destId="{985E4E70-8F7D-458D-8D8F-8254281470BC}" srcOrd="4" destOrd="0" presId="urn:microsoft.com/office/officeart/2018/2/layout/IconVerticalSolidList"/>
    <dgm:cxn modelId="{828A80D4-768A-4744-A8FD-634FF76105F2}" type="presParOf" srcId="{985E4E70-8F7D-458D-8D8F-8254281470BC}" destId="{7FC2EB5F-B6D9-4CDF-9144-988900F9A932}" srcOrd="0" destOrd="0" presId="urn:microsoft.com/office/officeart/2018/2/layout/IconVerticalSolidList"/>
    <dgm:cxn modelId="{1B6B1994-E6EC-45F5-A135-2120BC396F9A}" type="presParOf" srcId="{985E4E70-8F7D-458D-8D8F-8254281470BC}" destId="{2C692BCD-3049-4A79-A77C-47B8B1DCF12C}" srcOrd="1" destOrd="0" presId="urn:microsoft.com/office/officeart/2018/2/layout/IconVerticalSolidList"/>
    <dgm:cxn modelId="{E1B9DF5C-E89E-4BC5-BC50-86B1B7CC8205}" type="presParOf" srcId="{985E4E70-8F7D-458D-8D8F-8254281470BC}" destId="{B9E5D66F-803A-4E10-A9C4-1314283DDB5D}" srcOrd="2" destOrd="0" presId="urn:microsoft.com/office/officeart/2018/2/layout/IconVerticalSolidList"/>
    <dgm:cxn modelId="{A4949D37-DBDB-4633-A10E-08BAF70D6C04}" type="presParOf" srcId="{985E4E70-8F7D-458D-8D8F-8254281470BC}" destId="{A603CA93-592B-4261-8700-1547FA1A95FD}" srcOrd="3" destOrd="0" presId="urn:microsoft.com/office/officeart/2018/2/layout/IconVerticalSolidList"/>
    <dgm:cxn modelId="{950F6765-4E29-4023-9CC5-CEB0D9637641}" type="presParOf" srcId="{AA340CAB-2F7F-41B7-AAB7-E33AFA0C3642}" destId="{AC42A175-B2AB-41F6-B41F-B0F6DFA86F7B}" srcOrd="5" destOrd="0" presId="urn:microsoft.com/office/officeart/2018/2/layout/IconVerticalSolidList"/>
    <dgm:cxn modelId="{35EA9AE4-7061-4F16-9E57-5668EFB49C02}" type="presParOf" srcId="{AA340CAB-2F7F-41B7-AAB7-E33AFA0C3642}" destId="{9496E8A6-D2E9-4ED1-9511-79548C2B718B}" srcOrd="6" destOrd="0" presId="urn:microsoft.com/office/officeart/2018/2/layout/IconVerticalSolidList"/>
    <dgm:cxn modelId="{E3055454-E6F2-4B3D-9D53-B3F1F5FA1340}" type="presParOf" srcId="{9496E8A6-D2E9-4ED1-9511-79548C2B718B}" destId="{F16E64B6-BE62-45CC-82A6-36FBB96D8A74}" srcOrd="0" destOrd="0" presId="urn:microsoft.com/office/officeart/2018/2/layout/IconVerticalSolidList"/>
    <dgm:cxn modelId="{03A4A124-F63D-4706-A451-A91EF9EC256A}" type="presParOf" srcId="{9496E8A6-D2E9-4ED1-9511-79548C2B718B}" destId="{36D01389-5699-4C00-9C51-EBC8DDE47951}" srcOrd="1" destOrd="0" presId="urn:microsoft.com/office/officeart/2018/2/layout/IconVerticalSolidList"/>
    <dgm:cxn modelId="{CB66A02B-C20C-4B25-8ADC-CE4A710DA248}" type="presParOf" srcId="{9496E8A6-D2E9-4ED1-9511-79548C2B718B}" destId="{9D93C6AD-9C4E-4F6B-BEBC-08ABDFF82D40}" srcOrd="2" destOrd="0" presId="urn:microsoft.com/office/officeart/2018/2/layout/IconVerticalSolidList"/>
    <dgm:cxn modelId="{CD5E2904-70EE-46E2-937C-61DB9C98FD8D}" type="presParOf" srcId="{9496E8A6-D2E9-4ED1-9511-79548C2B718B}" destId="{D5ABBEB4-9E30-4539-8466-839D47EF1F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3EE9E-57AA-4A10-8786-376C447A8521}">
      <dsp:nvSpPr>
        <dsp:cNvPr id="0" name=""/>
        <dsp:cNvSpPr/>
      </dsp:nvSpPr>
      <dsp:spPr>
        <a:xfrm>
          <a:off x="0" y="1447"/>
          <a:ext cx="8229600" cy="7337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1FA8E-E228-40C6-9249-B96F7AA78F6A}">
      <dsp:nvSpPr>
        <dsp:cNvPr id="0" name=""/>
        <dsp:cNvSpPr/>
      </dsp:nvSpPr>
      <dsp:spPr>
        <a:xfrm>
          <a:off x="221945" y="166531"/>
          <a:ext cx="403537" cy="403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27469-785F-48DF-BF06-6BA3E5885A60}">
      <dsp:nvSpPr>
        <dsp:cNvPr id="0" name=""/>
        <dsp:cNvSpPr/>
      </dsp:nvSpPr>
      <dsp:spPr>
        <a:xfrm>
          <a:off x="847428" y="1447"/>
          <a:ext cx="7382171" cy="73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0" tIns="77650" rIns="77650" bIns="77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Uses eight digits, 0,1,2,3,4,5,6,7.</a:t>
          </a:r>
        </a:p>
      </dsp:txBody>
      <dsp:txXfrm>
        <a:off x="847428" y="1447"/>
        <a:ext cx="7382171" cy="733704"/>
      </dsp:txXfrm>
    </dsp:sp>
    <dsp:sp modelId="{EC00A228-5713-4D84-A277-15387635D998}">
      <dsp:nvSpPr>
        <dsp:cNvPr id="0" name=""/>
        <dsp:cNvSpPr/>
      </dsp:nvSpPr>
      <dsp:spPr>
        <a:xfrm>
          <a:off x="0" y="918578"/>
          <a:ext cx="8229600" cy="7337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0B1EF-E933-4D51-A644-D3394DBE812E}">
      <dsp:nvSpPr>
        <dsp:cNvPr id="0" name=""/>
        <dsp:cNvSpPr/>
      </dsp:nvSpPr>
      <dsp:spPr>
        <a:xfrm>
          <a:off x="221945" y="1083661"/>
          <a:ext cx="403537" cy="403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66DCE-7D74-4FF3-9F2F-0290C8ACB79E}">
      <dsp:nvSpPr>
        <dsp:cNvPr id="0" name=""/>
        <dsp:cNvSpPr/>
      </dsp:nvSpPr>
      <dsp:spPr>
        <a:xfrm>
          <a:off x="847428" y="918578"/>
          <a:ext cx="7382171" cy="73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0" tIns="77650" rIns="77650" bIns="77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Also called base 8 number system.</a:t>
          </a:r>
        </a:p>
      </dsp:txBody>
      <dsp:txXfrm>
        <a:off x="847428" y="918578"/>
        <a:ext cx="7382171" cy="733704"/>
      </dsp:txXfrm>
    </dsp:sp>
    <dsp:sp modelId="{D3D76C29-F7F7-41E8-85F1-37065C971299}">
      <dsp:nvSpPr>
        <dsp:cNvPr id="0" name=""/>
        <dsp:cNvSpPr/>
      </dsp:nvSpPr>
      <dsp:spPr>
        <a:xfrm>
          <a:off x="0" y="1835708"/>
          <a:ext cx="8229600" cy="7337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73BEF-536E-447C-90CA-9A7E3772421A}">
      <dsp:nvSpPr>
        <dsp:cNvPr id="0" name=""/>
        <dsp:cNvSpPr/>
      </dsp:nvSpPr>
      <dsp:spPr>
        <a:xfrm>
          <a:off x="221945" y="2000792"/>
          <a:ext cx="403537" cy="403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3CFB9-5992-48E1-BC40-BC964747F1B5}">
      <dsp:nvSpPr>
        <dsp:cNvPr id="0" name=""/>
        <dsp:cNvSpPr/>
      </dsp:nvSpPr>
      <dsp:spPr>
        <a:xfrm>
          <a:off x="847428" y="1835708"/>
          <a:ext cx="7382171" cy="73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0" tIns="77650" rIns="77650" bIns="77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Each position in an octal number represents a 0 power of the base (8). Example: 8</a:t>
          </a:r>
          <a:r>
            <a:rPr lang="en-US" sz="1800" kern="1200" baseline="30000"/>
            <a:t>0</a:t>
          </a:r>
          <a:endParaRPr lang="en-US" sz="1800" kern="1200"/>
        </a:p>
      </dsp:txBody>
      <dsp:txXfrm>
        <a:off x="847428" y="1835708"/>
        <a:ext cx="7382171" cy="733704"/>
      </dsp:txXfrm>
    </dsp:sp>
    <dsp:sp modelId="{A5DC9F0B-A8AE-48C4-9C48-96FF4D28E309}">
      <dsp:nvSpPr>
        <dsp:cNvPr id="0" name=""/>
        <dsp:cNvSpPr/>
      </dsp:nvSpPr>
      <dsp:spPr>
        <a:xfrm>
          <a:off x="0" y="2752838"/>
          <a:ext cx="8229600" cy="7337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1E852-CBC3-4B16-8DFA-B155269C2A1D}">
      <dsp:nvSpPr>
        <dsp:cNvPr id="0" name=""/>
        <dsp:cNvSpPr/>
      </dsp:nvSpPr>
      <dsp:spPr>
        <a:xfrm>
          <a:off x="221945" y="2917922"/>
          <a:ext cx="403537" cy="4035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685D9-99E6-4AEB-8F3A-42139D0836CC}">
      <dsp:nvSpPr>
        <dsp:cNvPr id="0" name=""/>
        <dsp:cNvSpPr/>
      </dsp:nvSpPr>
      <dsp:spPr>
        <a:xfrm>
          <a:off x="847428" y="2752838"/>
          <a:ext cx="7382171" cy="73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0" tIns="77650" rIns="77650" bIns="77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Last position in an octal number represents an x power of the base (8). Example: 8</a:t>
          </a:r>
          <a:r>
            <a:rPr lang="en-US" sz="1800" kern="1200" baseline="30000"/>
            <a:t>x</a:t>
          </a:r>
          <a:r>
            <a:rPr lang="en-US" sz="1800" kern="1200"/>
            <a:t> where x represents the last position - 1.</a:t>
          </a:r>
        </a:p>
      </dsp:txBody>
      <dsp:txXfrm>
        <a:off x="847428" y="2752838"/>
        <a:ext cx="7382171" cy="733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C5944-A1B1-4122-BE50-D173C6C9864C}">
      <dsp:nvSpPr>
        <dsp:cNvPr id="0" name=""/>
        <dsp:cNvSpPr/>
      </dsp:nvSpPr>
      <dsp:spPr>
        <a:xfrm>
          <a:off x="0" y="2468797"/>
          <a:ext cx="5000124" cy="161979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only variation is in borrowed number. In the decimal system, you borrow a group of 10</a:t>
          </a:r>
          <a:r>
            <a:rPr lang="en-US" sz="2300" kern="1200" baseline="-25000"/>
            <a:t>10</a:t>
          </a:r>
          <a:r>
            <a:rPr lang="en-US" sz="2300" kern="1200"/>
            <a:t>. </a:t>
          </a:r>
        </a:p>
      </dsp:txBody>
      <dsp:txXfrm>
        <a:off x="0" y="2468797"/>
        <a:ext cx="5000124" cy="1619798"/>
      </dsp:txXfrm>
    </dsp:sp>
    <dsp:sp modelId="{D617BAFF-1C9B-483E-B9AB-1438B1DF0829}">
      <dsp:nvSpPr>
        <dsp:cNvPr id="0" name=""/>
        <dsp:cNvSpPr/>
      </dsp:nvSpPr>
      <dsp:spPr>
        <a:xfrm rot="10800000">
          <a:off x="0" y="1844"/>
          <a:ext cx="5000124" cy="2491249"/>
        </a:xfrm>
        <a:prstGeom prst="upArrowCallou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subtraction of octal numbers follows the same rules as the subtraction of numbers in any other number system. </a:t>
          </a:r>
        </a:p>
      </dsp:txBody>
      <dsp:txXfrm rot="10800000">
        <a:off x="0" y="1844"/>
        <a:ext cx="5000124" cy="1618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1A651-51C3-4E2B-B160-A3C6BAC94006}">
      <dsp:nvSpPr>
        <dsp:cNvPr id="0" name=""/>
        <dsp:cNvSpPr/>
      </dsp:nvSpPr>
      <dsp:spPr>
        <a:xfrm>
          <a:off x="0" y="1447"/>
          <a:ext cx="8229600" cy="7337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6748D-1A29-42EF-8FA7-7E507B66127B}">
      <dsp:nvSpPr>
        <dsp:cNvPr id="0" name=""/>
        <dsp:cNvSpPr/>
      </dsp:nvSpPr>
      <dsp:spPr>
        <a:xfrm>
          <a:off x="221945" y="166531"/>
          <a:ext cx="403537" cy="403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07A76-B66A-465C-BC64-DC0D703FA2B4}">
      <dsp:nvSpPr>
        <dsp:cNvPr id="0" name=""/>
        <dsp:cNvSpPr/>
      </dsp:nvSpPr>
      <dsp:spPr>
        <a:xfrm>
          <a:off x="847428" y="1447"/>
          <a:ext cx="7382171" cy="73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0" tIns="77650" rIns="77650" bIns="77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multiplication process of octal numbers are same as other number systems. You can verify your result by using this.</a:t>
          </a:r>
        </a:p>
      </dsp:txBody>
      <dsp:txXfrm>
        <a:off x="847428" y="1447"/>
        <a:ext cx="7382171" cy="733704"/>
      </dsp:txXfrm>
    </dsp:sp>
    <dsp:sp modelId="{4CE128F1-3001-490A-B632-F0BAD7E8C25D}">
      <dsp:nvSpPr>
        <dsp:cNvPr id="0" name=""/>
        <dsp:cNvSpPr/>
      </dsp:nvSpPr>
      <dsp:spPr>
        <a:xfrm>
          <a:off x="0" y="918578"/>
          <a:ext cx="8229600" cy="7337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FAC04-40F0-4094-8D9A-90E612ECA326}">
      <dsp:nvSpPr>
        <dsp:cNvPr id="0" name=""/>
        <dsp:cNvSpPr/>
      </dsp:nvSpPr>
      <dsp:spPr>
        <a:xfrm>
          <a:off x="221945" y="1083661"/>
          <a:ext cx="403537" cy="403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52213-1F09-417E-A12B-BED914ED290E}">
      <dsp:nvSpPr>
        <dsp:cNvPr id="0" name=""/>
        <dsp:cNvSpPr/>
      </dsp:nvSpPr>
      <dsp:spPr>
        <a:xfrm>
          <a:off x="847428" y="918578"/>
          <a:ext cx="7382171" cy="73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0" tIns="77650" rIns="77650" bIns="77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points you should keep in mind while multiplying octal numbers:</a:t>
          </a:r>
        </a:p>
      </dsp:txBody>
      <dsp:txXfrm>
        <a:off x="847428" y="918578"/>
        <a:ext cx="7382171" cy="733704"/>
      </dsp:txXfrm>
    </dsp:sp>
    <dsp:sp modelId="{7FC2EB5F-B6D9-4CDF-9144-988900F9A932}">
      <dsp:nvSpPr>
        <dsp:cNvPr id="0" name=""/>
        <dsp:cNvSpPr/>
      </dsp:nvSpPr>
      <dsp:spPr>
        <a:xfrm>
          <a:off x="0" y="1835708"/>
          <a:ext cx="8229600" cy="7337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92BCD-3049-4A79-A77C-47B8B1DCF12C}">
      <dsp:nvSpPr>
        <dsp:cNvPr id="0" name=""/>
        <dsp:cNvSpPr/>
      </dsp:nvSpPr>
      <dsp:spPr>
        <a:xfrm>
          <a:off x="221945" y="2000792"/>
          <a:ext cx="403537" cy="403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3CA93-592B-4261-8700-1547FA1A95FD}">
      <dsp:nvSpPr>
        <dsp:cNvPr id="0" name=""/>
        <dsp:cNvSpPr/>
      </dsp:nvSpPr>
      <dsp:spPr>
        <a:xfrm>
          <a:off x="847428" y="1835708"/>
          <a:ext cx="7382171" cy="73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0" tIns="77650" rIns="77650" bIns="77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If the sum exceeds 7 ( 0,1,2,3,4,5,6,7) you need to evaluate the equivalent octal value.</a:t>
          </a:r>
        </a:p>
      </dsp:txBody>
      <dsp:txXfrm>
        <a:off x="847428" y="1835708"/>
        <a:ext cx="7382171" cy="733704"/>
      </dsp:txXfrm>
    </dsp:sp>
    <dsp:sp modelId="{F16E64B6-BE62-45CC-82A6-36FBB96D8A74}">
      <dsp:nvSpPr>
        <dsp:cNvPr id="0" name=""/>
        <dsp:cNvSpPr/>
      </dsp:nvSpPr>
      <dsp:spPr>
        <a:xfrm>
          <a:off x="0" y="2752838"/>
          <a:ext cx="8229600" cy="7337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01389-5699-4C00-9C51-EBC8DDE47951}">
      <dsp:nvSpPr>
        <dsp:cNvPr id="0" name=""/>
        <dsp:cNvSpPr/>
      </dsp:nvSpPr>
      <dsp:spPr>
        <a:xfrm>
          <a:off x="221945" y="2917922"/>
          <a:ext cx="403537" cy="4035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BBEB4-9E30-4539-8466-839D47EF1FF9}">
      <dsp:nvSpPr>
        <dsp:cNvPr id="0" name=""/>
        <dsp:cNvSpPr/>
      </dsp:nvSpPr>
      <dsp:spPr>
        <a:xfrm>
          <a:off x="847428" y="2752838"/>
          <a:ext cx="7382171" cy="73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50" tIns="77650" rIns="77650" bIns="776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Divide the number by 8 and find its equivalent octal value. Quotient is going to be carry while remainder taken as sum</a:t>
          </a:r>
        </a:p>
      </dsp:txBody>
      <dsp:txXfrm>
        <a:off x="847428" y="2752838"/>
        <a:ext cx="7382171" cy="73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3284" y="2713703"/>
            <a:ext cx="5582265" cy="1319981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910" y="2053717"/>
            <a:ext cx="5611762" cy="5714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8" y="272844"/>
            <a:ext cx="8259098" cy="64127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27" y="1283110"/>
            <a:ext cx="8229600" cy="348799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48" y="436033"/>
            <a:ext cx="64448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1209366"/>
            <a:ext cx="6415548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94967"/>
            <a:ext cx="8093365" cy="63696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7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7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7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7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7019"/>
            <a:ext cx="9143998" cy="328059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31539" y="-2948881"/>
            <a:ext cx="3280918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02522" y="-2777901"/>
            <a:ext cx="3280596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17017"/>
            <a:ext cx="6406863" cy="328059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774039"/>
            <a:ext cx="3742610" cy="3329347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551329"/>
            <a:ext cx="7540322" cy="2196353"/>
          </a:xfrm>
        </p:spPr>
        <p:txBody>
          <a:bodyPr anchor="b">
            <a:normAutofit/>
          </a:bodyPr>
          <a:lstStyle/>
          <a:p>
            <a:pPr marL="298450" marR="0" indent="-228600"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Octal arithmetic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3653118"/>
            <a:ext cx="7504463" cy="1093693"/>
          </a:xfrm>
        </p:spPr>
        <p:txBody>
          <a:bodyPr anchor="ctr">
            <a:normAutofit/>
          </a:bodyPr>
          <a:lstStyle/>
          <a:p>
            <a:r>
              <a:rPr lang="en-US" dirty="0"/>
              <a:t>Lecturer: Jay A. Abaleta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Octal Number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114A46-ED3F-28CE-3996-907DB9B4DB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827" y="1283110"/>
          <a:ext cx="8229600" cy="3487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Octal Addition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4DEA3D-B3E7-5067-7E41-E6F127437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483178"/>
            <a:ext cx="8178799" cy="28421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88F3E5-949A-6203-E0CB-8035F91F7859}"/>
              </a:ext>
            </a:extLst>
          </p:cNvPr>
          <p:cNvSpPr/>
          <p:nvPr/>
        </p:nvSpPr>
        <p:spPr>
          <a:xfrm>
            <a:off x="780585" y="2772007"/>
            <a:ext cx="5055220" cy="2371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Decimal 6+3 = 9</a:t>
            </a:r>
          </a:p>
          <a:p>
            <a:pPr algn="ctr"/>
            <a:r>
              <a:rPr lang="en-US" dirty="0"/>
              <a:t>To get the octal value: 9-8 = 1 (always do the carry of 1 to next left most number</a:t>
            </a:r>
          </a:p>
          <a:p>
            <a:pPr algn="ctr"/>
            <a:r>
              <a:rPr lang="en-US" dirty="0"/>
              <a:t>5+2=7+1 = 8</a:t>
            </a:r>
          </a:p>
          <a:p>
            <a:pPr algn="ctr"/>
            <a:r>
              <a:rPr lang="en-US" dirty="0"/>
              <a:t>8-8=0 ,1</a:t>
            </a:r>
          </a:p>
          <a:p>
            <a:pPr algn="ctr"/>
            <a:r>
              <a:rPr lang="en-US" dirty="0"/>
              <a:t>4+1=5+1 =6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6935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1" y="1057559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262817"/>
            <a:ext cx="2336449" cy="1797269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The Octal Subtraction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2E5176-1E39-194C-F196-7EAC428CF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422235"/>
              </p:ext>
            </p:extLst>
          </p:nvPr>
        </p:nvGraphicFramePr>
        <p:xfrm>
          <a:off x="3678789" y="562830"/>
          <a:ext cx="5000124" cy="409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80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Octal Subtraction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0C3DA0-D289-430C-CF1E-48758DE72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847" y="1474719"/>
            <a:ext cx="8400304" cy="33391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232274-93A0-F376-3723-FEAE0B8567D1}"/>
              </a:ext>
            </a:extLst>
          </p:cNvPr>
          <p:cNvSpPr/>
          <p:nvPr/>
        </p:nvSpPr>
        <p:spPr>
          <a:xfrm>
            <a:off x="4683512" y="2727218"/>
            <a:ext cx="527824" cy="2899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8E2361-62B1-2E1C-375C-5BF923EBC299}"/>
              </a:ext>
            </a:extLst>
          </p:cNvPr>
          <p:cNvSpPr/>
          <p:nvPr/>
        </p:nvSpPr>
        <p:spPr>
          <a:xfrm>
            <a:off x="371846" y="2500151"/>
            <a:ext cx="2329928" cy="2163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6-3 =3</a:t>
            </a:r>
          </a:p>
          <a:p>
            <a:pPr algn="ctr"/>
            <a:r>
              <a:rPr lang="en-US" dirty="0"/>
              <a:t>5-7 Cannot be Borrow 1 = 8</a:t>
            </a:r>
          </a:p>
          <a:p>
            <a:pPr algn="ctr"/>
            <a:r>
              <a:rPr lang="en-US" dirty="0"/>
              <a:t>8+5 =13</a:t>
            </a:r>
          </a:p>
          <a:p>
            <a:pPr algn="ctr"/>
            <a:r>
              <a:rPr lang="en-US" dirty="0"/>
              <a:t>13-7=6</a:t>
            </a:r>
          </a:p>
          <a:p>
            <a:pPr algn="ctr"/>
            <a:r>
              <a:rPr lang="en-US" dirty="0"/>
              <a:t>3-1=2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7400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166254"/>
            <a:ext cx="6288577" cy="999476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340" y="232757"/>
            <a:ext cx="5989320" cy="6516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000">
                <a:solidFill>
                  <a:schemeClr val="tx1"/>
                </a:solidFill>
              </a:rPr>
              <a:t>The Octal Subtraction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908555"/>
            <a:ext cx="5419335" cy="51435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F69FFD-767F-CC97-EA47-5E02D3DE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029" y="1604613"/>
            <a:ext cx="3781395" cy="3072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787B8-3C60-6231-9CD9-A1DA03BFD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6" y="2128255"/>
            <a:ext cx="4197096" cy="202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3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7" y="452458"/>
            <a:ext cx="8259098" cy="641277"/>
          </a:xfrm>
        </p:spPr>
        <p:txBody>
          <a:bodyPr>
            <a:normAutofit/>
          </a:bodyPr>
          <a:lstStyle/>
          <a:p>
            <a:r>
              <a:rPr lang="en-US"/>
              <a:t>The Octal Multiplication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214EB-9558-469B-F53F-74C1E2B371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827" y="1283110"/>
          <a:ext cx="8229600" cy="3487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29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Octal Multiplication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0939" y="4363"/>
                  <a:pt x="2441580" y="8857"/>
                  <a:pt x="2441321" y="13716"/>
                </a:cubicBezTo>
                <a:cubicBezTo>
                  <a:pt x="2169723" y="25934"/>
                  <a:pt x="2045712" y="34568"/>
                  <a:pt x="1830991" y="13716"/>
                </a:cubicBezTo>
                <a:cubicBezTo>
                  <a:pt x="1616270" y="-7136"/>
                  <a:pt x="1505876" y="-623"/>
                  <a:pt x="1269487" y="13716"/>
                </a:cubicBezTo>
                <a:cubicBezTo>
                  <a:pt x="1033098" y="28055"/>
                  <a:pt x="908661" y="36619"/>
                  <a:pt x="707983" y="13716"/>
                </a:cubicBezTo>
                <a:cubicBezTo>
                  <a:pt x="507305" y="-9187"/>
                  <a:pt x="333592" y="16187"/>
                  <a:pt x="0" y="13716"/>
                </a:cubicBezTo>
                <a:cubicBezTo>
                  <a:pt x="-459" y="8317"/>
                  <a:pt x="190" y="2744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507" y="3335"/>
                  <a:pt x="2441322" y="9457"/>
                  <a:pt x="2441321" y="13716"/>
                </a:cubicBezTo>
                <a:cubicBezTo>
                  <a:pt x="2166745" y="24201"/>
                  <a:pt x="2078726" y="10904"/>
                  <a:pt x="1879817" y="13716"/>
                </a:cubicBezTo>
                <a:cubicBezTo>
                  <a:pt x="1680908" y="16528"/>
                  <a:pt x="1548770" y="-8699"/>
                  <a:pt x="1318313" y="13716"/>
                </a:cubicBezTo>
                <a:cubicBezTo>
                  <a:pt x="1087856" y="36131"/>
                  <a:pt x="894613" y="-645"/>
                  <a:pt x="659157" y="13716"/>
                </a:cubicBezTo>
                <a:cubicBezTo>
                  <a:pt x="423701" y="28077"/>
                  <a:pt x="246611" y="29403"/>
                  <a:pt x="0" y="13716"/>
                </a:cubicBezTo>
                <a:cubicBezTo>
                  <a:pt x="-120" y="7867"/>
                  <a:pt x="674" y="39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39A1B-86C8-6494-F815-C878657175E8}"/>
              </a:ext>
            </a:extLst>
          </p:cNvPr>
          <p:cNvSpPr txBox="1"/>
          <p:nvPr/>
        </p:nvSpPr>
        <p:spPr>
          <a:xfrm>
            <a:off x="473202" y="1995678"/>
            <a:ext cx="3614166" cy="2660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  4 1 2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X   2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----------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  2 4 6 2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+ 1 0 2 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--------------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1 2 7 2 2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F561D3-DC1C-CF0A-27A0-08E8EE37D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138" y="480060"/>
            <a:ext cx="4016521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7" y="452458"/>
            <a:ext cx="8229599" cy="641277"/>
          </a:xfrm>
        </p:spPr>
        <p:txBody>
          <a:bodyPr>
            <a:normAutofit/>
          </a:bodyPr>
          <a:lstStyle/>
          <a:p>
            <a:r>
              <a:rPr lang="en-US" dirty="0"/>
              <a:t>The Octal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To solve division examples, you must know how to perform multiplication on octal numbers.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Example: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</a:rPr>
              <a:t>        53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</a:rPr>
              <a:t>7 ⟌ 457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</a:rPr>
              <a:t>    - 43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-----------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</a:rPr>
              <a:t>        27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</a:rPr>
              <a:t> -      25</a:t>
            </a:r>
            <a:endParaRPr lang="en-US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</a:rPr>
              <a:t> --------------     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</a:rPr>
              <a:t>      R=   2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D256F-BFE4-8262-FACE-5BAF890C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566" y="1689738"/>
            <a:ext cx="3137463" cy="32707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374956-8DF1-8CF6-382F-8BDEE9533C85}"/>
              </a:ext>
            </a:extLst>
          </p:cNvPr>
          <p:cNvCxnSpPr/>
          <p:nvPr/>
        </p:nvCxnSpPr>
        <p:spPr>
          <a:xfrm>
            <a:off x="899532" y="2594052"/>
            <a:ext cx="4757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99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2E3E81B044E545AA174B0C1BFF8175" ma:contentTypeVersion="8" ma:contentTypeDescription="Create a new document." ma:contentTypeScope="" ma:versionID="8f406266e8bf0c6270217b06f025b008">
  <xsd:schema xmlns:xsd="http://www.w3.org/2001/XMLSchema" xmlns:xs="http://www.w3.org/2001/XMLSchema" xmlns:p="http://schemas.microsoft.com/office/2006/metadata/properties" xmlns:ns2="6bb1e29d-e85e-488b-99d4-7c12bd4272a0" targetNamespace="http://schemas.microsoft.com/office/2006/metadata/properties" ma:root="true" ma:fieldsID="39dc19e6a02521ded9b4c702591cb681" ns2:_="">
    <xsd:import namespace="6bb1e29d-e85e-488b-99d4-7c12bd427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1e29d-e85e-488b-99d4-7c12bd4272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BB8320-B655-4DF5-851F-B3008B4C6D61}"/>
</file>

<file path=customXml/itemProps2.xml><?xml version="1.0" encoding="utf-8"?>
<ds:datastoreItem xmlns:ds="http://schemas.openxmlformats.org/officeDocument/2006/customXml" ds:itemID="{417EBA96-5F5F-4751-99AD-8AFB68B4CE9F}"/>
</file>

<file path=customXml/itemProps3.xml><?xml version="1.0" encoding="utf-8"?>
<ds:datastoreItem xmlns:ds="http://schemas.openxmlformats.org/officeDocument/2006/customXml" ds:itemID="{7F6E1615-9FF2-4F50-97D1-D3A1635968C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On-screen Show (16:9)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Avenir Next LT Pro</vt:lpstr>
      <vt:lpstr>Calibri</vt:lpstr>
      <vt:lpstr>Times New Roman</vt:lpstr>
      <vt:lpstr>Office Theme</vt:lpstr>
      <vt:lpstr>Octal arithmetic</vt:lpstr>
      <vt:lpstr>Octal Number System</vt:lpstr>
      <vt:lpstr>The Octal Addition</vt:lpstr>
      <vt:lpstr>The Octal Subtraction</vt:lpstr>
      <vt:lpstr>The Octal Subtraction</vt:lpstr>
      <vt:lpstr>The Octal Subtraction</vt:lpstr>
      <vt:lpstr>The Octal Multiplication</vt:lpstr>
      <vt:lpstr>Octal Multiplication</vt:lpstr>
      <vt:lpstr>The Octal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2024-12-09T13:24:27Z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2024-09-03T22:18:21Z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82923c14-a2dd-45ea-a29b-de79ebc2ad46</vt:lpwstr>
  </property>
  <property fmtid="{D5CDD505-2E9C-101B-9397-08002B2CF9AE}" pid="8" name="MSIP_Label_8a813f4b-519a-4481-a498-85770f517757_ContentBits">
    <vt:lpwstr>0</vt:lpwstr>
  </property>
  <property fmtid="{D5CDD505-2E9C-101B-9397-08002B2CF9AE}" pid="9" name="ContentTypeId">
    <vt:lpwstr>0x0101004A2E3E81B044E545AA174B0C1BFF8175</vt:lpwstr>
  </property>
</Properties>
</file>