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83" r:id="rId6"/>
    <p:sldId id="293" r:id="rId7"/>
    <p:sldId id="295" r:id="rId8"/>
    <p:sldId id="299" r:id="rId9"/>
    <p:sldId id="297" r:id="rId10"/>
    <p:sldId id="296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4261" autoAdjust="0"/>
  </p:normalViewPr>
  <p:slideViewPr>
    <p:cSldViewPr snapToGrid="0">
      <p:cViewPr varScale="1">
        <p:scale>
          <a:sx n="103" d="100"/>
          <a:sy n="103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296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907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79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143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87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655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9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10/31/22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Math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60629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16460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87163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17050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25687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17877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92901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294948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7006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8002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334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234533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CCPRGG1L-COM221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8947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90165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16E2E26BE8C4790A0D6040ED8BE20" ma:contentTypeVersion="2" ma:contentTypeDescription="Create a new document." ma:contentTypeScope="" ma:versionID="1d29364d5602454e8efdb5d2582dbaff">
  <xsd:schema xmlns:xsd="http://www.w3.org/2001/XMLSchema" xmlns:xs="http://www.w3.org/2001/XMLSchema" xmlns:p="http://schemas.microsoft.com/office/2006/metadata/properties" xmlns:ns2="bb6e44e1-d673-4332-9d33-c315fa51e737" targetNamespace="http://schemas.microsoft.com/office/2006/metadata/properties" ma:root="true" ma:fieldsID="ac5318910c64883ac43312dd1aa0a9c1" ns2:_="">
    <xsd:import namespace="bb6e44e1-d673-4332-9d33-c315fa51e7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e44e1-d673-4332-9d33-c315fa51e7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E5C451-4DC3-4AE3-8560-8C1BACBC3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e44e1-d673-4332-9d33-c315fa51e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4B72EC-4002-476D-92E6-32F3064160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0A181-0F08-4534-8319-7C798BBB15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1637</TotalTime>
  <Words>478</Words>
  <Application>Microsoft Macintosh PowerPoint</Application>
  <PresentationFormat>Widescreen</PresentationFormat>
  <Paragraphs>228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euclid_circular_a</vt:lpstr>
      <vt:lpstr>Office Theme</vt:lpstr>
      <vt:lpstr>Math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53</cp:revision>
  <dcterms:created xsi:type="dcterms:W3CDTF">2022-05-11T03:47:05Z</dcterms:created>
  <dcterms:modified xsi:type="dcterms:W3CDTF">2022-10-31T04:03:41Z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0x010100F6D16E2E26BE8C4790A0D6040ED8BE20</vt:lpwstr>
  </property>
</Properties>
</file>