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82" r:id="rId6"/>
    <p:sldId id="284" r:id="rId7"/>
    <p:sldId id="283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 autoAdjust="0"/>
    <p:restoredTop sz="94307" autoAdjust="0"/>
  </p:normalViewPr>
  <p:slideViewPr>
    <p:cSldViewPr snapToGrid="0">
      <p:cViewPr varScale="1">
        <p:scale>
          <a:sx n="107" d="100"/>
          <a:sy n="107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15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49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32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458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214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Values technically are called array elements.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25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31/10/2022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91675"/>
              </p:ext>
            </p:extLst>
          </p:nvPr>
        </p:nvGraphicFramePr>
        <p:xfrm>
          <a:off x="2354892" y="613773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5649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390389"/>
            <a:ext cx="11185742" cy="4174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11917"/>
              </p:ext>
            </p:extLst>
          </p:nvPr>
        </p:nvGraphicFramePr>
        <p:xfrm>
          <a:off x="2285999" y="390841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E93C0-CCFA-1257-E2D4-3201799D213E}"/>
              </a:ext>
            </a:extLst>
          </p:cNvPr>
          <p:cNvSpPr txBox="1"/>
          <p:nvPr/>
        </p:nvSpPr>
        <p:spPr>
          <a:xfrm>
            <a:off x="5656650" y="5527365"/>
            <a:ext cx="14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PATTERN 1</a:t>
            </a:r>
          </a:p>
        </p:txBody>
      </p:sp>
    </p:spTree>
    <p:extLst>
      <p:ext uri="{BB962C8B-B14F-4D97-AF65-F5344CB8AC3E}">
        <p14:creationId xmlns:p14="http://schemas.microsoft.com/office/powerpoint/2010/main" val="48229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62170"/>
              </p:ext>
            </p:extLst>
          </p:nvPr>
        </p:nvGraphicFramePr>
        <p:xfrm>
          <a:off x="2210843" y="390841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4F610-8416-5AD7-EE48-6A9D9B459572}"/>
              </a:ext>
            </a:extLst>
          </p:cNvPr>
          <p:cNvSpPr txBox="1"/>
          <p:nvPr/>
        </p:nvSpPr>
        <p:spPr>
          <a:xfrm>
            <a:off x="5388854" y="5527756"/>
            <a:ext cx="14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PATTERN 2</a:t>
            </a:r>
          </a:p>
        </p:txBody>
      </p:sp>
    </p:spTree>
    <p:extLst>
      <p:ext uri="{BB962C8B-B14F-4D97-AF65-F5344CB8AC3E}">
        <p14:creationId xmlns:p14="http://schemas.microsoft.com/office/powerpoint/2010/main" val="243304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86825"/>
              </p:ext>
            </p:extLst>
          </p:nvPr>
        </p:nvGraphicFramePr>
        <p:xfrm>
          <a:off x="2098108" y="331938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7D449-FECA-C502-15D6-2903D427164B}"/>
              </a:ext>
            </a:extLst>
          </p:cNvPr>
          <p:cNvSpPr txBox="1"/>
          <p:nvPr/>
        </p:nvSpPr>
        <p:spPr>
          <a:xfrm>
            <a:off x="5388854" y="5527756"/>
            <a:ext cx="14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PATTERN 3</a:t>
            </a:r>
          </a:p>
        </p:txBody>
      </p:sp>
    </p:spTree>
    <p:extLst>
      <p:ext uri="{BB962C8B-B14F-4D97-AF65-F5344CB8AC3E}">
        <p14:creationId xmlns:p14="http://schemas.microsoft.com/office/powerpoint/2010/main" val="37986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707721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85380"/>
              </p:ext>
            </p:extLst>
          </p:nvPr>
        </p:nvGraphicFramePr>
        <p:xfrm>
          <a:off x="2279736" y="338201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A532C-E3C0-614D-0AC0-3C22F0927383}"/>
              </a:ext>
            </a:extLst>
          </p:cNvPr>
          <p:cNvSpPr txBox="1"/>
          <p:nvPr/>
        </p:nvSpPr>
        <p:spPr>
          <a:xfrm>
            <a:off x="5492140" y="5469018"/>
            <a:ext cx="120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PATTERN 4</a:t>
            </a:r>
          </a:p>
        </p:txBody>
      </p:sp>
    </p:spTree>
    <p:extLst>
      <p:ext uri="{BB962C8B-B14F-4D97-AF65-F5344CB8AC3E}">
        <p14:creationId xmlns:p14="http://schemas.microsoft.com/office/powerpoint/2010/main" val="38505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CCPRGG1L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2500" dirty="0">
              <a:latin typeface="+mn-lt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US" sz="2500" dirty="0">
              <a:latin typeface="+mn-lt"/>
            </a:endParaRPr>
          </a:p>
          <a:p>
            <a:pPr algn="l"/>
            <a:endParaRPr lang="en-PH" sz="25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A5C982-B368-BD01-AFA8-882C6BB3F3D2}"/>
              </a:ext>
            </a:extLst>
          </p:cNvPr>
          <p:cNvSpPr txBox="1">
            <a:spLocks/>
          </p:cNvSpPr>
          <p:nvPr/>
        </p:nvSpPr>
        <p:spPr>
          <a:xfrm>
            <a:off x="688932" y="1668849"/>
            <a:ext cx="11185742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rgbClr val="DD4A68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latin typeface="euclid_circular_a"/>
              </a:rPr>
              <a:t>     </a:t>
            </a:r>
          </a:p>
          <a:p>
            <a:pPr algn="l">
              <a:lnSpc>
                <a:spcPct val="150000"/>
              </a:lnSpc>
            </a:pPr>
            <a:r>
              <a:rPr lang="en-US" sz="2200" b="0" i="0" dirty="0">
                <a:effectLst/>
                <a:latin typeface="euclid_circular_a"/>
              </a:rPr>
              <a:t>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dirty="0">
              <a:latin typeface="euclid_circular_a"/>
            </a:endParaRPr>
          </a:p>
          <a:p>
            <a:pPr algn="l">
              <a:lnSpc>
                <a:spcPct val="150000"/>
              </a:lnSpc>
            </a:pPr>
            <a:endParaRPr lang="en-US" sz="2200" b="0" i="0" dirty="0">
              <a:effectLst/>
              <a:latin typeface="euclid_circular_a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02820E6-8800-FF97-9EBA-3A948EC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06516"/>
              </p:ext>
            </p:extLst>
          </p:nvPr>
        </p:nvGraphicFramePr>
        <p:xfrm>
          <a:off x="2207431" y="172323"/>
          <a:ext cx="6452992" cy="4950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48">
                  <a:extLst>
                    <a:ext uri="{9D8B030D-6E8A-4147-A177-3AD203B41FA5}">
                      <a16:colId xmlns:a16="http://schemas.microsoft.com/office/drawing/2014/main" val="2504252867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2744443460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3908314592"/>
                    </a:ext>
                  </a:extLst>
                </a:gridCol>
                <a:gridCol w="1613248">
                  <a:extLst>
                    <a:ext uri="{9D8B030D-6E8A-4147-A177-3AD203B41FA5}">
                      <a16:colId xmlns:a16="http://schemas.microsoft.com/office/drawing/2014/main" val="81497206"/>
                    </a:ext>
                  </a:extLst>
                </a:gridCol>
              </a:tblGrid>
              <a:tr h="979262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0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615938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70567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7683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42541"/>
                  </a:ext>
                </a:extLst>
              </a:tr>
              <a:tr h="99286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242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9F968C-A7AB-A978-B0FC-94B80A709B79}"/>
              </a:ext>
            </a:extLst>
          </p:cNvPr>
          <p:cNvSpPr txBox="1"/>
          <p:nvPr/>
        </p:nvSpPr>
        <p:spPr>
          <a:xfrm>
            <a:off x="546971" y="7038107"/>
            <a:ext cx="1089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effectLst/>
                <a:latin typeface="Consolas" panose="020B0609020204030204" pitchFamily="49" charset="0"/>
              </a:rPr>
              <a:t>String[][] Array_3x3 = {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"O", "X", "O" </a:t>
            </a:r>
            <a:r>
              <a:rPr lang="pt-BR" b="1" dirty="0">
                <a:effectLst/>
                <a:latin typeface="Consolas" panose="020B0609020204030204" pitchFamily="49" charset="0"/>
              </a:rPr>
              <a:t>}, {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"X", "O", "X" </a:t>
            </a:r>
            <a:r>
              <a:rPr lang="pt-BR" b="1" dirty="0">
                <a:effectLst/>
                <a:latin typeface="Consolas" panose="020B0609020204030204" pitchFamily="49" charset="0"/>
              </a:rPr>
              <a:t>}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2AB3C-8862-A196-2B50-A69AFB95BC4F}"/>
              </a:ext>
            </a:extLst>
          </p:cNvPr>
          <p:cNvSpPr txBox="1"/>
          <p:nvPr/>
        </p:nvSpPr>
        <p:spPr>
          <a:xfrm>
            <a:off x="5317298" y="5418113"/>
            <a:ext cx="155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PATTERN 5</a:t>
            </a:r>
          </a:p>
        </p:txBody>
      </p:sp>
    </p:spTree>
    <p:extLst>
      <p:ext uri="{BB962C8B-B14F-4D97-AF65-F5344CB8AC3E}">
        <p14:creationId xmlns:p14="http://schemas.microsoft.com/office/powerpoint/2010/main" val="34414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16E2E26BE8C4790A0D6040ED8BE20" ma:contentTypeVersion="2" ma:contentTypeDescription="Create a new document." ma:contentTypeScope="" ma:versionID="1d29364d5602454e8efdb5d2582dbaff">
  <xsd:schema xmlns:xsd="http://www.w3.org/2001/XMLSchema" xmlns:xs="http://www.w3.org/2001/XMLSchema" xmlns:p="http://schemas.microsoft.com/office/2006/metadata/properties" xmlns:ns2="bb6e44e1-d673-4332-9d33-c315fa51e737" targetNamespace="http://schemas.microsoft.com/office/2006/metadata/properties" ma:root="true" ma:fieldsID="ac5318910c64883ac43312dd1aa0a9c1" ns2:_="">
    <xsd:import namespace="bb6e44e1-d673-4332-9d33-c315fa51e7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e44e1-d673-4332-9d33-c315fa51e7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4B72EC-4002-476D-92E6-32F306416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5C451-4DC3-4AE3-8560-8C1BACBC3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e44e1-d673-4332-9d33-c315fa51e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50A181-0F08-4534-8319-7C798BBB15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1280</TotalTime>
  <Words>426</Words>
  <Application>Microsoft Office PowerPoint</Application>
  <PresentationFormat>Widescreen</PresentationFormat>
  <Paragraphs>207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euclid_circular_a</vt:lpstr>
      <vt:lpstr>Office Theme</vt:lpstr>
      <vt:lpstr>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45</cp:revision>
  <dcterms:created xsi:type="dcterms:W3CDTF">2022-05-11T03:47:05Z</dcterms:created>
  <dcterms:modified xsi:type="dcterms:W3CDTF">2022-10-31T03:54:58Z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0x010100F6D16E2E26BE8C4790A0D6040ED8BE20</vt:lpwstr>
  </property>
</Properties>
</file>