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94340" autoAdjust="0"/>
  </p:normalViewPr>
  <p:slideViewPr>
    <p:cSldViewPr snapToGrid="0">
      <p:cViewPr varScale="1">
        <p:scale>
          <a:sx n="153" d="100"/>
          <a:sy n="153" d="100"/>
        </p:scale>
        <p:origin x="10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078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40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022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715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296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92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247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764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014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47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912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Word </a:t>
            </a:r>
            <a:r>
              <a:rPr lang="en-PH" b="1"/>
              <a:t>Square Patterns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12355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270461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50680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209888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30766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58501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68503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56499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75486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164608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53624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211360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42125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170840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28784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39482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05954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82984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6794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226978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sz="1500" b="1" dirty="0">
                <a:solidFill>
                  <a:schemeClr val="tx1"/>
                </a:solidFill>
              </a:rPr>
              <a:t>CCPRGG1L-INF224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83873"/>
              </p:ext>
            </p:extLst>
          </p:nvPr>
        </p:nvGraphicFramePr>
        <p:xfrm>
          <a:off x="2354892" y="613773"/>
          <a:ext cx="6452990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59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  <a:gridCol w="1290598">
                  <a:extLst>
                    <a:ext uri="{9D8B030D-6E8A-4147-A177-3AD203B41FA5}">
                      <a16:colId xmlns:a16="http://schemas.microsoft.com/office/drawing/2014/main" val="1543974792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19429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16E2E26BE8C4790A0D6040ED8BE20" ma:contentTypeVersion="2" ma:contentTypeDescription="Create a new document." ma:contentTypeScope="" ma:versionID="1d29364d5602454e8efdb5d2582dbaff">
  <xsd:schema xmlns:xsd="http://www.w3.org/2001/XMLSchema" xmlns:xs="http://www.w3.org/2001/XMLSchema" xmlns:p="http://schemas.microsoft.com/office/2006/metadata/properties" xmlns:ns2="bb6e44e1-d673-4332-9d33-c315fa51e737" targetNamespace="http://schemas.microsoft.com/office/2006/metadata/properties" ma:root="true" ma:fieldsID="ac5318910c64883ac43312dd1aa0a9c1" ns2:_="">
    <xsd:import namespace="bb6e44e1-d673-4332-9d33-c315fa51e7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e44e1-d673-4332-9d33-c315fa51e7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4B72EC-4002-476D-92E6-32F3064160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50A181-0F08-4534-8319-7C798BBB15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E5C451-4DC3-4AE3-8560-8C1BACBC3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e44e1-d673-4332-9d33-c315fa51e7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1290</TotalTime>
  <Words>732</Words>
  <Application>Microsoft Office PowerPoint</Application>
  <PresentationFormat>Widescreen</PresentationFormat>
  <Paragraphs>341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euclid_circular_a</vt:lpstr>
      <vt:lpstr>Office Theme</vt:lpstr>
      <vt:lpstr>Word Square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49</cp:revision>
  <dcterms:created xsi:type="dcterms:W3CDTF">2022-05-11T03:47:05Z</dcterms:created>
  <dcterms:modified xsi:type="dcterms:W3CDTF">2022-10-31T04:00:47Z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0x010100F6D16E2E26BE8C4790A0D6040ED8BE20</vt:lpwstr>
  </property>
</Properties>
</file>