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00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61B58F-5B02-433F-BC1A-905C92C6759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130F29-A788-4801-88CC-68B37F3C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3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sikolog Khawatirkan Dampak Covid-19 di Masyarakat Lua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89020" y="1212680"/>
            <a:ext cx="926730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rPr>
              <a:t>Interactive Data Visualization 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Franklin Gothic Heavy" panose="020B0903020102020204" pitchFamily="34" charset="0"/>
              </a:rPr>
              <a:t>Interactive Data Visualization </a:t>
            </a:r>
            <a:endParaRPr lang="en-US" sz="5400" dirty="0"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9403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About Me</a:t>
            </a:r>
            <a:r>
              <a:rPr lang="en-US" sz="2800" dirty="0" smtClean="0"/>
              <a:t>: My name is Kiran Musudi, I am Java developer. I am trying to learn Machine Learning.</a:t>
            </a:r>
          </a:p>
          <a:p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About Video</a:t>
            </a:r>
            <a:r>
              <a:rPr lang="en-US" sz="2800" dirty="0" smtClean="0"/>
              <a:t>: This video is to visualize the covid-19 virus data interactively using different plots and widgets.</a:t>
            </a:r>
          </a:p>
          <a:p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Key Takeaways</a:t>
            </a:r>
            <a:r>
              <a:rPr lang="en-US" sz="2800" dirty="0"/>
              <a:t>: </a:t>
            </a:r>
            <a:endParaRPr lang="en-US" sz="2800" dirty="0" smtClean="0"/>
          </a:p>
          <a:p>
            <a:pPr marL="369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Usage </a:t>
            </a:r>
            <a:r>
              <a:rPr lang="en-US" sz="2800" dirty="0"/>
              <a:t>of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plotly</a:t>
            </a:r>
            <a:r>
              <a:rPr lang="en-US" sz="2800" dirty="0" smtClean="0"/>
              <a:t> for representing data on maps</a:t>
            </a:r>
          </a:p>
          <a:p>
            <a:pPr marL="36900" indent="0">
              <a:buNone/>
            </a:pPr>
            <a:r>
              <a:rPr lang="en-US" sz="2800" dirty="0" smtClean="0"/>
              <a:t>    	Usage of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ipywidgets</a:t>
            </a:r>
            <a:r>
              <a:rPr lang="en-US" sz="2800" dirty="0" smtClean="0"/>
              <a:t> for interactive components.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8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Calisto MT</vt:lpstr>
      <vt:lpstr>Franklin Gothic Heavy</vt:lpstr>
      <vt:lpstr>Trebuchet MS</vt:lpstr>
      <vt:lpstr>Wingdings 2</vt:lpstr>
      <vt:lpstr>Slate</vt:lpstr>
      <vt:lpstr>PowerPoint Presentation</vt:lpstr>
      <vt:lpstr>Interactive Data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flexykiran</dc:creator>
  <cp:lastModifiedBy>flexykiran</cp:lastModifiedBy>
  <cp:revision>5</cp:revision>
  <dcterms:created xsi:type="dcterms:W3CDTF">2020-04-09T09:49:19Z</dcterms:created>
  <dcterms:modified xsi:type="dcterms:W3CDTF">2020-04-09T11:33:13Z</dcterms:modified>
</cp:coreProperties>
</file>