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7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7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4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1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3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3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87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8F99-C20F-49AD-A858-A3286561F1C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C2CBD-94CB-45E6-BECD-D7CD118D3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77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1642" y="274319"/>
            <a:ext cx="4763194" cy="1155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Реализация основных механик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класс </a:t>
            </a:r>
            <a:r>
              <a:rPr lang="en-US" dirty="0" smtClean="0">
                <a:solidFill>
                  <a:schemeClr val="tx1"/>
                </a:solidFill>
              </a:rPr>
              <a:t>Player):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Стрельба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Бомбы.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1642" y="1712422"/>
            <a:ext cx="4763193" cy="872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Проработка случайной генерации карт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класс </a:t>
            </a:r>
            <a:r>
              <a:rPr lang="en-US" dirty="0" smtClean="0">
                <a:solidFill>
                  <a:schemeClr val="tx1"/>
                </a:solidFill>
              </a:rPr>
              <a:t>Block)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1642" y="2867891"/>
            <a:ext cx="4763192" cy="906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Описание мобов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отдельный класс </a:t>
            </a:r>
            <a:r>
              <a:rPr lang="en-US" dirty="0" smtClean="0">
                <a:solidFill>
                  <a:schemeClr val="tx1"/>
                </a:solidFill>
              </a:rPr>
              <a:t>Enemy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1641" y="4056611"/>
            <a:ext cx="4763193" cy="590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Реализация улучшений и </a:t>
            </a:r>
            <a:r>
              <a:rPr lang="ru-RU" dirty="0" err="1" smtClean="0">
                <a:solidFill>
                  <a:schemeClr val="tx1"/>
                </a:solidFill>
              </a:rPr>
              <a:t>бафов</a:t>
            </a:r>
            <a:r>
              <a:rPr lang="ru-RU" dirty="0" smtClean="0">
                <a:solidFill>
                  <a:schemeClr val="tx1"/>
                </a:solidFill>
              </a:rPr>
              <a:t> для игрока.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>
          <a:xfrm>
            <a:off x="3063239" y="1429788"/>
            <a:ext cx="0" cy="28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0"/>
          </p:cNvCxnSpPr>
          <p:nvPr/>
        </p:nvCxnSpPr>
        <p:spPr>
          <a:xfrm flipH="1">
            <a:off x="3063238" y="2585258"/>
            <a:ext cx="1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7" idx="0"/>
          </p:cNvCxnSpPr>
          <p:nvPr/>
        </p:nvCxnSpPr>
        <p:spPr>
          <a:xfrm>
            <a:off x="3063238" y="3773977"/>
            <a:ext cx="0" cy="28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9280" y="274319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15-21 </a:t>
            </a:r>
            <a:r>
              <a:rPr lang="ru-RU" dirty="0" smtClean="0"/>
              <a:t>ноября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669280" y="1712422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</a:t>
            </a:r>
            <a:r>
              <a:rPr lang="en-US" dirty="0" smtClean="0"/>
              <a:t>-2</a:t>
            </a:r>
            <a:r>
              <a:rPr lang="ru-RU" dirty="0"/>
              <a:t>8</a:t>
            </a:r>
            <a:r>
              <a:rPr lang="en-US" dirty="0" smtClean="0"/>
              <a:t> </a:t>
            </a:r>
            <a:r>
              <a:rPr lang="ru-RU" dirty="0" smtClean="0"/>
              <a:t>ноября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69280" y="2867891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29</a:t>
            </a:r>
            <a:r>
              <a:rPr lang="en-US" dirty="0" smtClean="0"/>
              <a:t>-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декабря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669280" y="4056611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6-12</a:t>
            </a:r>
            <a:r>
              <a:rPr lang="en-US" dirty="0" smtClean="0"/>
              <a:t> </a:t>
            </a:r>
            <a:r>
              <a:rPr lang="ru-RU" dirty="0" smtClean="0"/>
              <a:t>декабря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002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 Михайлов</dc:creator>
  <cp:lastModifiedBy>Глеб Михайлов</cp:lastModifiedBy>
  <cp:revision>2</cp:revision>
  <dcterms:created xsi:type="dcterms:W3CDTF">2021-11-16T12:39:18Z</dcterms:created>
  <dcterms:modified xsi:type="dcterms:W3CDTF">2021-11-16T12:44:21Z</dcterms:modified>
</cp:coreProperties>
</file>