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70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8F99-C20F-49AD-A858-A3286561F1CB}" type="datetimeFigureOut">
              <a:rPr lang="ru-RU" smtClean="0"/>
              <a:pPr/>
              <a:t>19.11.2021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C2CBD-94CB-45E6-BECD-D7CD118D38C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89374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8F99-C20F-49AD-A858-A3286561F1CB}" type="datetimeFigureOut">
              <a:rPr lang="ru-RU" smtClean="0"/>
              <a:pPr/>
              <a:t>19.11.2021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C2CBD-94CB-45E6-BECD-D7CD118D38C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8877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8F99-C20F-49AD-A858-A3286561F1CB}" type="datetimeFigureOut">
              <a:rPr lang="ru-RU" smtClean="0"/>
              <a:pPr/>
              <a:t>19.11.2021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C2CBD-94CB-45E6-BECD-D7CD118D38C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2674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8F99-C20F-49AD-A858-A3286561F1CB}" type="datetimeFigureOut">
              <a:rPr lang="ru-RU" smtClean="0"/>
              <a:pPr/>
              <a:t>19.11.2021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C2CBD-94CB-45E6-BECD-D7CD118D38C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676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8F99-C20F-49AD-A858-A3286561F1CB}" type="datetimeFigureOut">
              <a:rPr lang="ru-RU" smtClean="0"/>
              <a:pPr/>
              <a:t>19.11.2021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C2CBD-94CB-45E6-BECD-D7CD118D38C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45454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8F99-C20F-49AD-A858-A3286561F1CB}" type="datetimeFigureOut">
              <a:rPr lang="ru-RU" smtClean="0"/>
              <a:pPr/>
              <a:t>19.11.2021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C2CBD-94CB-45E6-BECD-D7CD118D38C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54417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8F99-C20F-49AD-A858-A3286561F1CB}" type="datetimeFigureOut">
              <a:rPr lang="ru-RU" smtClean="0"/>
              <a:pPr/>
              <a:t>19.11.2021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C2CBD-94CB-45E6-BECD-D7CD118D38C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28030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8F99-C20F-49AD-A858-A3286561F1CB}" type="datetimeFigureOut">
              <a:rPr lang="ru-RU" smtClean="0"/>
              <a:pPr/>
              <a:t>19.11.2021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C2CBD-94CB-45E6-BECD-D7CD118D38C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3639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8F99-C20F-49AD-A858-A3286561F1CB}" type="datetimeFigureOut">
              <a:rPr lang="ru-RU" smtClean="0"/>
              <a:pPr/>
              <a:t>19.11.2021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C2CBD-94CB-45E6-BECD-D7CD118D38C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54879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8F99-C20F-49AD-A858-A3286561F1CB}" type="datetimeFigureOut">
              <a:rPr lang="ru-RU" smtClean="0"/>
              <a:pPr/>
              <a:t>19.11.2021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C2CBD-94CB-45E6-BECD-D7CD118D38C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2339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8F99-C20F-49AD-A858-A3286561F1CB}" type="datetimeFigureOut">
              <a:rPr lang="ru-RU" smtClean="0"/>
              <a:pPr/>
              <a:t>19.11.2021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C2CBD-94CB-45E6-BECD-D7CD118D38C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6981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98F99-C20F-49AD-A858-A3286561F1CB}" type="datetimeFigureOut">
              <a:rPr lang="ru-RU" smtClean="0"/>
              <a:pPr/>
              <a:t>19.11.2021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C2CBD-94CB-45E6-BECD-D7CD118D38C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18774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55608" y="146649"/>
            <a:ext cx="4771975" cy="13629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Реализация основных механик</a:t>
            </a:r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ru-RU" dirty="0" smtClean="0">
                <a:solidFill>
                  <a:schemeClr val="tx1"/>
                </a:solidFill>
              </a:rPr>
              <a:t>класс </a:t>
            </a:r>
            <a:r>
              <a:rPr lang="en-US" dirty="0" smtClean="0">
                <a:solidFill>
                  <a:schemeClr val="tx1"/>
                </a:solidFill>
              </a:rPr>
              <a:t>Player):</a:t>
            </a:r>
            <a:endParaRPr lang="ru-RU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Стрельба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ru-RU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Бомбы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Манекен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55608" y="1712422"/>
            <a:ext cx="4789227" cy="22384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Проработка случайной генерации карт</a:t>
            </a:r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ru-RU" dirty="0" smtClean="0">
                <a:solidFill>
                  <a:schemeClr val="tx1"/>
                </a:solidFill>
              </a:rPr>
              <a:t>класс </a:t>
            </a:r>
            <a:r>
              <a:rPr lang="en-US" dirty="0" smtClean="0">
                <a:solidFill>
                  <a:schemeClr val="tx1"/>
                </a:solidFill>
              </a:rPr>
              <a:t>Block)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Камень (рушится бомбой)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Сундук (открывается ключом)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ru-RU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Костер (можно потушить и получить какие-то предметы).</a:t>
            </a:r>
            <a:endParaRPr lang="ru-RU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29884" y="4230864"/>
            <a:ext cx="4763192" cy="9060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Описание мобов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ru-RU" dirty="0" smtClean="0">
                <a:solidFill>
                  <a:schemeClr val="tx1"/>
                </a:solidFill>
              </a:rPr>
              <a:t>отдельный класс </a:t>
            </a:r>
            <a:r>
              <a:rPr lang="en-US" dirty="0" smtClean="0">
                <a:solidFill>
                  <a:schemeClr val="tx1"/>
                </a:solidFill>
              </a:rPr>
              <a:t>Enemy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Босс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ru-RU" dirty="0" smtClean="0">
                <a:solidFill>
                  <a:schemeClr val="tx1"/>
                </a:solidFill>
              </a:rPr>
              <a:t>Плесень, плюётся ядом. Может прыгнуть на игрока.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90267" y="5583486"/>
            <a:ext cx="4763193" cy="5902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Реализация улучшений и </a:t>
            </a:r>
            <a:r>
              <a:rPr lang="ru-RU" dirty="0" err="1" smtClean="0">
                <a:solidFill>
                  <a:schemeClr val="tx1"/>
                </a:solidFill>
              </a:rPr>
              <a:t>бафов</a:t>
            </a:r>
            <a:r>
              <a:rPr lang="ru-RU" dirty="0" smtClean="0">
                <a:solidFill>
                  <a:schemeClr val="tx1"/>
                </a:solidFill>
              </a:rPr>
              <a:t> для игрока.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9" name="Прямая со стрелкой 8"/>
          <p:cNvCxnSpPr>
            <a:stCxn id="4" idx="2"/>
            <a:endCxn id="5" idx="0"/>
          </p:cNvCxnSpPr>
          <p:nvPr/>
        </p:nvCxnSpPr>
        <p:spPr>
          <a:xfrm rot="16200000" flipH="1">
            <a:off x="2944509" y="1606709"/>
            <a:ext cx="202800" cy="8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5" idx="2"/>
            <a:endCxn id="6" idx="0"/>
          </p:cNvCxnSpPr>
          <p:nvPr/>
        </p:nvCxnSpPr>
        <p:spPr>
          <a:xfrm rot="5400000">
            <a:off x="2890868" y="4071510"/>
            <a:ext cx="279966" cy="38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6" idx="2"/>
            <a:endCxn id="7" idx="0"/>
          </p:cNvCxnSpPr>
          <p:nvPr/>
        </p:nvCxnSpPr>
        <p:spPr>
          <a:xfrm rot="16200000" flipH="1">
            <a:off x="2818404" y="5330026"/>
            <a:ext cx="446536" cy="60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643401" y="524485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15-21 </a:t>
            </a:r>
            <a:r>
              <a:rPr lang="ru-RU" dirty="0" smtClean="0"/>
              <a:t>ноября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5721038" y="2488799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22</a:t>
            </a:r>
            <a:r>
              <a:rPr lang="en-US" dirty="0" smtClean="0"/>
              <a:t>-2</a:t>
            </a:r>
            <a:r>
              <a:rPr lang="ru-RU" dirty="0"/>
              <a:t>8</a:t>
            </a:r>
            <a:r>
              <a:rPr lang="en-US" dirty="0" smtClean="0"/>
              <a:t> </a:t>
            </a:r>
            <a:r>
              <a:rPr lang="ru-RU" dirty="0" smtClean="0"/>
              <a:t>ноября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5686533" y="4403393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29</a:t>
            </a:r>
            <a:r>
              <a:rPr lang="en-US" dirty="0" smtClean="0"/>
              <a:t>-</a:t>
            </a:r>
            <a:r>
              <a:rPr lang="ru-RU" dirty="0" smtClean="0"/>
              <a:t>5</a:t>
            </a:r>
            <a:r>
              <a:rPr lang="en-US" dirty="0" smtClean="0"/>
              <a:t> </a:t>
            </a:r>
            <a:r>
              <a:rPr lang="ru-RU" dirty="0" smtClean="0"/>
              <a:t>декабря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5738291" y="5609366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6-12</a:t>
            </a:r>
            <a:r>
              <a:rPr lang="en-US" dirty="0" smtClean="0"/>
              <a:t> </a:t>
            </a:r>
            <a:r>
              <a:rPr lang="ru-RU" dirty="0" smtClean="0"/>
              <a:t>декабря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450029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80</Words>
  <Application>Microsoft Office PowerPoint</Application>
  <PresentationFormat>Произвольный</PresentationFormat>
  <Paragraphs>15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Слайд 1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Глеб Михайлов</dc:creator>
  <cp:lastModifiedBy>GMikhaylov-2021</cp:lastModifiedBy>
  <cp:revision>10</cp:revision>
  <dcterms:created xsi:type="dcterms:W3CDTF">2021-11-16T12:39:18Z</dcterms:created>
  <dcterms:modified xsi:type="dcterms:W3CDTF">2021-11-19T08:37:32Z</dcterms:modified>
</cp:coreProperties>
</file>