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59" r:id="rId4"/>
    <p:sldId id="273" r:id="rId5"/>
    <p:sldId id="260" r:id="rId6"/>
    <p:sldId id="271" r:id="rId7"/>
    <p:sldId id="275" r:id="rId8"/>
    <p:sldId id="276" r:id="rId9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  <p:cmAuthor id="2" name="Роман Охлопков" initials="РО" lastIdx="1" clrIdx="1">
    <p:extLst>
      <p:ext uri="{19B8F6BF-5375-455C-9EA6-DF929625EA0E}">
        <p15:presenceInfo xmlns:p15="http://schemas.microsoft.com/office/powerpoint/2012/main" userId="882dfc22af4488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70453" y="2693324"/>
            <a:ext cx="6760226" cy="469211"/>
          </a:xfrm>
        </p:spPr>
        <p:txBody>
          <a:bodyPr>
            <a:normAutofit/>
          </a:bodyPr>
          <a:lstStyle/>
          <a:p>
            <a:r>
              <a:rPr lang="ru-RU" sz="2400" dirty="0"/>
              <a:t>Игра «ЗМЕЙКА»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3" y="3084919"/>
            <a:ext cx="6760226" cy="832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pc="0" dirty="0"/>
              <a:t>Отчёт о проделанной работе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18.07.24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453" y="4988532"/>
            <a:ext cx="7840671" cy="1155093"/>
          </a:xfrm>
        </p:spPr>
        <p:txBody>
          <a:bodyPr>
            <a:normAutofit/>
          </a:bodyPr>
          <a:lstStyle/>
          <a:p>
            <a:r>
              <a:rPr lang="ru-RU" dirty="0"/>
              <a:t>Студенты гр. 8И23 Михайлов Г.А., Билык В.С.</a:t>
            </a:r>
          </a:p>
          <a:p>
            <a:endParaRPr lang="ru-RU" dirty="0"/>
          </a:p>
          <a:p>
            <a:r>
              <a:rPr lang="ru-RU" dirty="0"/>
              <a:t>Руководитель: Кривошеев Н.А.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6235459" cy="1048039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18593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8537" y="1483825"/>
            <a:ext cx="695007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 </a:t>
            </a:r>
            <a:r>
              <a:rPr lang="ru-RU" dirty="0"/>
              <a:t>Разработать игру «Змейка» на языке программирования </a:t>
            </a:r>
            <a:r>
              <a:rPr lang="en-US" dirty="0"/>
              <a:t>C</a:t>
            </a:r>
            <a:r>
              <a:rPr lang="ru-RU" dirty="0"/>
              <a:t>++ </a:t>
            </a:r>
          </a:p>
          <a:p>
            <a:endParaRPr lang="ru-RU" dirty="0"/>
          </a:p>
          <a:p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342900" lvl="0" indent="-342900">
              <a:lnSpc>
                <a:spcPts val="2160"/>
              </a:lnSpc>
              <a:buFont typeface="+mj-lt"/>
              <a:buAutoNum type="arabicPeriod"/>
            </a:pPr>
            <a:r>
              <a:rPr lang="ru-RU" dirty="0"/>
              <a:t> Изучить основные принципы работы с консольным вводом и выводом в C++</a:t>
            </a:r>
          </a:p>
          <a:p>
            <a:pPr marL="342900" lvl="0" indent="-342900">
              <a:lnSpc>
                <a:spcPts val="2160"/>
              </a:lnSpc>
              <a:buFont typeface="+mj-lt"/>
              <a:buAutoNum type="arabicPeriod"/>
            </a:pPr>
            <a:r>
              <a:rPr lang="ru-RU" dirty="0"/>
              <a:t>Разработать алгоритм управления змейкой с помощью клавиш направления</a:t>
            </a:r>
          </a:p>
          <a:p>
            <a:pPr marL="342900" lvl="0" indent="-342900">
              <a:lnSpc>
                <a:spcPts val="2160"/>
              </a:lnSpc>
              <a:buFont typeface="+mj-lt"/>
              <a:buAutoNum type="arabicPeriod"/>
            </a:pPr>
            <a:r>
              <a:rPr lang="ru-RU" dirty="0"/>
              <a:t>Реализовать генерацию объектов (еды) на игровом поле</a:t>
            </a:r>
          </a:p>
          <a:p>
            <a:pPr marL="342900" lvl="0" indent="-342900">
              <a:lnSpc>
                <a:spcPts val="2160"/>
              </a:lnSpc>
              <a:buFont typeface="+mj-lt"/>
              <a:buAutoNum type="arabicPeriod"/>
            </a:pPr>
            <a:r>
              <a:rPr lang="ru-RU" dirty="0"/>
              <a:t>Обеспечить увеличение длины змейки при сборе объектов</a:t>
            </a:r>
          </a:p>
          <a:p>
            <a:pPr marL="342900" lvl="0" indent="-342900">
              <a:lnSpc>
                <a:spcPts val="2160"/>
              </a:lnSpc>
              <a:buFont typeface="+mj-lt"/>
              <a:buAutoNum type="arabicPeriod"/>
            </a:pPr>
            <a:r>
              <a:rPr lang="ru-RU" dirty="0"/>
              <a:t>Реализовать проверку столкновений змейки с границами игрового поля и собственным телом</a:t>
            </a:r>
          </a:p>
          <a:p>
            <a:pPr marL="342900" lvl="0" indent="-342900">
              <a:lnSpc>
                <a:spcPts val="2160"/>
              </a:lnSpc>
              <a:buFont typeface="+mj-lt"/>
              <a:buAutoNum type="arabicPeriod"/>
            </a:pPr>
            <a:r>
              <a:rPr lang="ru-RU" dirty="0"/>
              <a:t>Реализовать </a:t>
            </a:r>
            <a:r>
              <a:rPr lang="en-US" dirty="0"/>
              <a:t>HUD</a:t>
            </a:r>
            <a:endParaRPr lang="ru-RU" dirty="0"/>
          </a:p>
          <a:p>
            <a:pPr marL="342900" lvl="0" indent="-342900">
              <a:lnSpc>
                <a:spcPts val="2160"/>
              </a:lnSpc>
              <a:buFont typeface="+mj-lt"/>
              <a:buAutoNum type="arabicPeriod"/>
            </a:pPr>
            <a:r>
              <a:rPr lang="ru-RU" dirty="0"/>
              <a:t>Добавить сохранение рекордов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0F84C9-EDB2-490F-9895-067EC264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81" y="1673841"/>
            <a:ext cx="3778385" cy="28379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3B6600-957D-4F5D-9E7B-9B332DA48131}"/>
              </a:ext>
            </a:extLst>
          </p:cNvPr>
          <p:cNvSpPr txBox="1"/>
          <p:nvPr/>
        </p:nvSpPr>
        <p:spPr>
          <a:xfrm>
            <a:off x="8108881" y="4514744"/>
            <a:ext cx="377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Snake classic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5053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58" y="260350"/>
            <a:ext cx="9036050" cy="1048039"/>
          </a:xfrm>
        </p:spPr>
        <p:txBody>
          <a:bodyPr/>
          <a:lstStyle/>
          <a:p>
            <a:r>
              <a:rPr lang="ru-RU" dirty="0"/>
              <a:t>Используемые средства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11" y="1479665"/>
            <a:ext cx="67333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Code::Blocks</a:t>
            </a:r>
            <a:endParaRPr lang="ru-RU" dirty="0"/>
          </a:p>
          <a:p>
            <a:endParaRPr lang="en-US" dirty="0"/>
          </a:p>
          <a:p>
            <a:r>
              <a:rPr lang="ru-RU" dirty="0"/>
              <a:t>Библиотеки:</a:t>
            </a:r>
          </a:p>
          <a:p>
            <a:pPr marL="285750" indent="-285750">
              <a:buFontTx/>
              <a:buChar char="-"/>
            </a:pPr>
            <a:r>
              <a:rPr lang="en-US" i="1" dirty="0" err="1"/>
              <a:t>windows.h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i="1" dirty="0" err="1"/>
              <a:t>conio.h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err="1"/>
              <a:t>stdlib.h</a:t>
            </a: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en-US" dirty="0" err="1"/>
              <a:t>windows.h</a:t>
            </a:r>
            <a:r>
              <a:rPr lang="en-US" dirty="0"/>
              <a:t> - </a:t>
            </a:r>
            <a:r>
              <a:rPr lang="ru-RU" dirty="0"/>
              <a:t>заголовочный файл, в котором объявляются функции, предоставляющие интерфейс доступа к </a:t>
            </a:r>
            <a:r>
              <a:rPr lang="ru-RU" dirty="0" err="1"/>
              <a:t>Windows</a:t>
            </a:r>
            <a:r>
              <a:rPr lang="ru-RU" dirty="0"/>
              <a:t> API</a:t>
            </a:r>
            <a:endParaRPr lang="en-US" dirty="0"/>
          </a:p>
          <a:p>
            <a:endParaRPr lang="ru-RU" dirty="0"/>
          </a:p>
          <a:p>
            <a:r>
              <a:rPr lang="ru-RU" dirty="0" err="1"/>
              <a:t>stdlib.h</a:t>
            </a:r>
            <a:r>
              <a:rPr lang="ru-RU" dirty="0"/>
              <a:t> — содержит в себе функции, занимающиеся выделением памяти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77F5A8-B7EA-483C-A50E-347CFD14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43" y="1479665"/>
            <a:ext cx="4563112" cy="150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507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написания кода игры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199" y="1592174"/>
            <a:ext cx="45529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При написании кода игры были использованы паттерны ООП: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ru-RU" dirty="0"/>
              <a:t>Описаны классы змейки, еды и игры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ru-RU" dirty="0" err="1"/>
              <a:t>Блочность</a:t>
            </a:r>
            <a:r>
              <a:rPr lang="ru-RU" dirty="0"/>
              <a:t> программы реализована написанием множества отдельных функций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ru-R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Для удобной работы в команде, был использован сервис </a:t>
            </a:r>
            <a:r>
              <a:rPr lang="en-US" dirty="0"/>
              <a:t>GitHub </a:t>
            </a:r>
            <a:r>
              <a:rPr lang="ru-RU" dirty="0"/>
              <a:t>и приложение </a:t>
            </a:r>
            <a:r>
              <a:rPr lang="en-US" dirty="0"/>
              <a:t>GitHub Desktop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13443" y="3349758"/>
            <a:ext cx="386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Описание элементов игры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3443" y="4942822"/>
            <a:ext cx="535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Пример функции, загружающей карту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256C9C-322D-4E02-9575-4F40CC70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43" y="1511211"/>
            <a:ext cx="3861562" cy="1838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86A84E-B0A7-4417-B205-C6895FCF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43" y="3724001"/>
            <a:ext cx="5429503" cy="1177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2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Игровой процесс и загрузка карты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840880"/>
            <a:ext cx="5600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Задача игры – собрать как можно больше объектов (еды)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Объекты (еда) генерируются случайно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Игровое поле загружается из текстового файла. Интерфейс игры позволяет выбрать 3 вида игровой карты.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1952" y="6217850"/>
            <a:ext cx="53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Игровой процесс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429B3-1F51-4A2B-908A-A6DAC4A4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953" y="1233669"/>
            <a:ext cx="5364096" cy="49634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6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Игровое меню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38201" y="1968787"/>
            <a:ext cx="4665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меню игры</a:t>
            </a:r>
            <a:r>
              <a:rPr lang="en-US" dirty="0"/>
              <a:t> </a:t>
            </a:r>
            <a:r>
              <a:rPr lang="ru-RU" dirty="0"/>
              <a:t>есть возможность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Начать игру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карту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Посмотреть рекорды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Посмотреть информацию об авторах игры</a:t>
            </a:r>
          </a:p>
          <a:p>
            <a:endParaRPr lang="ru-RU" dirty="0"/>
          </a:p>
          <a:p>
            <a:r>
              <a:rPr lang="ru-RU" dirty="0"/>
              <a:t>Консольный интерфейс позволяет легко взаимодействовать с пользователем и отображать всю необходимую информацию.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9001" y="5075535"/>
            <a:ext cx="615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Меню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F13400-C199-4A60-90CE-DF54E700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02" y="1782464"/>
            <a:ext cx="6153250" cy="32930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14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1968787"/>
            <a:ext cx="10481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выполнения учебной практики была реализована классическая игра «Змейка» на языке программирования C++ без использования сторонних библиотек и графического интерфейса. Были изучены и применены на практике основные концепции программирования, такие как работа с массивами, управление вводом и выводом, обработка событий и реализация алгоритмов. </a:t>
            </a: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E3246FCE-C860-4508-B508-0FF5FC19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</p:spPr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70453" y="2693324"/>
            <a:ext cx="6760226" cy="469211"/>
          </a:xfrm>
        </p:spPr>
        <p:txBody>
          <a:bodyPr>
            <a:normAutofit/>
          </a:bodyPr>
          <a:lstStyle/>
          <a:p>
            <a:r>
              <a:rPr lang="ru-RU" sz="2400" dirty="0"/>
              <a:t>Игра «ЗМЕЙКА»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3" y="3084919"/>
            <a:ext cx="6760226" cy="832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pc="0" dirty="0"/>
              <a:t>Отчёт о проделанной работе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18.07.24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453" y="4988532"/>
            <a:ext cx="7840671" cy="1155093"/>
          </a:xfrm>
        </p:spPr>
        <p:txBody>
          <a:bodyPr>
            <a:normAutofit/>
          </a:bodyPr>
          <a:lstStyle/>
          <a:p>
            <a:r>
              <a:rPr lang="ru-RU" dirty="0"/>
              <a:t>Студенты гр. 8И23 Михайлов Г.А., Билык В.С.</a:t>
            </a:r>
          </a:p>
          <a:p>
            <a:endParaRPr lang="ru-RU" dirty="0"/>
          </a:p>
          <a:p>
            <a:r>
              <a:rPr lang="ru-RU" dirty="0"/>
              <a:t>Руководитель: Кривошеев Н.А.</a:t>
            </a:r>
          </a:p>
        </p:txBody>
      </p:sp>
    </p:spTree>
    <p:extLst>
      <p:ext uri="{BB962C8B-B14F-4D97-AF65-F5344CB8AC3E}">
        <p14:creationId xmlns:p14="http://schemas.microsoft.com/office/powerpoint/2010/main" val="3652135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Words>363</Words>
  <Application>Microsoft Office PowerPoint</Application>
  <PresentationFormat>Широкоэкранный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Тема Office</vt:lpstr>
      <vt:lpstr>Игра «ЗМЕЙКА»</vt:lpstr>
      <vt:lpstr>введение</vt:lpstr>
      <vt:lpstr>Используемые средства</vt:lpstr>
      <vt:lpstr>Процесс написания кода игры</vt:lpstr>
      <vt:lpstr>Игровой процесс и загрузка карты</vt:lpstr>
      <vt:lpstr>Игровое меню</vt:lpstr>
      <vt:lpstr>Заключение</vt:lpstr>
      <vt:lpstr>Игра «ЗМЕЙКА»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Gleb Mikhaylov</cp:lastModifiedBy>
  <cp:revision>58</cp:revision>
  <cp:lastPrinted>2021-08-02T01:21:27Z</cp:lastPrinted>
  <dcterms:created xsi:type="dcterms:W3CDTF">2022-10-31T07:21:57Z</dcterms:created>
  <dcterms:modified xsi:type="dcterms:W3CDTF">2024-07-18T14:12:18Z</dcterms:modified>
</cp:coreProperties>
</file>