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38BD-E9AE-7346-852F-42DF32976D41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A2E8-F5D6-8D41-98BF-6B80D39F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970" y="788790"/>
            <a:ext cx="3730625" cy="542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9" idx="1"/>
            <a:endCxn id="15" idx="4"/>
          </p:cNvCxnSpPr>
          <p:nvPr/>
        </p:nvCxnSpPr>
        <p:spPr>
          <a:xfrm rot="10800000" flipV="1">
            <a:off x="2603120" y="1407915"/>
            <a:ext cx="2959100" cy="1443038"/>
          </a:xfrm>
          <a:prstGeom prst="bentConnector3">
            <a:avLst>
              <a:gd name="adj1" fmla="val 23244"/>
            </a:avLst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1"/>
          </p:cNvCxnSpPr>
          <p:nvPr/>
        </p:nvCxnSpPr>
        <p:spPr>
          <a:xfrm rot="10800000" flipV="1">
            <a:off x="2603120" y="2608064"/>
            <a:ext cx="2959100" cy="242889"/>
          </a:xfrm>
          <a:prstGeom prst="bentConnector3">
            <a:avLst>
              <a:gd name="adj1" fmla="val 23802"/>
            </a:avLst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5" idx="4"/>
          </p:cNvCxnSpPr>
          <p:nvPr/>
        </p:nvCxnSpPr>
        <p:spPr>
          <a:xfrm rot="10800000">
            <a:off x="2603120" y="2850953"/>
            <a:ext cx="2959100" cy="1503362"/>
          </a:xfrm>
          <a:prstGeom prst="bentConnector3">
            <a:avLst>
              <a:gd name="adj1" fmla="val 23802"/>
            </a:avLst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3" idx="1"/>
            <a:endCxn id="15" idx="4"/>
          </p:cNvCxnSpPr>
          <p:nvPr/>
        </p:nvCxnSpPr>
        <p:spPr>
          <a:xfrm rot="10800000">
            <a:off x="2603120" y="2850953"/>
            <a:ext cx="2959100" cy="2703512"/>
          </a:xfrm>
          <a:prstGeom prst="bentConnector3">
            <a:avLst>
              <a:gd name="adj1" fmla="val 23244"/>
            </a:avLst>
          </a:prstGeom>
          <a:ln w="762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71721" y="788790"/>
            <a:ext cx="3551668" cy="247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220" y="97929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worker-copy-</a:t>
            </a:r>
            <a:r>
              <a:rPr lang="en-US" dirty="0" err="1" smtClean="0"/>
              <a:t>lrv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220" y="217944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worker-trancode-mp4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71721" y="3735190"/>
            <a:ext cx="3551668" cy="247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220" y="392569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worker-copy-</a:t>
            </a:r>
            <a:r>
              <a:rPr lang="en-US" dirty="0" err="1" smtClean="0"/>
              <a:t>lrv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220" y="512584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worker-trancode-mp4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94995" y="392569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go-</a:t>
            </a:r>
            <a:r>
              <a:rPr lang="en-US" dirty="0" err="1" smtClean="0"/>
              <a:t>roadrunner.pl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1094995" y="2100065"/>
            <a:ext cx="1508125" cy="15017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94995" y="979290"/>
            <a:ext cx="2270126" cy="857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/ </a:t>
            </a:r>
            <a:r>
              <a:rPr lang="en-US" dirty="0" err="1" smtClean="0"/>
              <a:t>jobs.cgi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4995" y="5125840"/>
            <a:ext cx="2270126" cy="85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Card Readers</a:t>
            </a:r>
            <a:endParaRPr lang="en-US" dirty="0"/>
          </a:p>
        </p:txBody>
      </p:sp>
      <p:cxnSp>
        <p:nvCxnSpPr>
          <p:cNvPr id="19" name="Elbow Connector 18"/>
          <p:cNvCxnSpPr>
            <a:stCxn id="9" idx="1"/>
            <a:endCxn id="17" idx="3"/>
          </p:cNvCxnSpPr>
          <p:nvPr/>
        </p:nvCxnSpPr>
        <p:spPr>
          <a:xfrm rot="10800000" flipV="1">
            <a:off x="3365122" y="1407915"/>
            <a:ext cx="2197099" cy="4146550"/>
          </a:xfrm>
          <a:prstGeom prst="bentConnector3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1"/>
            <a:endCxn id="17" idx="3"/>
          </p:cNvCxnSpPr>
          <p:nvPr/>
        </p:nvCxnSpPr>
        <p:spPr>
          <a:xfrm rot="10800000" flipV="1">
            <a:off x="3365122" y="2608065"/>
            <a:ext cx="2197099" cy="2946400"/>
          </a:xfrm>
          <a:prstGeom prst="bentConnector3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1"/>
          </p:cNvCxnSpPr>
          <p:nvPr/>
        </p:nvCxnSpPr>
        <p:spPr>
          <a:xfrm rot="10800000" flipV="1">
            <a:off x="3365122" y="4354314"/>
            <a:ext cx="2197099" cy="1200151"/>
          </a:xfrm>
          <a:prstGeom prst="bentConnector3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1"/>
          </p:cNvCxnSpPr>
          <p:nvPr/>
        </p:nvCxnSpPr>
        <p:spPr>
          <a:xfrm rot="10800000" flipV="1">
            <a:off x="3365122" y="5554464"/>
            <a:ext cx="2197099" cy="1"/>
          </a:xfrm>
          <a:prstGeom prst="bentConnector3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5" idx="4"/>
          </p:cNvCxnSpPr>
          <p:nvPr/>
        </p:nvCxnSpPr>
        <p:spPr>
          <a:xfrm flipH="1">
            <a:off x="2603120" y="1407915"/>
            <a:ext cx="762001" cy="1443038"/>
          </a:xfrm>
          <a:prstGeom prst="bentConnector3">
            <a:avLst>
              <a:gd name="adj1" fmla="val -5597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3"/>
            <a:endCxn id="15" idx="4"/>
          </p:cNvCxnSpPr>
          <p:nvPr/>
        </p:nvCxnSpPr>
        <p:spPr>
          <a:xfrm flipH="1" flipV="1">
            <a:off x="2603120" y="2850953"/>
            <a:ext cx="762001" cy="1503362"/>
          </a:xfrm>
          <a:prstGeom prst="bentConnector3">
            <a:avLst>
              <a:gd name="adj1" fmla="val -5381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63854" y="211230"/>
            <a:ext cx="9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ingest01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24357" y="211230"/>
            <a:ext cx="117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encodeNN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rot="16200000">
            <a:off x="5894265" y="3045421"/>
            <a:ext cx="5018088" cy="85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/MOSS Network </a:t>
            </a:r>
            <a:r>
              <a:rPr lang="en-US" dirty="0" err="1" smtClean="0"/>
              <a:t>Filesystem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76264" y="6565205"/>
            <a:ext cx="1187590" cy="1649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05529" y="6380539"/>
            <a:ext cx="148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 Traffic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62220" y="6569150"/>
            <a:ext cx="1187590" cy="16496"/>
          </a:xfrm>
          <a:prstGeom prst="line">
            <a:avLst/>
          </a:prstGeom>
          <a:ln w="762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91485" y="6384484"/>
            <a:ext cx="161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SSH/SCP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Daly</dc:creator>
  <cp:lastModifiedBy>Tom Daly</cp:lastModifiedBy>
  <cp:revision>2</cp:revision>
  <dcterms:created xsi:type="dcterms:W3CDTF">2013-06-08T18:32:09Z</dcterms:created>
  <dcterms:modified xsi:type="dcterms:W3CDTF">2013-06-08T18:44:33Z</dcterms:modified>
</cp:coreProperties>
</file>