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 gonna Happen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51000"/>
            <a:ext cx="85206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sorry, but I will not do this one. I thank very much all the TAs for all your help, time and </a:t>
            </a:r>
            <a:r>
              <a:rPr lang="en"/>
              <a:t>patience</a:t>
            </a:r>
            <a:r>
              <a:rPr lang="en"/>
              <a:t> with this class, with myself and with all my “classmates”.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Dannish as well.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eel</a:t>
            </a:r>
            <a:r>
              <a:rPr lang="en"/>
              <a:t> free to </a:t>
            </a:r>
            <a:r>
              <a:rPr lang="en"/>
              <a:t>connect</a:t>
            </a:r>
            <a:r>
              <a:rPr lang="en"/>
              <a:t> and I’m sure our path will cross again in the IT/Cyber Security market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