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39"/>
  </p:notesMasterIdLst>
  <p:sldIdLst>
    <p:sldId id="256" r:id="rId2"/>
    <p:sldId id="372" r:id="rId3"/>
    <p:sldId id="296"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405" r:id="rId18"/>
    <p:sldId id="386" r:id="rId19"/>
    <p:sldId id="387" r:id="rId20"/>
    <p:sldId id="390" r:id="rId21"/>
    <p:sldId id="388" r:id="rId22"/>
    <p:sldId id="389" r:id="rId23"/>
    <p:sldId id="391" r:id="rId24"/>
    <p:sldId id="392" r:id="rId25"/>
    <p:sldId id="393" r:id="rId26"/>
    <p:sldId id="395" r:id="rId27"/>
    <p:sldId id="406" r:id="rId28"/>
    <p:sldId id="394" r:id="rId29"/>
    <p:sldId id="396" r:id="rId30"/>
    <p:sldId id="397" r:id="rId31"/>
    <p:sldId id="398" r:id="rId32"/>
    <p:sldId id="399" r:id="rId33"/>
    <p:sldId id="400" r:id="rId34"/>
    <p:sldId id="401" r:id="rId35"/>
    <p:sldId id="402" r:id="rId36"/>
    <p:sldId id="403" r:id="rId37"/>
    <p:sldId id="404" r:id="rId3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1D65C-F95D-4430-92DC-53F8B67187B7}" v="281" dt="2024-05-14T00:47:17.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6" autoAdjust="0"/>
    <p:restoredTop sz="84825" autoAdjust="0"/>
  </p:normalViewPr>
  <p:slideViewPr>
    <p:cSldViewPr snapToGrid="0">
      <p:cViewPr varScale="1">
        <p:scale>
          <a:sx n="74" d="100"/>
          <a:sy n="74" d="100"/>
        </p:scale>
        <p:origin x="106" y="283"/>
      </p:cViewPr>
      <p:guideLst>
        <p:guide orient="horz" pos="2160"/>
        <p:guide pos="3840"/>
      </p:guideLst>
    </p:cSldViewPr>
  </p:slideViewPr>
  <p:outlineViewPr>
    <p:cViewPr>
      <p:scale>
        <a:sx n="33" d="100"/>
        <a:sy n="33" d="100"/>
      </p:scale>
      <p:origin x="0" y="-48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Francis Howard" userId="fa24f61c-34a2-43fc-9ce4-84c2c5fba3f1" providerId="ADAL" clId="{D201D65C-F95D-4430-92DC-53F8B67187B7}"/>
    <pc:docChg chg="undo redo custSel addSld delSld modSld sldOrd modMainMaster modNotesMaster">
      <pc:chgData name="Huang, Francis Howard" userId="fa24f61c-34a2-43fc-9ce4-84c2c5fba3f1" providerId="ADAL" clId="{D201D65C-F95D-4430-92DC-53F8B67187B7}" dt="2024-05-14T03:23:25.715" v="10700" actId="6549"/>
      <pc:docMkLst>
        <pc:docMk/>
      </pc:docMkLst>
      <pc:sldChg chg="addSp delSp modSp mod modNotes">
        <pc:chgData name="Huang, Francis Howard" userId="fa24f61c-34a2-43fc-9ce4-84c2c5fba3f1" providerId="ADAL" clId="{D201D65C-F95D-4430-92DC-53F8B67187B7}" dt="2024-05-06T17:35:06.859" v="875" actId="20577"/>
        <pc:sldMkLst>
          <pc:docMk/>
          <pc:sldMk cId="373679270" sldId="256"/>
        </pc:sldMkLst>
        <pc:spChg chg="mod">
          <ac:chgData name="Huang, Francis Howard" userId="fa24f61c-34a2-43fc-9ce4-84c2c5fba3f1" providerId="ADAL" clId="{D201D65C-F95D-4430-92DC-53F8B67187B7}" dt="2024-05-06T17:34:29.433" v="837" actId="14100"/>
          <ac:spMkLst>
            <pc:docMk/>
            <pc:sldMk cId="373679270" sldId="256"/>
            <ac:spMk id="2" creationId="{00000000-0000-0000-0000-000000000000}"/>
          </ac:spMkLst>
        </pc:spChg>
        <pc:spChg chg="add mod">
          <ac:chgData name="Huang, Francis Howard" userId="fa24f61c-34a2-43fc-9ce4-84c2c5fba3f1" providerId="ADAL" clId="{D201D65C-F95D-4430-92DC-53F8B67187B7}" dt="2024-05-06T17:35:06.859" v="875" actId="20577"/>
          <ac:spMkLst>
            <pc:docMk/>
            <pc:sldMk cId="373679270" sldId="256"/>
            <ac:spMk id="3" creationId="{2BC6DF82-41E9-4C13-5062-97364315AF2D}"/>
          </ac:spMkLst>
        </pc:spChg>
        <pc:spChg chg="mod">
          <ac:chgData name="Huang, Francis Howard" userId="fa24f61c-34a2-43fc-9ce4-84c2c5fba3f1" providerId="ADAL" clId="{D201D65C-F95D-4430-92DC-53F8B67187B7}" dt="2024-05-06T17:34:46.839" v="838" actId="1076"/>
          <ac:spMkLst>
            <pc:docMk/>
            <pc:sldMk cId="373679270" sldId="256"/>
            <ac:spMk id="6" creationId="{0AC6A5D3-BE0B-4EC5-BB58-72C145CBC689}"/>
          </ac:spMkLst>
        </pc:spChg>
        <pc:graphicFrameChg chg="del">
          <ac:chgData name="Huang, Francis Howard" userId="fa24f61c-34a2-43fc-9ce4-84c2c5fba3f1" providerId="ADAL" clId="{D201D65C-F95D-4430-92DC-53F8B67187B7}" dt="2024-05-06T17:11:04.748" v="181" actId="478"/>
          <ac:graphicFrameMkLst>
            <pc:docMk/>
            <pc:sldMk cId="373679270" sldId="256"/>
            <ac:graphicFrameMk id="9" creationId="{A3A69F51-2E57-FC29-D4CA-72F409AA8578}"/>
          </ac:graphicFrameMkLst>
        </pc:graphicFrameChg>
        <pc:picChg chg="mod">
          <ac:chgData name="Huang, Francis Howard" userId="fa24f61c-34a2-43fc-9ce4-84c2c5fba3f1" providerId="ADAL" clId="{D201D65C-F95D-4430-92DC-53F8B67187B7}" dt="2024-05-06T17:34:46.839" v="838" actId="1076"/>
          <ac:picMkLst>
            <pc:docMk/>
            <pc:sldMk cId="373679270" sldId="256"/>
            <ac:picMk id="5" creationId="{7D4062E3-422A-59F9-2AA8-6D4872FA8A9C}"/>
          </ac:picMkLst>
        </pc:picChg>
        <pc:picChg chg="del">
          <ac:chgData name="Huang, Francis Howard" userId="fa24f61c-34a2-43fc-9ce4-84c2c5fba3f1" providerId="ADAL" clId="{D201D65C-F95D-4430-92DC-53F8B67187B7}" dt="2024-05-06T17:09:00.419" v="81" actId="478"/>
          <ac:picMkLst>
            <pc:docMk/>
            <pc:sldMk cId="373679270" sldId="256"/>
            <ac:picMk id="10" creationId="{89619C0D-1CA0-9F0F-B64E-1EC5E6742808}"/>
          </ac:picMkLst>
        </pc:picChg>
        <pc:cxnChg chg="mod">
          <ac:chgData name="Huang, Francis Howard" userId="fa24f61c-34a2-43fc-9ce4-84c2c5fba3f1" providerId="ADAL" clId="{D201D65C-F95D-4430-92DC-53F8B67187B7}" dt="2024-05-06T17:28:28.579" v="605"/>
          <ac:cxnSpMkLst>
            <pc:docMk/>
            <pc:sldMk cId="373679270" sldId="256"/>
            <ac:cxnSpMk id="4" creationId="{8328BEC1-3EB4-49AA-8E76-C9DBA95AC82F}"/>
          </ac:cxnSpMkLst>
        </pc:cxnChg>
      </pc:sldChg>
      <pc:sldChg chg="modSp mod">
        <pc:chgData name="Huang, Francis Howard" userId="fa24f61c-34a2-43fc-9ce4-84c2c5fba3f1" providerId="ADAL" clId="{D201D65C-F95D-4430-92DC-53F8B67187B7}" dt="2024-05-07T02:30:49.431" v="8744" actId="20577"/>
        <pc:sldMkLst>
          <pc:docMk/>
          <pc:sldMk cId="4110784747" sldId="296"/>
        </pc:sldMkLst>
        <pc:spChg chg="mod">
          <ac:chgData name="Huang, Francis Howard" userId="fa24f61c-34a2-43fc-9ce4-84c2c5fba3f1" providerId="ADAL" clId="{D201D65C-F95D-4430-92DC-53F8B67187B7}" dt="2024-05-06T17:28:28.579" v="605"/>
          <ac:spMkLst>
            <pc:docMk/>
            <pc:sldMk cId="4110784747" sldId="296"/>
            <ac:spMk id="2" creationId="{00000000-0000-0000-0000-000000000000}"/>
          </ac:spMkLst>
        </pc:spChg>
        <pc:spChg chg="mod">
          <ac:chgData name="Huang, Francis Howard" userId="fa24f61c-34a2-43fc-9ce4-84c2c5fba3f1" providerId="ADAL" clId="{D201D65C-F95D-4430-92DC-53F8B67187B7}" dt="2024-05-07T02:30:49.431" v="8744" actId="20577"/>
          <ac:spMkLst>
            <pc:docMk/>
            <pc:sldMk cId="4110784747" sldId="296"/>
            <ac:spMk id="3" creationId="{00000000-0000-0000-0000-000000000000}"/>
          </ac:spMkLst>
        </pc:spChg>
        <pc:spChg chg="mod">
          <ac:chgData name="Huang, Francis Howard" userId="fa24f61c-34a2-43fc-9ce4-84c2c5fba3f1" providerId="ADAL" clId="{D201D65C-F95D-4430-92DC-53F8B67187B7}" dt="2024-05-06T17:28:28.579" v="605"/>
          <ac:spMkLst>
            <pc:docMk/>
            <pc:sldMk cId="4110784747" sldId="296"/>
            <ac:spMk id="4" creationId="{00000000-0000-0000-0000-000000000000}"/>
          </ac:spMkLst>
        </pc:spChg>
        <pc:spChg chg="mod">
          <ac:chgData name="Huang, Francis Howard" userId="fa24f61c-34a2-43fc-9ce4-84c2c5fba3f1" providerId="ADAL" clId="{D201D65C-F95D-4430-92DC-53F8B67187B7}" dt="2024-05-06T17:28:28.579" v="605"/>
          <ac:spMkLst>
            <pc:docMk/>
            <pc:sldMk cId="4110784747" sldId="296"/>
            <ac:spMk id="5" creationId="{00000000-0000-0000-0000-000000000000}"/>
          </ac:spMkLst>
        </pc:spChg>
        <pc:spChg chg="mod">
          <ac:chgData name="Huang, Francis Howard" userId="fa24f61c-34a2-43fc-9ce4-84c2c5fba3f1" providerId="ADAL" clId="{D201D65C-F95D-4430-92DC-53F8B67187B7}" dt="2024-05-06T17:28:28.579" v="605"/>
          <ac:spMkLst>
            <pc:docMk/>
            <pc:sldMk cId="4110784747" sldId="296"/>
            <ac:spMk id="6" creationId="{00000000-0000-0000-0000-000000000000}"/>
          </ac:spMkLst>
        </pc:spChg>
        <pc:spChg chg="mod">
          <ac:chgData name="Huang, Francis Howard" userId="fa24f61c-34a2-43fc-9ce4-84c2c5fba3f1" providerId="ADAL" clId="{D201D65C-F95D-4430-92DC-53F8B67187B7}" dt="2024-05-06T17:29:06.381" v="620" actId="1076"/>
          <ac:spMkLst>
            <pc:docMk/>
            <pc:sldMk cId="4110784747" sldId="296"/>
            <ac:spMk id="7" creationId="{867BD021-998F-4AEE-A731-7EBE5D49F559}"/>
          </ac:spMkLst>
        </pc:spChg>
      </pc:sldChg>
      <pc:sldChg chg="modSp del">
        <pc:chgData name="Huang, Francis Howard" userId="fa24f61c-34a2-43fc-9ce4-84c2c5fba3f1" providerId="ADAL" clId="{D201D65C-F95D-4430-92DC-53F8B67187B7}" dt="2024-05-06T17:34:13.869" v="834" actId="47"/>
        <pc:sldMkLst>
          <pc:docMk/>
          <pc:sldMk cId="505290598" sldId="329"/>
        </pc:sldMkLst>
        <pc:spChg chg="mod">
          <ac:chgData name="Huang, Francis Howard" userId="fa24f61c-34a2-43fc-9ce4-84c2c5fba3f1" providerId="ADAL" clId="{D201D65C-F95D-4430-92DC-53F8B67187B7}" dt="2024-05-06T17:28:28.579" v="605"/>
          <ac:spMkLst>
            <pc:docMk/>
            <pc:sldMk cId="505290598" sldId="329"/>
            <ac:spMk id="2" creationId="{D7882067-7DC3-C0EE-4406-2637F0274CE2}"/>
          </ac:spMkLst>
        </pc:spChg>
        <pc:spChg chg="mod">
          <ac:chgData name="Huang, Francis Howard" userId="fa24f61c-34a2-43fc-9ce4-84c2c5fba3f1" providerId="ADAL" clId="{D201D65C-F95D-4430-92DC-53F8B67187B7}" dt="2024-05-06T17:28:28.579" v="605"/>
          <ac:spMkLst>
            <pc:docMk/>
            <pc:sldMk cId="505290598" sldId="329"/>
            <ac:spMk id="3" creationId="{F082AA29-6960-1940-A254-1A292984010B}"/>
          </ac:spMkLst>
        </pc:spChg>
        <pc:spChg chg="mod">
          <ac:chgData name="Huang, Francis Howard" userId="fa24f61c-34a2-43fc-9ce4-84c2c5fba3f1" providerId="ADAL" clId="{D201D65C-F95D-4430-92DC-53F8B67187B7}" dt="2024-05-06T17:28:28.579" v="605"/>
          <ac:spMkLst>
            <pc:docMk/>
            <pc:sldMk cId="505290598" sldId="329"/>
            <ac:spMk id="4" creationId="{7B4FCCA3-B4CF-ECDB-DE01-D130FCAB7B9E}"/>
          </ac:spMkLst>
        </pc:spChg>
        <pc:spChg chg="mod">
          <ac:chgData name="Huang, Francis Howard" userId="fa24f61c-34a2-43fc-9ce4-84c2c5fba3f1" providerId="ADAL" clId="{D201D65C-F95D-4430-92DC-53F8B67187B7}" dt="2024-05-06T17:28:28.579" v="605"/>
          <ac:spMkLst>
            <pc:docMk/>
            <pc:sldMk cId="505290598" sldId="329"/>
            <ac:spMk id="5" creationId="{643EE8E8-5EC4-CAE7-C069-03AB43717CD7}"/>
          </ac:spMkLst>
        </pc:spChg>
        <pc:spChg chg="mod">
          <ac:chgData name="Huang, Francis Howard" userId="fa24f61c-34a2-43fc-9ce4-84c2c5fba3f1" providerId="ADAL" clId="{D201D65C-F95D-4430-92DC-53F8B67187B7}" dt="2024-05-06T17:28:28.579" v="605"/>
          <ac:spMkLst>
            <pc:docMk/>
            <pc:sldMk cId="505290598" sldId="329"/>
            <ac:spMk id="6" creationId="{C13BBC5D-446E-F9E3-ECDA-BB4B1F26C98E}"/>
          </ac:spMkLst>
        </pc:spChg>
      </pc:sldChg>
      <pc:sldChg chg="modSp del">
        <pc:chgData name="Huang, Francis Howard" userId="fa24f61c-34a2-43fc-9ce4-84c2c5fba3f1" providerId="ADAL" clId="{D201D65C-F95D-4430-92DC-53F8B67187B7}" dt="2024-05-06T17:34:13.869" v="834" actId="47"/>
        <pc:sldMkLst>
          <pc:docMk/>
          <pc:sldMk cId="4112475039" sldId="345"/>
        </pc:sldMkLst>
        <pc:spChg chg="mod">
          <ac:chgData name="Huang, Francis Howard" userId="fa24f61c-34a2-43fc-9ce4-84c2c5fba3f1" providerId="ADAL" clId="{D201D65C-F95D-4430-92DC-53F8B67187B7}" dt="2024-05-06T17:28:28.579" v="605"/>
          <ac:spMkLst>
            <pc:docMk/>
            <pc:sldMk cId="4112475039" sldId="345"/>
            <ac:spMk id="2" creationId="{2C5843CB-2153-20AE-70B5-9E2A706A00C7}"/>
          </ac:spMkLst>
        </pc:spChg>
        <pc:spChg chg="mod">
          <ac:chgData name="Huang, Francis Howard" userId="fa24f61c-34a2-43fc-9ce4-84c2c5fba3f1" providerId="ADAL" clId="{D201D65C-F95D-4430-92DC-53F8B67187B7}" dt="2024-05-06T17:28:28.579" v="605"/>
          <ac:spMkLst>
            <pc:docMk/>
            <pc:sldMk cId="4112475039" sldId="345"/>
            <ac:spMk id="3" creationId="{A6AAA759-9E16-8324-F8A5-1ACD07524153}"/>
          </ac:spMkLst>
        </pc:spChg>
        <pc:spChg chg="mod">
          <ac:chgData name="Huang, Francis Howard" userId="fa24f61c-34a2-43fc-9ce4-84c2c5fba3f1" providerId="ADAL" clId="{D201D65C-F95D-4430-92DC-53F8B67187B7}" dt="2024-05-06T17:28:28.579" v="605"/>
          <ac:spMkLst>
            <pc:docMk/>
            <pc:sldMk cId="4112475039" sldId="345"/>
            <ac:spMk id="4" creationId="{77F383FC-D516-CE35-1C69-9BDEE4701D73}"/>
          </ac:spMkLst>
        </pc:spChg>
        <pc:spChg chg="mod">
          <ac:chgData name="Huang, Francis Howard" userId="fa24f61c-34a2-43fc-9ce4-84c2c5fba3f1" providerId="ADAL" clId="{D201D65C-F95D-4430-92DC-53F8B67187B7}" dt="2024-05-06T17:28:28.579" v="605"/>
          <ac:spMkLst>
            <pc:docMk/>
            <pc:sldMk cId="4112475039" sldId="345"/>
            <ac:spMk id="5" creationId="{08335413-4A8D-B7C7-FF4A-163AF76888F3}"/>
          </ac:spMkLst>
        </pc:spChg>
        <pc:spChg chg="mod">
          <ac:chgData name="Huang, Francis Howard" userId="fa24f61c-34a2-43fc-9ce4-84c2c5fba3f1" providerId="ADAL" clId="{D201D65C-F95D-4430-92DC-53F8B67187B7}" dt="2024-05-06T17:28:28.579" v="605"/>
          <ac:spMkLst>
            <pc:docMk/>
            <pc:sldMk cId="4112475039" sldId="345"/>
            <ac:spMk id="6" creationId="{1DBF3212-97C8-BA76-6886-66CBD0F7C07E}"/>
          </ac:spMkLst>
        </pc:spChg>
      </pc:sldChg>
      <pc:sldChg chg="modSp del">
        <pc:chgData name="Huang, Francis Howard" userId="fa24f61c-34a2-43fc-9ce4-84c2c5fba3f1" providerId="ADAL" clId="{D201D65C-F95D-4430-92DC-53F8B67187B7}" dt="2024-05-06T17:34:13.869" v="834" actId="47"/>
        <pc:sldMkLst>
          <pc:docMk/>
          <pc:sldMk cId="2049977617" sldId="346"/>
        </pc:sldMkLst>
        <pc:spChg chg="mod">
          <ac:chgData name="Huang, Francis Howard" userId="fa24f61c-34a2-43fc-9ce4-84c2c5fba3f1" providerId="ADAL" clId="{D201D65C-F95D-4430-92DC-53F8B67187B7}" dt="2024-05-06T17:28:28.579" v="605"/>
          <ac:spMkLst>
            <pc:docMk/>
            <pc:sldMk cId="2049977617" sldId="346"/>
            <ac:spMk id="2" creationId="{21FDB33B-5322-2C90-AE1B-7F4A899DA004}"/>
          </ac:spMkLst>
        </pc:spChg>
        <pc:spChg chg="mod">
          <ac:chgData name="Huang, Francis Howard" userId="fa24f61c-34a2-43fc-9ce4-84c2c5fba3f1" providerId="ADAL" clId="{D201D65C-F95D-4430-92DC-53F8B67187B7}" dt="2024-05-06T17:28:28.579" v="605"/>
          <ac:spMkLst>
            <pc:docMk/>
            <pc:sldMk cId="2049977617" sldId="346"/>
            <ac:spMk id="3" creationId="{42E3984C-DB21-45FE-7815-DD48C24C5CA2}"/>
          </ac:spMkLst>
        </pc:spChg>
        <pc:spChg chg="mod">
          <ac:chgData name="Huang, Francis Howard" userId="fa24f61c-34a2-43fc-9ce4-84c2c5fba3f1" providerId="ADAL" clId="{D201D65C-F95D-4430-92DC-53F8B67187B7}" dt="2024-05-06T17:28:28.579" v="605"/>
          <ac:spMkLst>
            <pc:docMk/>
            <pc:sldMk cId="2049977617" sldId="346"/>
            <ac:spMk id="4" creationId="{42D8A68F-37D1-30DB-4E0F-BAFE1FEE5994}"/>
          </ac:spMkLst>
        </pc:spChg>
        <pc:spChg chg="mod">
          <ac:chgData name="Huang, Francis Howard" userId="fa24f61c-34a2-43fc-9ce4-84c2c5fba3f1" providerId="ADAL" clId="{D201D65C-F95D-4430-92DC-53F8B67187B7}" dt="2024-05-06T17:28:28.579" v="605"/>
          <ac:spMkLst>
            <pc:docMk/>
            <pc:sldMk cId="2049977617" sldId="346"/>
            <ac:spMk id="5" creationId="{8F6BA94E-05E1-8D76-A6F1-46E737B6BC41}"/>
          </ac:spMkLst>
        </pc:spChg>
        <pc:spChg chg="mod">
          <ac:chgData name="Huang, Francis Howard" userId="fa24f61c-34a2-43fc-9ce4-84c2c5fba3f1" providerId="ADAL" clId="{D201D65C-F95D-4430-92DC-53F8B67187B7}" dt="2024-05-06T17:28:28.579" v="605"/>
          <ac:spMkLst>
            <pc:docMk/>
            <pc:sldMk cId="2049977617" sldId="346"/>
            <ac:spMk id="6" creationId="{3BF24917-7312-45C9-F69D-C96973FA7DAC}"/>
          </ac:spMkLst>
        </pc:spChg>
      </pc:sldChg>
      <pc:sldChg chg="modSp del">
        <pc:chgData name="Huang, Francis Howard" userId="fa24f61c-34a2-43fc-9ce4-84c2c5fba3f1" providerId="ADAL" clId="{D201D65C-F95D-4430-92DC-53F8B67187B7}" dt="2024-05-06T17:34:13.869" v="834" actId="47"/>
        <pc:sldMkLst>
          <pc:docMk/>
          <pc:sldMk cId="201375279" sldId="347"/>
        </pc:sldMkLst>
        <pc:spChg chg="mod">
          <ac:chgData name="Huang, Francis Howard" userId="fa24f61c-34a2-43fc-9ce4-84c2c5fba3f1" providerId="ADAL" clId="{D201D65C-F95D-4430-92DC-53F8B67187B7}" dt="2024-05-06T17:28:28.579" v="605"/>
          <ac:spMkLst>
            <pc:docMk/>
            <pc:sldMk cId="201375279" sldId="347"/>
            <ac:spMk id="2" creationId="{DE343F2E-8E98-6A4B-855E-84C6676B3BCA}"/>
          </ac:spMkLst>
        </pc:spChg>
        <pc:spChg chg="mod">
          <ac:chgData name="Huang, Francis Howard" userId="fa24f61c-34a2-43fc-9ce4-84c2c5fba3f1" providerId="ADAL" clId="{D201D65C-F95D-4430-92DC-53F8B67187B7}" dt="2024-05-06T17:28:28.579" v="605"/>
          <ac:spMkLst>
            <pc:docMk/>
            <pc:sldMk cId="201375279" sldId="347"/>
            <ac:spMk id="3" creationId="{2CC8EB14-CBDD-7EF8-A7FF-975FEA1852FE}"/>
          </ac:spMkLst>
        </pc:spChg>
        <pc:spChg chg="mod">
          <ac:chgData name="Huang, Francis Howard" userId="fa24f61c-34a2-43fc-9ce4-84c2c5fba3f1" providerId="ADAL" clId="{D201D65C-F95D-4430-92DC-53F8B67187B7}" dt="2024-05-06T17:28:28.579" v="605"/>
          <ac:spMkLst>
            <pc:docMk/>
            <pc:sldMk cId="201375279" sldId="347"/>
            <ac:spMk id="4" creationId="{62806B34-6E99-8D13-A212-621AF186D967}"/>
          </ac:spMkLst>
        </pc:spChg>
        <pc:spChg chg="mod">
          <ac:chgData name="Huang, Francis Howard" userId="fa24f61c-34a2-43fc-9ce4-84c2c5fba3f1" providerId="ADAL" clId="{D201D65C-F95D-4430-92DC-53F8B67187B7}" dt="2024-05-06T17:28:28.579" v="605"/>
          <ac:spMkLst>
            <pc:docMk/>
            <pc:sldMk cId="201375279" sldId="347"/>
            <ac:spMk id="5" creationId="{7D6CB1BA-A935-03BB-1A5F-CE92C20BB623}"/>
          </ac:spMkLst>
        </pc:spChg>
        <pc:spChg chg="mod">
          <ac:chgData name="Huang, Francis Howard" userId="fa24f61c-34a2-43fc-9ce4-84c2c5fba3f1" providerId="ADAL" clId="{D201D65C-F95D-4430-92DC-53F8B67187B7}" dt="2024-05-06T17:28:28.579" v="605"/>
          <ac:spMkLst>
            <pc:docMk/>
            <pc:sldMk cId="201375279" sldId="347"/>
            <ac:spMk id="6" creationId="{AB6EE29C-E619-D101-681B-85107A8BB5F9}"/>
          </ac:spMkLst>
        </pc:spChg>
        <pc:spChg chg="mod">
          <ac:chgData name="Huang, Francis Howard" userId="fa24f61c-34a2-43fc-9ce4-84c2c5fba3f1" providerId="ADAL" clId="{D201D65C-F95D-4430-92DC-53F8B67187B7}" dt="2024-05-06T17:28:28.579" v="605"/>
          <ac:spMkLst>
            <pc:docMk/>
            <pc:sldMk cId="201375279" sldId="347"/>
            <ac:spMk id="10" creationId="{81120CBB-3858-5CBC-4916-CB4F42205262}"/>
          </ac:spMkLst>
        </pc:spChg>
        <pc:picChg chg="mod">
          <ac:chgData name="Huang, Francis Howard" userId="fa24f61c-34a2-43fc-9ce4-84c2c5fba3f1" providerId="ADAL" clId="{D201D65C-F95D-4430-92DC-53F8B67187B7}" dt="2024-05-06T17:28:28.579" v="605"/>
          <ac:picMkLst>
            <pc:docMk/>
            <pc:sldMk cId="201375279" sldId="347"/>
            <ac:picMk id="8" creationId="{99F23794-A422-CBCA-CEBC-F3A4E0DE3624}"/>
          </ac:picMkLst>
        </pc:picChg>
        <pc:picChg chg="mod">
          <ac:chgData name="Huang, Francis Howard" userId="fa24f61c-34a2-43fc-9ce4-84c2c5fba3f1" providerId="ADAL" clId="{D201D65C-F95D-4430-92DC-53F8B67187B7}" dt="2024-05-06T17:28:28.579" v="605"/>
          <ac:picMkLst>
            <pc:docMk/>
            <pc:sldMk cId="201375279" sldId="347"/>
            <ac:picMk id="9" creationId="{AC26785C-ABB7-6202-B2FC-74F9068CD003}"/>
          </ac:picMkLst>
        </pc:picChg>
        <pc:picChg chg="mod">
          <ac:chgData name="Huang, Francis Howard" userId="fa24f61c-34a2-43fc-9ce4-84c2c5fba3f1" providerId="ADAL" clId="{D201D65C-F95D-4430-92DC-53F8B67187B7}" dt="2024-05-06T17:28:28.579" v="605"/>
          <ac:picMkLst>
            <pc:docMk/>
            <pc:sldMk cId="201375279" sldId="347"/>
            <ac:picMk id="12" creationId="{64D0A3F3-E2EE-F6E9-9174-16F0C1E8FEDB}"/>
          </ac:picMkLst>
        </pc:picChg>
      </pc:sldChg>
      <pc:sldChg chg="modSp del mod">
        <pc:chgData name="Huang, Francis Howard" userId="fa24f61c-34a2-43fc-9ce4-84c2c5fba3f1" providerId="ADAL" clId="{D201D65C-F95D-4430-92DC-53F8B67187B7}" dt="2024-05-06T17:34:13.869" v="834" actId="47"/>
        <pc:sldMkLst>
          <pc:docMk/>
          <pc:sldMk cId="3671123098" sldId="348"/>
        </pc:sldMkLst>
        <pc:spChg chg="mod">
          <ac:chgData name="Huang, Francis Howard" userId="fa24f61c-34a2-43fc-9ce4-84c2c5fba3f1" providerId="ADAL" clId="{D201D65C-F95D-4430-92DC-53F8B67187B7}" dt="2024-05-06T17:28:28.744" v="606" actId="27636"/>
          <ac:spMkLst>
            <pc:docMk/>
            <pc:sldMk cId="3671123098" sldId="348"/>
            <ac:spMk id="2" creationId="{8400537C-FA93-1FE1-D295-EC5080F73CD4}"/>
          </ac:spMkLst>
        </pc:spChg>
        <pc:spChg chg="mod">
          <ac:chgData name="Huang, Francis Howard" userId="fa24f61c-34a2-43fc-9ce4-84c2c5fba3f1" providerId="ADAL" clId="{D201D65C-F95D-4430-92DC-53F8B67187B7}" dt="2024-05-06T17:28:28.579" v="605"/>
          <ac:spMkLst>
            <pc:docMk/>
            <pc:sldMk cId="3671123098" sldId="348"/>
            <ac:spMk id="3" creationId="{F5A63922-4EAF-4EDB-DD8F-1AE5E3188544}"/>
          </ac:spMkLst>
        </pc:spChg>
        <pc:spChg chg="mod">
          <ac:chgData name="Huang, Francis Howard" userId="fa24f61c-34a2-43fc-9ce4-84c2c5fba3f1" providerId="ADAL" clId="{D201D65C-F95D-4430-92DC-53F8B67187B7}" dt="2024-05-06T17:28:28.579" v="605"/>
          <ac:spMkLst>
            <pc:docMk/>
            <pc:sldMk cId="3671123098" sldId="348"/>
            <ac:spMk id="4" creationId="{D1DE1A3E-9099-0857-16FC-21ADBFBE7365}"/>
          </ac:spMkLst>
        </pc:spChg>
        <pc:spChg chg="mod">
          <ac:chgData name="Huang, Francis Howard" userId="fa24f61c-34a2-43fc-9ce4-84c2c5fba3f1" providerId="ADAL" clId="{D201D65C-F95D-4430-92DC-53F8B67187B7}" dt="2024-05-06T17:28:28.579" v="605"/>
          <ac:spMkLst>
            <pc:docMk/>
            <pc:sldMk cId="3671123098" sldId="348"/>
            <ac:spMk id="5" creationId="{DA4F850B-CD5A-456B-32C2-52D1B65CB275}"/>
          </ac:spMkLst>
        </pc:spChg>
        <pc:spChg chg="mod">
          <ac:chgData name="Huang, Francis Howard" userId="fa24f61c-34a2-43fc-9ce4-84c2c5fba3f1" providerId="ADAL" clId="{D201D65C-F95D-4430-92DC-53F8B67187B7}" dt="2024-05-06T17:28:28.579" v="605"/>
          <ac:spMkLst>
            <pc:docMk/>
            <pc:sldMk cId="3671123098" sldId="348"/>
            <ac:spMk id="6" creationId="{FB79E0E2-FE39-FB88-776B-BCFED8B69BE4}"/>
          </ac:spMkLst>
        </pc:spChg>
      </pc:sldChg>
      <pc:sldChg chg="modSp del mod">
        <pc:chgData name="Huang, Francis Howard" userId="fa24f61c-34a2-43fc-9ce4-84c2c5fba3f1" providerId="ADAL" clId="{D201D65C-F95D-4430-92DC-53F8B67187B7}" dt="2024-05-06T17:34:13.869" v="834" actId="47"/>
        <pc:sldMkLst>
          <pc:docMk/>
          <pc:sldMk cId="1236550086" sldId="349"/>
        </pc:sldMkLst>
        <pc:spChg chg="mod">
          <ac:chgData name="Huang, Francis Howard" userId="fa24f61c-34a2-43fc-9ce4-84c2c5fba3f1" providerId="ADAL" clId="{D201D65C-F95D-4430-92DC-53F8B67187B7}" dt="2024-05-06T17:28:28.755" v="608" actId="27636"/>
          <ac:spMkLst>
            <pc:docMk/>
            <pc:sldMk cId="1236550086" sldId="349"/>
            <ac:spMk id="2" creationId="{B79F37EC-63AD-8533-CA76-CD500B04B3C1}"/>
          </ac:spMkLst>
        </pc:spChg>
        <pc:spChg chg="mod">
          <ac:chgData name="Huang, Francis Howard" userId="fa24f61c-34a2-43fc-9ce4-84c2c5fba3f1" providerId="ADAL" clId="{D201D65C-F95D-4430-92DC-53F8B67187B7}" dt="2024-05-06T17:28:28.755" v="607" actId="27636"/>
          <ac:spMkLst>
            <pc:docMk/>
            <pc:sldMk cId="1236550086" sldId="349"/>
            <ac:spMk id="3" creationId="{7EF22423-F607-1D44-E6D9-52C956DFD526}"/>
          </ac:spMkLst>
        </pc:spChg>
        <pc:spChg chg="mod">
          <ac:chgData name="Huang, Francis Howard" userId="fa24f61c-34a2-43fc-9ce4-84c2c5fba3f1" providerId="ADAL" clId="{D201D65C-F95D-4430-92DC-53F8B67187B7}" dt="2024-05-06T17:28:28.579" v="605"/>
          <ac:spMkLst>
            <pc:docMk/>
            <pc:sldMk cId="1236550086" sldId="349"/>
            <ac:spMk id="4" creationId="{386F95D2-92F9-9CF0-5337-3A476B87F7CA}"/>
          </ac:spMkLst>
        </pc:spChg>
        <pc:spChg chg="mod">
          <ac:chgData name="Huang, Francis Howard" userId="fa24f61c-34a2-43fc-9ce4-84c2c5fba3f1" providerId="ADAL" clId="{D201D65C-F95D-4430-92DC-53F8B67187B7}" dt="2024-05-06T17:28:28.579" v="605"/>
          <ac:spMkLst>
            <pc:docMk/>
            <pc:sldMk cId="1236550086" sldId="349"/>
            <ac:spMk id="5" creationId="{C949CAF8-24D8-A864-9A0D-3819D0424BE0}"/>
          </ac:spMkLst>
        </pc:spChg>
        <pc:spChg chg="mod">
          <ac:chgData name="Huang, Francis Howard" userId="fa24f61c-34a2-43fc-9ce4-84c2c5fba3f1" providerId="ADAL" clId="{D201D65C-F95D-4430-92DC-53F8B67187B7}" dt="2024-05-06T17:28:28.579" v="605"/>
          <ac:spMkLst>
            <pc:docMk/>
            <pc:sldMk cId="1236550086" sldId="349"/>
            <ac:spMk id="6" creationId="{10FBBEAE-9C9F-DEAA-294B-7CF136ADAE97}"/>
          </ac:spMkLst>
        </pc:spChg>
        <pc:spChg chg="mod">
          <ac:chgData name="Huang, Francis Howard" userId="fa24f61c-34a2-43fc-9ce4-84c2c5fba3f1" providerId="ADAL" clId="{D201D65C-F95D-4430-92DC-53F8B67187B7}" dt="2024-05-06T17:28:28.579" v="605"/>
          <ac:spMkLst>
            <pc:docMk/>
            <pc:sldMk cId="1236550086" sldId="349"/>
            <ac:spMk id="8" creationId="{3A5D9F28-4658-A797-0C70-0949B1F720A5}"/>
          </ac:spMkLst>
        </pc:spChg>
      </pc:sldChg>
      <pc:sldChg chg="modSp del">
        <pc:chgData name="Huang, Francis Howard" userId="fa24f61c-34a2-43fc-9ce4-84c2c5fba3f1" providerId="ADAL" clId="{D201D65C-F95D-4430-92DC-53F8B67187B7}" dt="2024-05-06T17:34:13.869" v="834" actId="47"/>
        <pc:sldMkLst>
          <pc:docMk/>
          <pc:sldMk cId="191326991" sldId="350"/>
        </pc:sldMkLst>
        <pc:spChg chg="mod">
          <ac:chgData name="Huang, Francis Howard" userId="fa24f61c-34a2-43fc-9ce4-84c2c5fba3f1" providerId="ADAL" clId="{D201D65C-F95D-4430-92DC-53F8B67187B7}" dt="2024-05-06T17:28:28.579" v="605"/>
          <ac:spMkLst>
            <pc:docMk/>
            <pc:sldMk cId="191326991" sldId="350"/>
            <ac:spMk id="2" creationId="{642C417D-6D7C-7A45-86D5-D4132D0575C0}"/>
          </ac:spMkLst>
        </pc:spChg>
        <pc:spChg chg="mod">
          <ac:chgData name="Huang, Francis Howard" userId="fa24f61c-34a2-43fc-9ce4-84c2c5fba3f1" providerId="ADAL" clId="{D201D65C-F95D-4430-92DC-53F8B67187B7}" dt="2024-05-06T17:28:28.579" v="605"/>
          <ac:spMkLst>
            <pc:docMk/>
            <pc:sldMk cId="191326991" sldId="350"/>
            <ac:spMk id="3" creationId="{19585334-E23D-AA48-BE43-B555C5042329}"/>
          </ac:spMkLst>
        </pc:spChg>
        <pc:spChg chg="mod">
          <ac:chgData name="Huang, Francis Howard" userId="fa24f61c-34a2-43fc-9ce4-84c2c5fba3f1" providerId="ADAL" clId="{D201D65C-F95D-4430-92DC-53F8B67187B7}" dt="2024-05-06T17:28:28.579" v="605"/>
          <ac:spMkLst>
            <pc:docMk/>
            <pc:sldMk cId="191326991" sldId="350"/>
            <ac:spMk id="4" creationId="{C7207DA8-A3E4-98E7-C4DF-2187D5BB6701}"/>
          </ac:spMkLst>
        </pc:spChg>
        <pc:spChg chg="mod">
          <ac:chgData name="Huang, Francis Howard" userId="fa24f61c-34a2-43fc-9ce4-84c2c5fba3f1" providerId="ADAL" clId="{D201D65C-F95D-4430-92DC-53F8B67187B7}" dt="2024-05-06T17:28:28.579" v="605"/>
          <ac:spMkLst>
            <pc:docMk/>
            <pc:sldMk cId="191326991" sldId="350"/>
            <ac:spMk id="5" creationId="{19D1E8D3-6D57-025C-28C2-16E852AA0595}"/>
          </ac:spMkLst>
        </pc:spChg>
        <pc:spChg chg="mod">
          <ac:chgData name="Huang, Francis Howard" userId="fa24f61c-34a2-43fc-9ce4-84c2c5fba3f1" providerId="ADAL" clId="{D201D65C-F95D-4430-92DC-53F8B67187B7}" dt="2024-05-06T17:28:28.579" v="605"/>
          <ac:spMkLst>
            <pc:docMk/>
            <pc:sldMk cId="191326991" sldId="350"/>
            <ac:spMk id="6" creationId="{44D00429-13BB-21D1-387A-B2E96F2F95B6}"/>
          </ac:spMkLst>
        </pc:spChg>
        <pc:picChg chg="mod">
          <ac:chgData name="Huang, Francis Howard" userId="fa24f61c-34a2-43fc-9ce4-84c2c5fba3f1" providerId="ADAL" clId="{D201D65C-F95D-4430-92DC-53F8B67187B7}" dt="2024-05-06T17:28:28.579" v="605"/>
          <ac:picMkLst>
            <pc:docMk/>
            <pc:sldMk cId="191326991" sldId="350"/>
            <ac:picMk id="7" creationId="{A5DBE634-70C5-C566-EFEF-BA3959130388}"/>
          </ac:picMkLst>
        </pc:picChg>
        <pc:picChg chg="mod">
          <ac:chgData name="Huang, Francis Howard" userId="fa24f61c-34a2-43fc-9ce4-84c2c5fba3f1" providerId="ADAL" clId="{D201D65C-F95D-4430-92DC-53F8B67187B7}" dt="2024-05-06T17:28:28.579" v="605"/>
          <ac:picMkLst>
            <pc:docMk/>
            <pc:sldMk cId="191326991" sldId="350"/>
            <ac:picMk id="9" creationId="{ECEE632F-1C3F-604C-47A6-60E3003A35A4}"/>
          </ac:picMkLst>
        </pc:picChg>
        <pc:picChg chg="mod">
          <ac:chgData name="Huang, Francis Howard" userId="fa24f61c-34a2-43fc-9ce4-84c2c5fba3f1" providerId="ADAL" clId="{D201D65C-F95D-4430-92DC-53F8B67187B7}" dt="2024-05-06T17:28:28.579" v="605"/>
          <ac:picMkLst>
            <pc:docMk/>
            <pc:sldMk cId="191326991" sldId="350"/>
            <ac:picMk id="11" creationId="{8C256C0B-18FB-A097-D677-81FA027DD15D}"/>
          </ac:picMkLst>
        </pc:picChg>
      </pc:sldChg>
      <pc:sldChg chg="modSp del">
        <pc:chgData name="Huang, Francis Howard" userId="fa24f61c-34a2-43fc-9ce4-84c2c5fba3f1" providerId="ADAL" clId="{D201D65C-F95D-4430-92DC-53F8B67187B7}" dt="2024-05-06T17:34:13.869" v="834" actId="47"/>
        <pc:sldMkLst>
          <pc:docMk/>
          <pc:sldMk cId="2983765026" sldId="351"/>
        </pc:sldMkLst>
        <pc:spChg chg="mod">
          <ac:chgData name="Huang, Francis Howard" userId="fa24f61c-34a2-43fc-9ce4-84c2c5fba3f1" providerId="ADAL" clId="{D201D65C-F95D-4430-92DC-53F8B67187B7}" dt="2024-05-06T17:28:28.579" v="605"/>
          <ac:spMkLst>
            <pc:docMk/>
            <pc:sldMk cId="2983765026" sldId="351"/>
            <ac:spMk id="2" creationId="{AF736E85-2B08-2537-51CD-13DF2D07FB87}"/>
          </ac:spMkLst>
        </pc:spChg>
        <pc:spChg chg="mod">
          <ac:chgData name="Huang, Francis Howard" userId="fa24f61c-34a2-43fc-9ce4-84c2c5fba3f1" providerId="ADAL" clId="{D201D65C-F95D-4430-92DC-53F8B67187B7}" dt="2024-05-06T17:28:28.579" v="605"/>
          <ac:spMkLst>
            <pc:docMk/>
            <pc:sldMk cId="2983765026" sldId="351"/>
            <ac:spMk id="3" creationId="{98545E5D-2039-C717-E576-F19DFA0D86B6}"/>
          </ac:spMkLst>
        </pc:spChg>
        <pc:spChg chg="mod">
          <ac:chgData name="Huang, Francis Howard" userId="fa24f61c-34a2-43fc-9ce4-84c2c5fba3f1" providerId="ADAL" clId="{D201D65C-F95D-4430-92DC-53F8B67187B7}" dt="2024-05-06T17:28:28.579" v="605"/>
          <ac:spMkLst>
            <pc:docMk/>
            <pc:sldMk cId="2983765026" sldId="351"/>
            <ac:spMk id="4" creationId="{95B7F4EF-FDC6-9296-4758-AE6905B6CB6F}"/>
          </ac:spMkLst>
        </pc:spChg>
        <pc:spChg chg="mod">
          <ac:chgData name="Huang, Francis Howard" userId="fa24f61c-34a2-43fc-9ce4-84c2c5fba3f1" providerId="ADAL" clId="{D201D65C-F95D-4430-92DC-53F8B67187B7}" dt="2024-05-06T17:28:28.579" v="605"/>
          <ac:spMkLst>
            <pc:docMk/>
            <pc:sldMk cId="2983765026" sldId="351"/>
            <ac:spMk id="5" creationId="{D7A0F283-B1EF-562D-187E-C0563089E357}"/>
          </ac:spMkLst>
        </pc:spChg>
        <pc:spChg chg="mod">
          <ac:chgData name="Huang, Francis Howard" userId="fa24f61c-34a2-43fc-9ce4-84c2c5fba3f1" providerId="ADAL" clId="{D201D65C-F95D-4430-92DC-53F8B67187B7}" dt="2024-05-06T17:28:28.579" v="605"/>
          <ac:spMkLst>
            <pc:docMk/>
            <pc:sldMk cId="2983765026" sldId="351"/>
            <ac:spMk id="6" creationId="{174910F1-B282-75D9-F678-00BB1397C1CB}"/>
          </ac:spMkLst>
        </pc:spChg>
        <pc:picChg chg="mod">
          <ac:chgData name="Huang, Francis Howard" userId="fa24f61c-34a2-43fc-9ce4-84c2c5fba3f1" providerId="ADAL" clId="{D201D65C-F95D-4430-92DC-53F8B67187B7}" dt="2024-05-06T17:28:28.579" v="605"/>
          <ac:picMkLst>
            <pc:docMk/>
            <pc:sldMk cId="2983765026" sldId="351"/>
            <ac:picMk id="12" creationId="{6CDEA2F6-804D-69A7-9647-F704B9061369}"/>
          </ac:picMkLst>
        </pc:picChg>
      </pc:sldChg>
      <pc:sldChg chg="modSp del">
        <pc:chgData name="Huang, Francis Howard" userId="fa24f61c-34a2-43fc-9ce4-84c2c5fba3f1" providerId="ADAL" clId="{D201D65C-F95D-4430-92DC-53F8B67187B7}" dt="2024-05-06T17:34:13.869" v="834" actId="47"/>
        <pc:sldMkLst>
          <pc:docMk/>
          <pc:sldMk cId="2294461920" sldId="352"/>
        </pc:sldMkLst>
        <pc:spChg chg="mod">
          <ac:chgData name="Huang, Francis Howard" userId="fa24f61c-34a2-43fc-9ce4-84c2c5fba3f1" providerId="ADAL" clId="{D201D65C-F95D-4430-92DC-53F8B67187B7}" dt="2024-05-06T17:28:28.579" v="605"/>
          <ac:spMkLst>
            <pc:docMk/>
            <pc:sldMk cId="2294461920" sldId="352"/>
            <ac:spMk id="2" creationId="{712A80A8-A096-5464-2752-734104D096C1}"/>
          </ac:spMkLst>
        </pc:spChg>
        <pc:spChg chg="mod">
          <ac:chgData name="Huang, Francis Howard" userId="fa24f61c-34a2-43fc-9ce4-84c2c5fba3f1" providerId="ADAL" clId="{D201D65C-F95D-4430-92DC-53F8B67187B7}" dt="2024-05-06T17:28:28.579" v="605"/>
          <ac:spMkLst>
            <pc:docMk/>
            <pc:sldMk cId="2294461920" sldId="352"/>
            <ac:spMk id="3" creationId="{5C98047B-C99E-A7AE-D018-6700D38E3518}"/>
          </ac:spMkLst>
        </pc:spChg>
        <pc:spChg chg="mod">
          <ac:chgData name="Huang, Francis Howard" userId="fa24f61c-34a2-43fc-9ce4-84c2c5fba3f1" providerId="ADAL" clId="{D201D65C-F95D-4430-92DC-53F8B67187B7}" dt="2024-05-06T17:28:28.579" v="605"/>
          <ac:spMkLst>
            <pc:docMk/>
            <pc:sldMk cId="2294461920" sldId="352"/>
            <ac:spMk id="4" creationId="{DEAA5968-683E-6A41-AC9B-5592CE28E00E}"/>
          </ac:spMkLst>
        </pc:spChg>
        <pc:spChg chg="mod">
          <ac:chgData name="Huang, Francis Howard" userId="fa24f61c-34a2-43fc-9ce4-84c2c5fba3f1" providerId="ADAL" clId="{D201D65C-F95D-4430-92DC-53F8B67187B7}" dt="2024-05-06T17:28:28.579" v="605"/>
          <ac:spMkLst>
            <pc:docMk/>
            <pc:sldMk cId="2294461920" sldId="352"/>
            <ac:spMk id="5" creationId="{3B46029E-4A94-A0BB-77D8-6D1BB53B2667}"/>
          </ac:spMkLst>
        </pc:spChg>
        <pc:spChg chg="mod">
          <ac:chgData name="Huang, Francis Howard" userId="fa24f61c-34a2-43fc-9ce4-84c2c5fba3f1" providerId="ADAL" clId="{D201D65C-F95D-4430-92DC-53F8B67187B7}" dt="2024-05-06T17:28:28.579" v="605"/>
          <ac:spMkLst>
            <pc:docMk/>
            <pc:sldMk cId="2294461920" sldId="352"/>
            <ac:spMk id="6" creationId="{D52298BE-2394-B0A3-9114-897D67DED8F0}"/>
          </ac:spMkLst>
        </pc:spChg>
        <pc:picChg chg="mod">
          <ac:chgData name="Huang, Francis Howard" userId="fa24f61c-34a2-43fc-9ce4-84c2c5fba3f1" providerId="ADAL" clId="{D201D65C-F95D-4430-92DC-53F8B67187B7}" dt="2024-05-06T17:28:28.579" v="605"/>
          <ac:picMkLst>
            <pc:docMk/>
            <pc:sldMk cId="2294461920" sldId="352"/>
            <ac:picMk id="8" creationId="{3008996A-A028-6B73-C6AB-DF71C9C34CE4}"/>
          </ac:picMkLst>
        </pc:picChg>
      </pc:sldChg>
      <pc:sldChg chg="modSp del mod">
        <pc:chgData name="Huang, Francis Howard" userId="fa24f61c-34a2-43fc-9ce4-84c2c5fba3f1" providerId="ADAL" clId="{D201D65C-F95D-4430-92DC-53F8B67187B7}" dt="2024-05-06T17:34:13.869" v="834" actId="47"/>
        <pc:sldMkLst>
          <pc:docMk/>
          <pc:sldMk cId="3726891773" sldId="353"/>
        </pc:sldMkLst>
        <pc:spChg chg="mod">
          <ac:chgData name="Huang, Francis Howard" userId="fa24f61c-34a2-43fc-9ce4-84c2c5fba3f1" providerId="ADAL" clId="{D201D65C-F95D-4430-92DC-53F8B67187B7}" dt="2024-05-06T17:28:28.769" v="609" actId="27636"/>
          <ac:spMkLst>
            <pc:docMk/>
            <pc:sldMk cId="3726891773" sldId="353"/>
            <ac:spMk id="2" creationId="{BC471B25-1AB9-C581-94A2-61235CDC699E}"/>
          </ac:spMkLst>
        </pc:spChg>
        <pc:spChg chg="mod">
          <ac:chgData name="Huang, Francis Howard" userId="fa24f61c-34a2-43fc-9ce4-84c2c5fba3f1" providerId="ADAL" clId="{D201D65C-F95D-4430-92DC-53F8B67187B7}" dt="2024-05-06T17:28:28.579" v="605"/>
          <ac:spMkLst>
            <pc:docMk/>
            <pc:sldMk cId="3726891773" sldId="353"/>
            <ac:spMk id="3" creationId="{EAB4B5D8-861E-689B-0283-FE25A2003A89}"/>
          </ac:spMkLst>
        </pc:spChg>
        <pc:spChg chg="mod">
          <ac:chgData name="Huang, Francis Howard" userId="fa24f61c-34a2-43fc-9ce4-84c2c5fba3f1" providerId="ADAL" clId="{D201D65C-F95D-4430-92DC-53F8B67187B7}" dt="2024-05-06T17:28:28.579" v="605"/>
          <ac:spMkLst>
            <pc:docMk/>
            <pc:sldMk cId="3726891773" sldId="353"/>
            <ac:spMk id="4" creationId="{FCA89BD7-1DDD-8B87-A038-D7967A8A756D}"/>
          </ac:spMkLst>
        </pc:spChg>
        <pc:spChg chg="mod">
          <ac:chgData name="Huang, Francis Howard" userId="fa24f61c-34a2-43fc-9ce4-84c2c5fba3f1" providerId="ADAL" clId="{D201D65C-F95D-4430-92DC-53F8B67187B7}" dt="2024-05-06T17:28:28.579" v="605"/>
          <ac:spMkLst>
            <pc:docMk/>
            <pc:sldMk cId="3726891773" sldId="353"/>
            <ac:spMk id="5" creationId="{10789548-56DB-FE82-B10C-FFB3EF54F904}"/>
          </ac:spMkLst>
        </pc:spChg>
        <pc:spChg chg="mod">
          <ac:chgData name="Huang, Francis Howard" userId="fa24f61c-34a2-43fc-9ce4-84c2c5fba3f1" providerId="ADAL" clId="{D201D65C-F95D-4430-92DC-53F8B67187B7}" dt="2024-05-06T17:28:28.579" v="605"/>
          <ac:spMkLst>
            <pc:docMk/>
            <pc:sldMk cId="3726891773" sldId="353"/>
            <ac:spMk id="6" creationId="{B912E6F7-8C8B-0615-39F6-48FB9366A61E}"/>
          </ac:spMkLst>
        </pc:spChg>
        <pc:picChg chg="mod">
          <ac:chgData name="Huang, Francis Howard" userId="fa24f61c-34a2-43fc-9ce4-84c2c5fba3f1" providerId="ADAL" clId="{D201D65C-F95D-4430-92DC-53F8B67187B7}" dt="2024-05-06T17:28:28.579" v="605"/>
          <ac:picMkLst>
            <pc:docMk/>
            <pc:sldMk cId="3726891773" sldId="353"/>
            <ac:picMk id="8" creationId="{48631363-5868-B4CE-4AC0-4EC12FE1E3FA}"/>
          </ac:picMkLst>
        </pc:picChg>
      </pc:sldChg>
      <pc:sldChg chg="modSp del mod">
        <pc:chgData name="Huang, Francis Howard" userId="fa24f61c-34a2-43fc-9ce4-84c2c5fba3f1" providerId="ADAL" clId="{D201D65C-F95D-4430-92DC-53F8B67187B7}" dt="2024-05-06T17:34:13.869" v="834" actId="47"/>
        <pc:sldMkLst>
          <pc:docMk/>
          <pc:sldMk cId="2550193963" sldId="354"/>
        </pc:sldMkLst>
        <pc:spChg chg="mod">
          <ac:chgData name="Huang, Francis Howard" userId="fa24f61c-34a2-43fc-9ce4-84c2c5fba3f1" providerId="ADAL" clId="{D201D65C-F95D-4430-92DC-53F8B67187B7}" dt="2024-05-06T17:28:28.579" v="605"/>
          <ac:spMkLst>
            <pc:docMk/>
            <pc:sldMk cId="2550193963" sldId="354"/>
            <ac:spMk id="2" creationId="{71FEC7AF-08ED-2CEA-D5FB-C1EA36FF8E7F}"/>
          </ac:spMkLst>
        </pc:spChg>
        <pc:spChg chg="mod">
          <ac:chgData name="Huang, Francis Howard" userId="fa24f61c-34a2-43fc-9ce4-84c2c5fba3f1" providerId="ADAL" clId="{D201D65C-F95D-4430-92DC-53F8B67187B7}" dt="2024-05-06T17:28:28.579" v="605"/>
          <ac:spMkLst>
            <pc:docMk/>
            <pc:sldMk cId="2550193963" sldId="354"/>
            <ac:spMk id="4" creationId="{0439E305-6551-3500-0AE1-13F115843EEE}"/>
          </ac:spMkLst>
        </pc:spChg>
        <pc:spChg chg="mod">
          <ac:chgData name="Huang, Francis Howard" userId="fa24f61c-34a2-43fc-9ce4-84c2c5fba3f1" providerId="ADAL" clId="{D201D65C-F95D-4430-92DC-53F8B67187B7}" dt="2024-05-06T17:28:28.579" v="605"/>
          <ac:spMkLst>
            <pc:docMk/>
            <pc:sldMk cId="2550193963" sldId="354"/>
            <ac:spMk id="5" creationId="{559C0EAE-70B3-C248-5807-979096FF71F5}"/>
          </ac:spMkLst>
        </pc:spChg>
        <pc:spChg chg="mod">
          <ac:chgData name="Huang, Francis Howard" userId="fa24f61c-34a2-43fc-9ce4-84c2c5fba3f1" providerId="ADAL" clId="{D201D65C-F95D-4430-92DC-53F8B67187B7}" dt="2024-05-06T17:28:28.579" v="605"/>
          <ac:spMkLst>
            <pc:docMk/>
            <pc:sldMk cId="2550193963" sldId="354"/>
            <ac:spMk id="6" creationId="{80FE8D0D-29D8-3FC4-8A0B-F02EF0DF8C63}"/>
          </ac:spMkLst>
        </pc:spChg>
        <pc:spChg chg="mod">
          <ac:chgData name="Huang, Francis Howard" userId="fa24f61c-34a2-43fc-9ce4-84c2c5fba3f1" providerId="ADAL" clId="{D201D65C-F95D-4430-92DC-53F8B67187B7}" dt="2024-05-06T17:28:28.772" v="610" actId="27636"/>
          <ac:spMkLst>
            <pc:docMk/>
            <pc:sldMk cId="2550193963" sldId="354"/>
            <ac:spMk id="9" creationId="{68FB7CD7-0772-0567-E9A9-B397370A03C2}"/>
          </ac:spMkLst>
        </pc:spChg>
        <pc:picChg chg="mod">
          <ac:chgData name="Huang, Francis Howard" userId="fa24f61c-34a2-43fc-9ce4-84c2c5fba3f1" providerId="ADAL" clId="{D201D65C-F95D-4430-92DC-53F8B67187B7}" dt="2024-05-06T17:28:28.579" v="605"/>
          <ac:picMkLst>
            <pc:docMk/>
            <pc:sldMk cId="2550193963" sldId="354"/>
            <ac:picMk id="8" creationId="{4C438A4C-45FE-3323-4209-9569053223EC}"/>
          </ac:picMkLst>
        </pc:picChg>
      </pc:sldChg>
      <pc:sldChg chg="modSp del mod">
        <pc:chgData name="Huang, Francis Howard" userId="fa24f61c-34a2-43fc-9ce4-84c2c5fba3f1" providerId="ADAL" clId="{D201D65C-F95D-4430-92DC-53F8B67187B7}" dt="2024-05-06T17:34:13.869" v="834" actId="47"/>
        <pc:sldMkLst>
          <pc:docMk/>
          <pc:sldMk cId="2751792200" sldId="355"/>
        </pc:sldMkLst>
        <pc:spChg chg="mod">
          <ac:chgData name="Huang, Francis Howard" userId="fa24f61c-34a2-43fc-9ce4-84c2c5fba3f1" providerId="ADAL" clId="{D201D65C-F95D-4430-92DC-53F8B67187B7}" dt="2024-05-06T17:28:28.579" v="605"/>
          <ac:spMkLst>
            <pc:docMk/>
            <pc:sldMk cId="2751792200" sldId="355"/>
            <ac:spMk id="2" creationId="{FC5CBFA4-22F4-BDAB-C586-256F9EB5D216}"/>
          </ac:spMkLst>
        </pc:spChg>
        <pc:spChg chg="mod">
          <ac:chgData name="Huang, Francis Howard" userId="fa24f61c-34a2-43fc-9ce4-84c2c5fba3f1" providerId="ADAL" clId="{D201D65C-F95D-4430-92DC-53F8B67187B7}" dt="2024-05-06T17:28:28.579" v="605"/>
          <ac:spMkLst>
            <pc:docMk/>
            <pc:sldMk cId="2751792200" sldId="355"/>
            <ac:spMk id="3" creationId="{0A123135-5699-972D-1D9B-FE8B89E86B10}"/>
          </ac:spMkLst>
        </pc:spChg>
        <pc:spChg chg="mod">
          <ac:chgData name="Huang, Francis Howard" userId="fa24f61c-34a2-43fc-9ce4-84c2c5fba3f1" providerId="ADAL" clId="{D201D65C-F95D-4430-92DC-53F8B67187B7}" dt="2024-05-06T17:28:28.579" v="605"/>
          <ac:spMkLst>
            <pc:docMk/>
            <pc:sldMk cId="2751792200" sldId="355"/>
            <ac:spMk id="4" creationId="{C59FAF86-B415-36CF-33AA-BCBD6577529D}"/>
          </ac:spMkLst>
        </pc:spChg>
        <pc:spChg chg="mod">
          <ac:chgData name="Huang, Francis Howard" userId="fa24f61c-34a2-43fc-9ce4-84c2c5fba3f1" providerId="ADAL" clId="{D201D65C-F95D-4430-92DC-53F8B67187B7}" dt="2024-05-06T17:28:28.579" v="605"/>
          <ac:spMkLst>
            <pc:docMk/>
            <pc:sldMk cId="2751792200" sldId="355"/>
            <ac:spMk id="5" creationId="{A9350C2C-B9C9-944E-000F-7C26EFCAE676}"/>
          </ac:spMkLst>
        </pc:spChg>
        <pc:spChg chg="mod">
          <ac:chgData name="Huang, Francis Howard" userId="fa24f61c-34a2-43fc-9ce4-84c2c5fba3f1" providerId="ADAL" clId="{D201D65C-F95D-4430-92DC-53F8B67187B7}" dt="2024-05-06T17:28:28.579" v="605"/>
          <ac:spMkLst>
            <pc:docMk/>
            <pc:sldMk cId="2751792200" sldId="355"/>
            <ac:spMk id="6" creationId="{2BED55A3-2674-CA2C-8376-BFF8F1D1EAD9}"/>
          </ac:spMkLst>
        </pc:spChg>
        <pc:spChg chg="mod">
          <ac:chgData name="Huang, Francis Howard" userId="fa24f61c-34a2-43fc-9ce4-84c2c5fba3f1" providerId="ADAL" clId="{D201D65C-F95D-4430-92DC-53F8B67187B7}" dt="2024-05-06T17:28:28.579" v="605"/>
          <ac:spMkLst>
            <pc:docMk/>
            <pc:sldMk cId="2751792200" sldId="355"/>
            <ac:spMk id="7" creationId="{186F230A-CC8C-74E0-9BC2-08E2368ECB6D}"/>
          </ac:spMkLst>
        </pc:spChg>
      </pc:sldChg>
      <pc:sldChg chg="modSp del">
        <pc:chgData name="Huang, Francis Howard" userId="fa24f61c-34a2-43fc-9ce4-84c2c5fba3f1" providerId="ADAL" clId="{D201D65C-F95D-4430-92DC-53F8B67187B7}" dt="2024-05-06T17:34:13.869" v="834" actId="47"/>
        <pc:sldMkLst>
          <pc:docMk/>
          <pc:sldMk cId="3109922238" sldId="356"/>
        </pc:sldMkLst>
        <pc:spChg chg="mod">
          <ac:chgData name="Huang, Francis Howard" userId="fa24f61c-34a2-43fc-9ce4-84c2c5fba3f1" providerId="ADAL" clId="{D201D65C-F95D-4430-92DC-53F8B67187B7}" dt="2024-05-06T17:28:28.579" v="605"/>
          <ac:spMkLst>
            <pc:docMk/>
            <pc:sldMk cId="3109922238" sldId="356"/>
            <ac:spMk id="2" creationId="{D33D2C03-6775-1C4C-F9BA-AAD2CD89B12F}"/>
          </ac:spMkLst>
        </pc:spChg>
        <pc:spChg chg="mod">
          <ac:chgData name="Huang, Francis Howard" userId="fa24f61c-34a2-43fc-9ce4-84c2c5fba3f1" providerId="ADAL" clId="{D201D65C-F95D-4430-92DC-53F8B67187B7}" dt="2024-05-06T17:28:28.579" v="605"/>
          <ac:spMkLst>
            <pc:docMk/>
            <pc:sldMk cId="3109922238" sldId="356"/>
            <ac:spMk id="3" creationId="{97FB0359-3B60-4837-B862-84CD1D167366}"/>
          </ac:spMkLst>
        </pc:spChg>
        <pc:spChg chg="mod">
          <ac:chgData name="Huang, Francis Howard" userId="fa24f61c-34a2-43fc-9ce4-84c2c5fba3f1" providerId="ADAL" clId="{D201D65C-F95D-4430-92DC-53F8B67187B7}" dt="2024-05-06T17:28:28.579" v="605"/>
          <ac:spMkLst>
            <pc:docMk/>
            <pc:sldMk cId="3109922238" sldId="356"/>
            <ac:spMk id="4" creationId="{A1D6B154-C219-4F1E-0E90-E545DD545DFB}"/>
          </ac:spMkLst>
        </pc:spChg>
        <pc:spChg chg="mod">
          <ac:chgData name="Huang, Francis Howard" userId="fa24f61c-34a2-43fc-9ce4-84c2c5fba3f1" providerId="ADAL" clId="{D201D65C-F95D-4430-92DC-53F8B67187B7}" dt="2024-05-06T17:28:28.579" v="605"/>
          <ac:spMkLst>
            <pc:docMk/>
            <pc:sldMk cId="3109922238" sldId="356"/>
            <ac:spMk id="5" creationId="{FFA73753-7D20-97FE-0790-55836CCEB2A1}"/>
          </ac:spMkLst>
        </pc:spChg>
        <pc:spChg chg="mod">
          <ac:chgData name="Huang, Francis Howard" userId="fa24f61c-34a2-43fc-9ce4-84c2c5fba3f1" providerId="ADAL" clId="{D201D65C-F95D-4430-92DC-53F8B67187B7}" dt="2024-05-06T17:28:28.579" v="605"/>
          <ac:spMkLst>
            <pc:docMk/>
            <pc:sldMk cId="3109922238" sldId="356"/>
            <ac:spMk id="6" creationId="{90CD244E-049B-5DF0-0CE1-D67F1199E68C}"/>
          </ac:spMkLst>
        </pc:spChg>
        <pc:picChg chg="mod">
          <ac:chgData name="Huang, Francis Howard" userId="fa24f61c-34a2-43fc-9ce4-84c2c5fba3f1" providerId="ADAL" clId="{D201D65C-F95D-4430-92DC-53F8B67187B7}" dt="2024-05-06T17:28:28.579" v="605"/>
          <ac:picMkLst>
            <pc:docMk/>
            <pc:sldMk cId="3109922238" sldId="356"/>
            <ac:picMk id="8" creationId="{001F90C8-A8EA-CB32-3C61-8BC0B5AA68D9}"/>
          </ac:picMkLst>
        </pc:picChg>
        <pc:picChg chg="mod">
          <ac:chgData name="Huang, Francis Howard" userId="fa24f61c-34a2-43fc-9ce4-84c2c5fba3f1" providerId="ADAL" clId="{D201D65C-F95D-4430-92DC-53F8B67187B7}" dt="2024-05-06T17:28:28.579" v="605"/>
          <ac:picMkLst>
            <pc:docMk/>
            <pc:sldMk cId="3109922238" sldId="356"/>
            <ac:picMk id="10" creationId="{D84E1AF1-DF41-E893-BA94-4B4301D4E5D8}"/>
          </ac:picMkLst>
        </pc:picChg>
        <pc:picChg chg="mod">
          <ac:chgData name="Huang, Francis Howard" userId="fa24f61c-34a2-43fc-9ce4-84c2c5fba3f1" providerId="ADAL" clId="{D201D65C-F95D-4430-92DC-53F8B67187B7}" dt="2024-05-06T17:28:28.579" v="605"/>
          <ac:picMkLst>
            <pc:docMk/>
            <pc:sldMk cId="3109922238" sldId="356"/>
            <ac:picMk id="12" creationId="{AA732313-6CFC-622D-7345-55672251880E}"/>
          </ac:picMkLst>
        </pc:picChg>
      </pc:sldChg>
      <pc:sldChg chg="modSp del">
        <pc:chgData name="Huang, Francis Howard" userId="fa24f61c-34a2-43fc-9ce4-84c2c5fba3f1" providerId="ADAL" clId="{D201D65C-F95D-4430-92DC-53F8B67187B7}" dt="2024-05-06T17:34:13.869" v="834" actId="47"/>
        <pc:sldMkLst>
          <pc:docMk/>
          <pc:sldMk cId="759134867" sldId="357"/>
        </pc:sldMkLst>
        <pc:spChg chg="mod">
          <ac:chgData name="Huang, Francis Howard" userId="fa24f61c-34a2-43fc-9ce4-84c2c5fba3f1" providerId="ADAL" clId="{D201D65C-F95D-4430-92DC-53F8B67187B7}" dt="2024-05-06T17:28:28.579" v="605"/>
          <ac:spMkLst>
            <pc:docMk/>
            <pc:sldMk cId="759134867" sldId="357"/>
            <ac:spMk id="2" creationId="{DB0ABDE3-A6E3-68B9-1DB7-8B4EDEE90FE2}"/>
          </ac:spMkLst>
        </pc:spChg>
        <pc:spChg chg="mod">
          <ac:chgData name="Huang, Francis Howard" userId="fa24f61c-34a2-43fc-9ce4-84c2c5fba3f1" providerId="ADAL" clId="{D201D65C-F95D-4430-92DC-53F8B67187B7}" dt="2024-05-06T17:28:28.579" v="605"/>
          <ac:spMkLst>
            <pc:docMk/>
            <pc:sldMk cId="759134867" sldId="357"/>
            <ac:spMk id="3" creationId="{C1064D45-935E-31A3-7938-14B8FD39D5E4}"/>
          </ac:spMkLst>
        </pc:spChg>
        <pc:spChg chg="mod">
          <ac:chgData name="Huang, Francis Howard" userId="fa24f61c-34a2-43fc-9ce4-84c2c5fba3f1" providerId="ADAL" clId="{D201D65C-F95D-4430-92DC-53F8B67187B7}" dt="2024-05-06T17:28:28.579" v="605"/>
          <ac:spMkLst>
            <pc:docMk/>
            <pc:sldMk cId="759134867" sldId="357"/>
            <ac:spMk id="4" creationId="{D4985192-9A03-090A-2FB9-668707C21315}"/>
          </ac:spMkLst>
        </pc:spChg>
        <pc:spChg chg="mod">
          <ac:chgData name="Huang, Francis Howard" userId="fa24f61c-34a2-43fc-9ce4-84c2c5fba3f1" providerId="ADAL" clId="{D201D65C-F95D-4430-92DC-53F8B67187B7}" dt="2024-05-06T17:28:28.579" v="605"/>
          <ac:spMkLst>
            <pc:docMk/>
            <pc:sldMk cId="759134867" sldId="357"/>
            <ac:spMk id="5" creationId="{1010C99D-926E-CE0D-F0E4-0F3CC395E49E}"/>
          </ac:spMkLst>
        </pc:spChg>
        <pc:spChg chg="mod">
          <ac:chgData name="Huang, Francis Howard" userId="fa24f61c-34a2-43fc-9ce4-84c2c5fba3f1" providerId="ADAL" clId="{D201D65C-F95D-4430-92DC-53F8B67187B7}" dt="2024-05-06T17:28:28.579" v="605"/>
          <ac:spMkLst>
            <pc:docMk/>
            <pc:sldMk cId="759134867" sldId="357"/>
            <ac:spMk id="6" creationId="{D0F1E119-DC61-EE97-45FB-365932507962}"/>
          </ac:spMkLst>
        </pc:spChg>
        <pc:picChg chg="mod">
          <ac:chgData name="Huang, Francis Howard" userId="fa24f61c-34a2-43fc-9ce4-84c2c5fba3f1" providerId="ADAL" clId="{D201D65C-F95D-4430-92DC-53F8B67187B7}" dt="2024-05-06T17:28:28.579" v="605"/>
          <ac:picMkLst>
            <pc:docMk/>
            <pc:sldMk cId="759134867" sldId="357"/>
            <ac:picMk id="8" creationId="{36C53566-AC35-93C0-F483-DBB07E1A233F}"/>
          </ac:picMkLst>
        </pc:picChg>
        <pc:picChg chg="mod">
          <ac:chgData name="Huang, Francis Howard" userId="fa24f61c-34a2-43fc-9ce4-84c2c5fba3f1" providerId="ADAL" clId="{D201D65C-F95D-4430-92DC-53F8B67187B7}" dt="2024-05-06T17:28:28.579" v="605"/>
          <ac:picMkLst>
            <pc:docMk/>
            <pc:sldMk cId="759134867" sldId="357"/>
            <ac:picMk id="10" creationId="{904CA5F8-4BC0-FC9D-C756-BA4108B23BBD}"/>
          </ac:picMkLst>
        </pc:picChg>
        <pc:picChg chg="mod">
          <ac:chgData name="Huang, Francis Howard" userId="fa24f61c-34a2-43fc-9ce4-84c2c5fba3f1" providerId="ADAL" clId="{D201D65C-F95D-4430-92DC-53F8B67187B7}" dt="2024-05-06T17:28:28.579" v="605"/>
          <ac:picMkLst>
            <pc:docMk/>
            <pc:sldMk cId="759134867" sldId="357"/>
            <ac:picMk id="12" creationId="{4A3A857C-B0E0-44FC-4171-3DFA6D62DAAB}"/>
          </ac:picMkLst>
        </pc:picChg>
      </pc:sldChg>
      <pc:sldChg chg="modSp del">
        <pc:chgData name="Huang, Francis Howard" userId="fa24f61c-34a2-43fc-9ce4-84c2c5fba3f1" providerId="ADAL" clId="{D201D65C-F95D-4430-92DC-53F8B67187B7}" dt="2024-05-06T17:34:13.869" v="834" actId="47"/>
        <pc:sldMkLst>
          <pc:docMk/>
          <pc:sldMk cId="4219590969" sldId="358"/>
        </pc:sldMkLst>
        <pc:spChg chg="mod">
          <ac:chgData name="Huang, Francis Howard" userId="fa24f61c-34a2-43fc-9ce4-84c2c5fba3f1" providerId="ADAL" clId="{D201D65C-F95D-4430-92DC-53F8B67187B7}" dt="2024-05-06T17:28:28.579" v="605"/>
          <ac:spMkLst>
            <pc:docMk/>
            <pc:sldMk cId="4219590969" sldId="358"/>
            <ac:spMk id="2" creationId="{A487963C-D76E-D54A-12FB-071935AB6CD2}"/>
          </ac:spMkLst>
        </pc:spChg>
        <pc:spChg chg="mod">
          <ac:chgData name="Huang, Francis Howard" userId="fa24f61c-34a2-43fc-9ce4-84c2c5fba3f1" providerId="ADAL" clId="{D201D65C-F95D-4430-92DC-53F8B67187B7}" dt="2024-05-06T17:28:28.579" v="605"/>
          <ac:spMkLst>
            <pc:docMk/>
            <pc:sldMk cId="4219590969" sldId="358"/>
            <ac:spMk id="3" creationId="{E3FC4FCA-AA8A-CA63-9674-10E39C22EF50}"/>
          </ac:spMkLst>
        </pc:spChg>
        <pc:spChg chg="mod">
          <ac:chgData name="Huang, Francis Howard" userId="fa24f61c-34a2-43fc-9ce4-84c2c5fba3f1" providerId="ADAL" clId="{D201D65C-F95D-4430-92DC-53F8B67187B7}" dt="2024-05-06T17:28:28.579" v="605"/>
          <ac:spMkLst>
            <pc:docMk/>
            <pc:sldMk cId="4219590969" sldId="358"/>
            <ac:spMk id="4" creationId="{DE0F3C52-6400-AD9D-0455-9A0002E000DE}"/>
          </ac:spMkLst>
        </pc:spChg>
        <pc:spChg chg="mod">
          <ac:chgData name="Huang, Francis Howard" userId="fa24f61c-34a2-43fc-9ce4-84c2c5fba3f1" providerId="ADAL" clId="{D201D65C-F95D-4430-92DC-53F8B67187B7}" dt="2024-05-06T17:28:28.579" v="605"/>
          <ac:spMkLst>
            <pc:docMk/>
            <pc:sldMk cId="4219590969" sldId="358"/>
            <ac:spMk id="5" creationId="{9B3F8402-C103-93B3-A0F7-E2CA7F90157B}"/>
          </ac:spMkLst>
        </pc:spChg>
        <pc:spChg chg="mod">
          <ac:chgData name="Huang, Francis Howard" userId="fa24f61c-34a2-43fc-9ce4-84c2c5fba3f1" providerId="ADAL" clId="{D201D65C-F95D-4430-92DC-53F8B67187B7}" dt="2024-05-06T17:28:28.579" v="605"/>
          <ac:spMkLst>
            <pc:docMk/>
            <pc:sldMk cId="4219590969" sldId="358"/>
            <ac:spMk id="6" creationId="{B58D95BB-16D1-61F5-E539-E245C1C8F368}"/>
          </ac:spMkLst>
        </pc:spChg>
      </pc:sldChg>
      <pc:sldChg chg="modSp del mod">
        <pc:chgData name="Huang, Francis Howard" userId="fa24f61c-34a2-43fc-9ce4-84c2c5fba3f1" providerId="ADAL" clId="{D201D65C-F95D-4430-92DC-53F8B67187B7}" dt="2024-05-06T17:34:13.869" v="834" actId="47"/>
        <pc:sldMkLst>
          <pc:docMk/>
          <pc:sldMk cId="2981894410" sldId="359"/>
        </pc:sldMkLst>
        <pc:spChg chg="mod">
          <ac:chgData name="Huang, Francis Howard" userId="fa24f61c-34a2-43fc-9ce4-84c2c5fba3f1" providerId="ADAL" clId="{D201D65C-F95D-4430-92DC-53F8B67187B7}" dt="2024-05-06T17:28:28.788" v="611" actId="27636"/>
          <ac:spMkLst>
            <pc:docMk/>
            <pc:sldMk cId="2981894410" sldId="359"/>
            <ac:spMk id="2" creationId="{BF018E77-EF90-7C2E-41C7-73F670DCC761}"/>
          </ac:spMkLst>
        </pc:spChg>
        <pc:spChg chg="mod">
          <ac:chgData name="Huang, Francis Howard" userId="fa24f61c-34a2-43fc-9ce4-84c2c5fba3f1" providerId="ADAL" clId="{D201D65C-F95D-4430-92DC-53F8B67187B7}" dt="2024-05-06T17:28:28.579" v="605"/>
          <ac:spMkLst>
            <pc:docMk/>
            <pc:sldMk cId="2981894410" sldId="359"/>
            <ac:spMk id="3" creationId="{ABD0D216-9788-6B31-9F18-F978B7671DF1}"/>
          </ac:spMkLst>
        </pc:spChg>
        <pc:spChg chg="mod">
          <ac:chgData name="Huang, Francis Howard" userId="fa24f61c-34a2-43fc-9ce4-84c2c5fba3f1" providerId="ADAL" clId="{D201D65C-F95D-4430-92DC-53F8B67187B7}" dt="2024-05-06T17:28:28.579" v="605"/>
          <ac:spMkLst>
            <pc:docMk/>
            <pc:sldMk cId="2981894410" sldId="359"/>
            <ac:spMk id="4" creationId="{B96D9B39-9C90-2507-D905-CEC4B36AFB1A}"/>
          </ac:spMkLst>
        </pc:spChg>
        <pc:spChg chg="mod">
          <ac:chgData name="Huang, Francis Howard" userId="fa24f61c-34a2-43fc-9ce4-84c2c5fba3f1" providerId="ADAL" clId="{D201D65C-F95D-4430-92DC-53F8B67187B7}" dt="2024-05-06T17:28:28.579" v="605"/>
          <ac:spMkLst>
            <pc:docMk/>
            <pc:sldMk cId="2981894410" sldId="359"/>
            <ac:spMk id="5" creationId="{AD52010A-30AB-9F6F-5B0C-4488C26B2E1C}"/>
          </ac:spMkLst>
        </pc:spChg>
        <pc:spChg chg="mod">
          <ac:chgData name="Huang, Francis Howard" userId="fa24f61c-34a2-43fc-9ce4-84c2c5fba3f1" providerId="ADAL" clId="{D201D65C-F95D-4430-92DC-53F8B67187B7}" dt="2024-05-06T17:28:28.579" v="605"/>
          <ac:spMkLst>
            <pc:docMk/>
            <pc:sldMk cId="2981894410" sldId="359"/>
            <ac:spMk id="6" creationId="{F1165A87-07F8-989B-05D9-50797B66BC22}"/>
          </ac:spMkLst>
        </pc:spChg>
      </pc:sldChg>
      <pc:sldChg chg="modSp del mod">
        <pc:chgData name="Huang, Francis Howard" userId="fa24f61c-34a2-43fc-9ce4-84c2c5fba3f1" providerId="ADAL" clId="{D201D65C-F95D-4430-92DC-53F8B67187B7}" dt="2024-05-06T17:34:13.869" v="834" actId="47"/>
        <pc:sldMkLst>
          <pc:docMk/>
          <pc:sldMk cId="1326364991" sldId="360"/>
        </pc:sldMkLst>
        <pc:spChg chg="mod">
          <ac:chgData name="Huang, Francis Howard" userId="fa24f61c-34a2-43fc-9ce4-84c2c5fba3f1" providerId="ADAL" clId="{D201D65C-F95D-4430-92DC-53F8B67187B7}" dt="2024-05-06T17:28:28.788" v="612" actId="27636"/>
          <ac:spMkLst>
            <pc:docMk/>
            <pc:sldMk cId="1326364991" sldId="360"/>
            <ac:spMk id="2" creationId="{5E94477A-CAF0-0091-0605-AE439B7C0943}"/>
          </ac:spMkLst>
        </pc:spChg>
        <pc:spChg chg="mod">
          <ac:chgData name="Huang, Francis Howard" userId="fa24f61c-34a2-43fc-9ce4-84c2c5fba3f1" providerId="ADAL" clId="{D201D65C-F95D-4430-92DC-53F8B67187B7}" dt="2024-05-06T17:28:28.800" v="613" actId="27636"/>
          <ac:spMkLst>
            <pc:docMk/>
            <pc:sldMk cId="1326364991" sldId="360"/>
            <ac:spMk id="3" creationId="{8B81A67C-3FEF-87A0-16CB-37C89447685C}"/>
          </ac:spMkLst>
        </pc:spChg>
        <pc:spChg chg="mod">
          <ac:chgData name="Huang, Francis Howard" userId="fa24f61c-34a2-43fc-9ce4-84c2c5fba3f1" providerId="ADAL" clId="{D201D65C-F95D-4430-92DC-53F8B67187B7}" dt="2024-05-06T17:28:28.579" v="605"/>
          <ac:spMkLst>
            <pc:docMk/>
            <pc:sldMk cId="1326364991" sldId="360"/>
            <ac:spMk id="4" creationId="{7F3E69DB-74A9-3050-B000-7FA0C8B660F7}"/>
          </ac:spMkLst>
        </pc:spChg>
        <pc:spChg chg="mod">
          <ac:chgData name="Huang, Francis Howard" userId="fa24f61c-34a2-43fc-9ce4-84c2c5fba3f1" providerId="ADAL" clId="{D201D65C-F95D-4430-92DC-53F8B67187B7}" dt="2024-05-06T17:28:28.579" v="605"/>
          <ac:spMkLst>
            <pc:docMk/>
            <pc:sldMk cId="1326364991" sldId="360"/>
            <ac:spMk id="5" creationId="{1549A79D-90A7-868F-3E7F-1E01EF4684EF}"/>
          </ac:spMkLst>
        </pc:spChg>
        <pc:spChg chg="mod">
          <ac:chgData name="Huang, Francis Howard" userId="fa24f61c-34a2-43fc-9ce4-84c2c5fba3f1" providerId="ADAL" clId="{D201D65C-F95D-4430-92DC-53F8B67187B7}" dt="2024-05-06T17:28:28.579" v="605"/>
          <ac:spMkLst>
            <pc:docMk/>
            <pc:sldMk cId="1326364991" sldId="360"/>
            <ac:spMk id="6" creationId="{EEA28007-5719-0D91-0BF5-794DB18A3C8D}"/>
          </ac:spMkLst>
        </pc:spChg>
        <pc:spChg chg="mod">
          <ac:chgData name="Huang, Francis Howard" userId="fa24f61c-34a2-43fc-9ce4-84c2c5fba3f1" providerId="ADAL" clId="{D201D65C-F95D-4430-92DC-53F8B67187B7}" dt="2024-05-06T17:28:28.579" v="605"/>
          <ac:spMkLst>
            <pc:docMk/>
            <pc:sldMk cId="1326364991" sldId="360"/>
            <ac:spMk id="9" creationId="{365AEE05-9EAF-D3D0-6050-713FBF38F38D}"/>
          </ac:spMkLst>
        </pc:spChg>
        <pc:spChg chg="mod">
          <ac:chgData name="Huang, Francis Howard" userId="fa24f61c-34a2-43fc-9ce4-84c2c5fba3f1" providerId="ADAL" clId="{D201D65C-F95D-4430-92DC-53F8B67187B7}" dt="2024-05-06T17:28:28.579" v="605"/>
          <ac:spMkLst>
            <pc:docMk/>
            <pc:sldMk cId="1326364991" sldId="360"/>
            <ac:spMk id="10" creationId="{DC0D51E6-85EC-35F8-9257-D53235B9AD0A}"/>
          </ac:spMkLst>
        </pc:spChg>
        <pc:spChg chg="mod">
          <ac:chgData name="Huang, Francis Howard" userId="fa24f61c-34a2-43fc-9ce4-84c2c5fba3f1" providerId="ADAL" clId="{D201D65C-F95D-4430-92DC-53F8B67187B7}" dt="2024-05-06T17:28:28.579" v="605"/>
          <ac:spMkLst>
            <pc:docMk/>
            <pc:sldMk cId="1326364991" sldId="360"/>
            <ac:spMk id="11" creationId="{F45DAD04-6DF3-2D09-0B10-368745EC7B8D}"/>
          </ac:spMkLst>
        </pc:spChg>
        <pc:picChg chg="mod">
          <ac:chgData name="Huang, Francis Howard" userId="fa24f61c-34a2-43fc-9ce4-84c2c5fba3f1" providerId="ADAL" clId="{D201D65C-F95D-4430-92DC-53F8B67187B7}" dt="2024-05-06T17:28:28.579" v="605"/>
          <ac:picMkLst>
            <pc:docMk/>
            <pc:sldMk cId="1326364991" sldId="360"/>
            <ac:picMk id="8" creationId="{C806726F-A6CF-B453-600F-B7470792CC46}"/>
          </ac:picMkLst>
        </pc:picChg>
      </pc:sldChg>
      <pc:sldChg chg="modSp del">
        <pc:chgData name="Huang, Francis Howard" userId="fa24f61c-34a2-43fc-9ce4-84c2c5fba3f1" providerId="ADAL" clId="{D201D65C-F95D-4430-92DC-53F8B67187B7}" dt="2024-05-06T17:34:13.869" v="834" actId="47"/>
        <pc:sldMkLst>
          <pc:docMk/>
          <pc:sldMk cId="1819126200" sldId="361"/>
        </pc:sldMkLst>
        <pc:spChg chg="mod">
          <ac:chgData name="Huang, Francis Howard" userId="fa24f61c-34a2-43fc-9ce4-84c2c5fba3f1" providerId="ADAL" clId="{D201D65C-F95D-4430-92DC-53F8B67187B7}" dt="2024-05-06T17:28:28.579" v="605"/>
          <ac:spMkLst>
            <pc:docMk/>
            <pc:sldMk cId="1819126200" sldId="361"/>
            <ac:spMk id="2" creationId="{758104FF-60B7-747E-D234-A4F62E4E1484}"/>
          </ac:spMkLst>
        </pc:spChg>
        <pc:spChg chg="mod">
          <ac:chgData name="Huang, Francis Howard" userId="fa24f61c-34a2-43fc-9ce4-84c2c5fba3f1" providerId="ADAL" clId="{D201D65C-F95D-4430-92DC-53F8B67187B7}" dt="2024-05-06T17:28:28.579" v="605"/>
          <ac:spMkLst>
            <pc:docMk/>
            <pc:sldMk cId="1819126200" sldId="361"/>
            <ac:spMk id="3" creationId="{199B39FC-B1DE-D3C7-B2B1-53A695664F09}"/>
          </ac:spMkLst>
        </pc:spChg>
        <pc:spChg chg="mod">
          <ac:chgData name="Huang, Francis Howard" userId="fa24f61c-34a2-43fc-9ce4-84c2c5fba3f1" providerId="ADAL" clId="{D201D65C-F95D-4430-92DC-53F8B67187B7}" dt="2024-05-06T17:28:28.579" v="605"/>
          <ac:spMkLst>
            <pc:docMk/>
            <pc:sldMk cId="1819126200" sldId="361"/>
            <ac:spMk id="4" creationId="{B4A1E255-9CB7-D16C-73C6-624E59E97B7A}"/>
          </ac:spMkLst>
        </pc:spChg>
        <pc:spChg chg="mod">
          <ac:chgData name="Huang, Francis Howard" userId="fa24f61c-34a2-43fc-9ce4-84c2c5fba3f1" providerId="ADAL" clId="{D201D65C-F95D-4430-92DC-53F8B67187B7}" dt="2024-05-06T17:28:28.579" v="605"/>
          <ac:spMkLst>
            <pc:docMk/>
            <pc:sldMk cId="1819126200" sldId="361"/>
            <ac:spMk id="5" creationId="{C67E0AA5-7FBE-726A-B8EE-1D72A3A73F0A}"/>
          </ac:spMkLst>
        </pc:spChg>
        <pc:spChg chg="mod">
          <ac:chgData name="Huang, Francis Howard" userId="fa24f61c-34a2-43fc-9ce4-84c2c5fba3f1" providerId="ADAL" clId="{D201D65C-F95D-4430-92DC-53F8B67187B7}" dt="2024-05-06T17:28:28.579" v="605"/>
          <ac:spMkLst>
            <pc:docMk/>
            <pc:sldMk cId="1819126200" sldId="361"/>
            <ac:spMk id="6" creationId="{2A4B4217-D0DA-3A3F-D385-D38D5AC02DB3}"/>
          </ac:spMkLst>
        </pc:spChg>
      </pc:sldChg>
      <pc:sldChg chg="modSp del mod">
        <pc:chgData name="Huang, Francis Howard" userId="fa24f61c-34a2-43fc-9ce4-84c2c5fba3f1" providerId="ADAL" clId="{D201D65C-F95D-4430-92DC-53F8B67187B7}" dt="2024-05-06T17:34:13.869" v="834" actId="47"/>
        <pc:sldMkLst>
          <pc:docMk/>
          <pc:sldMk cId="443319380" sldId="362"/>
        </pc:sldMkLst>
        <pc:spChg chg="mod">
          <ac:chgData name="Huang, Francis Howard" userId="fa24f61c-34a2-43fc-9ce4-84c2c5fba3f1" providerId="ADAL" clId="{D201D65C-F95D-4430-92DC-53F8B67187B7}" dt="2024-05-06T17:28:28.807" v="614" actId="27636"/>
          <ac:spMkLst>
            <pc:docMk/>
            <pc:sldMk cId="443319380" sldId="362"/>
            <ac:spMk id="2" creationId="{E4FE2E06-DA2B-41BB-A50E-4E429088A238}"/>
          </ac:spMkLst>
        </pc:spChg>
        <pc:spChg chg="mod">
          <ac:chgData name="Huang, Francis Howard" userId="fa24f61c-34a2-43fc-9ce4-84c2c5fba3f1" providerId="ADAL" clId="{D201D65C-F95D-4430-92DC-53F8B67187B7}" dt="2024-05-06T17:28:28.579" v="605"/>
          <ac:spMkLst>
            <pc:docMk/>
            <pc:sldMk cId="443319380" sldId="362"/>
            <ac:spMk id="3" creationId="{85D88382-95DA-3DB8-9913-0076F34C861E}"/>
          </ac:spMkLst>
        </pc:spChg>
        <pc:spChg chg="mod">
          <ac:chgData name="Huang, Francis Howard" userId="fa24f61c-34a2-43fc-9ce4-84c2c5fba3f1" providerId="ADAL" clId="{D201D65C-F95D-4430-92DC-53F8B67187B7}" dt="2024-05-06T17:28:28.579" v="605"/>
          <ac:spMkLst>
            <pc:docMk/>
            <pc:sldMk cId="443319380" sldId="362"/>
            <ac:spMk id="4" creationId="{5DA5A5B4-D002-9ED8-5162-1C50C865F9A9}"/>
          </ac:spMkLst>
        </pc:spChg>
        <pc:spChg chg="mod">
          <ac:chgData name="Huang, Francis Howard" userId="fa24f61c-34a2-43fc-9ce4-84c2c5fba3f1" providerId="ADAL" clId="{D201D65C-F95D-4430-92DC-53F8B67187B7}" dt="2024-05-06T17:28:28.579" v="605"/>
          <ac:spMkLst>
            <pc:docMk/>
            <pc:sldMk cId="443319380" sldId="362"/>
            <ac:spMk id="5" creationId="{06EE3A9F-3240-4EA0-6045-FA9EABE8FB5C}"/>
          </ac:spMkLst>
        </pc:spChg>
        <pc:spChg chg="mod">
          <ac:chgData name="Huang, Francis Howard" userId="fa24f61c-34a2-43fc-9ce4-84c2c5fba3f1" providerId="ADAL" clId="{D201D65C-F95D-4430-92DC-53F8B67187B7}" dt="2024-05-06T17:28:28.579" v="605"/>
          <ac:spMkLst>
            <pc:docMk/>
            <pc:sldMk cId="443319380" sldId="362"/>
            <ac:spMk id="6" creationId="{A49C604C-0CBC-61B6-54A5-7F7929727A01}"/>
          </ac:spMkLst>
        </pc:spChg>
      </pc:sldChg>
      <pc:sldChg chg="modSp del mod">
        <pc:chgData name="Huang, Francis Howard" userId="fa24f61c-34a2-43fc-9ce4-84c2c5fba3f1" providerId="ADAL" clId="{D201D65C-F95D-4430-92DC-53F8B67187B7}" dt="2024-05-06T17:34:13.869" v="834" actId="47"/>
        <pc:sldMkLst>
          <pc:docMk/>
          <pc:sldMk cId="2340321527" sldId="363"/>
        </pc:sldMkLst>
        <pc:spChg chg="mod">
          <ac:chgData name="Huang, Francis Howard" userId="fa24f61c-34a2-43fc-9ce4-84c2c5fba3f1" providerId="ADAL" clId="{D201D65C-F95D-4430-92DC-53F8B67187B7}" dt="2024-05-06T17:28:28.579" v="605"/>
          <ac:spMkLst>
            <pc:docMk/>
            <pc:sldMk cId="2340321527" sldId="363"/>
            <ac:spMk id="2" creationId="{C7C9F4D2-E957-5253-35F1-5BD7B573B14E}"/>
          </ac:spMkLst>
        </pc:spChg>
        <pc:spChg chg="mod">
          <ac:chgData name="Huang, Francis Howard" userId="fa24f61c-34a2-43fc-9ce4-84c2c5fba3f1" providerId="ADAL" clId="{D201D65C-F95D-4430-92DC-53F8B67187B7}" dt="2024-05-06T17:28:28.844" v="615" actId="27636"/>
          <ac:spMkLst>
            <pc:docMk/>
            <pc:sldMk cId="2340321527" sldId="363"/>
            <ac:spMk id="3" creationId="{4FE17E7F-2C28-D172-F87A-76D5D2F82A78}"/>
          </ac:spMkLst>
        </pc:spChg>
        <pc:spChg chg="mod">
          <ac:chgData name="Huang, Francis Howard" userId="fa24f61c-34a2-43fc-9ce4-84c2c5fba3f1" providerId="ADAL" clId="{D201D65C-F95D-4430-92DC-53F8B67187B7}" dt="2024-05-06T17:28:28.579" v="605"/>
          <ac:spMkLst>
            <pc:docMk/>
            <pc:sldMk cId="2340321527" sldId="363"/>
            <ac:spMk id="4" creationId="{604E0DD1-A0F4-8B6A-F3F9-45CD73E2E652}"/>
          </ac:spMkLst>
        </pc:spChg>
        <pc:spChg chg="mod">
          <ac:chgData name="Huang, Francis Howard" userId="fa24f61c-34a2-43fc-9ce4-84c2c5fba3f1" providerId="ADAL" clId="{D201D65C-F95D-4430-92DC-53F8B67187B7}" dt="2024-05-06T17:28:28.579" v="605"/>
          <ac:spMkLst>
            <pc:docMk/>
            <pc:sldMk cId="2340321527" sldId="363"/>
            <ac:spMk id="5" creationId="{5A15564C-1323-F518-F803-F2D686086DFC}"/>
          </ac:spMkLst>
        </pc:spChg>
        <pc:spChg chg="mod">
          <ac:chgData name="Huang, Francis Howard" userId="fa24f61c-34a2-43fc-9ce4-84c2c5fba3f1" providerId="ADAL" clId="{D201D65C-F95D-4430-92DC-53F8B67187B7}" dt="2024-05-06T17:28:28.579" v="605"/>
          <ac:spMkLst>
            <pc:docMk/>
            <pc:sldMk cId="2340321527" sldId="363"/>
            <ac:spMk id="6" creationId="{4650437B-0CEC-9EE2-1E5F-3EB9639192DA}"/>
          </ac:spMkLst>
        </pc:spChg>
      </pc:sldChg>
      <pc:sldChg chg="modSp del">
        <pc:chgData name="Huang, Francis Howard" userId="fa24f61c-34a2-43fc-9ce4-84c2c5fba3f1" providerId="ADAL" clId="{D201D65C-F95D-4430-92DC-53F8B67187B7}" dt="2024-05-06T17:34:13.869" v="834" actId="47"/>
        <pc:sldMkLst>
          <pc:docMk/>
          <pc:sldMk cId="3957063989" sldId="364"/>
        </pc:sldMkLst>
        <pc:spChg chg="mod">
          <ac:chgData name="Huang, Francis Howard" userId="fa24f61c-34a2-43fc-9ce4-84c2c5fba3f1" providerId="ADAL" clId="{D201D65C-F95D-4430-92DC-53F8B67187B7}" dt="2024-05-06T17:28:28.579" v="605"/>
          <ac:spMkLst>
            <pc:docMk/>
            <pc:sldMk cId="3957063989" sldId="364"/>
            <ac:spMk id="2" creationId="{4D7166D0-FD85-A577-387F-603D8DD5B3D2}"/>
          </ac:spMkLst>
        </pc:spChg>
        <pc:spChg chg="mod">
          <ac:chgData name="Huang, Francis Howard" userId="fa24f61c-34a2-43fc-9ce4-84c2c5fba3f1" providerId="ADAL" clId="{D201D65C-F95D-4430-92DC-53F8B67187B7}" dt="2024-05-06T17:28:28.579" v="605"/>
          <ac:spMkLst>
            <pc:docMk/>
            <pc:sldMk cId="3957063989" sldId="364"/>
            <ac:spMk id="4" creationId="{8CA1C459-4737-BA91-BFEF-FD90EDD3354D}"/>
          </ac:spMkLst>
        </pc:spChg>
        <pc:spChg chg="mod">
          <ac:chgData name="Huang, Francis Howard" userId="fa24f61c-34a2-43fc-9ce4-84c2c5fba3f1" providerId="ADAL" clId="{D201D65C-F95D-4430-92DC-53F8B67187B7}" dt="2024-05-06T17:28:28.579" v="605"/>
          <ac:spMkLst>
            <pc:docMk/>
            <pc:sldMk cId="3957063989" sldId="364"/>
            <ac:spMk id="5" creationId="{2A7DBB3C-5BB8-59D7-94C9-F1F6D310CA24}"/>
          </ac:spMkLst>
        </pc:spChg>
        <pc:spChg chg="mod">
          <ac:chgData name="Huang, Francis Howard" userId="fa24f61c-34a2-43fc-9ce4-84c2c5fba3f1" providerId="ADAL" clId="{D201D65C-F95D-4430-92DC-53F8B67187B7}" dt="2024-05-06T17:28:28.579" v="605"/>
          <ac:spMkLst>
            <pc:docMk/>
            <pc:sldMk cId="3957063989" sldId="364"/>
            <ac:spMk id="6" creationId="{2ADA7844-8CF9-9AA6-66D0-E18C31164DA5}"/>
          </ac:spMkLst>
        </pc:spChg>
        <pc:picChg chg="mod">
          <ac:chgData name="Huang, Francis Howard" userId="fa24f61c-34a2-43fc-9ce4-84c2c5fba3f1" providerId="ADAL" clId="{D201D65C-F95D-4430-92DC-53F8B67187B7}" dt="2024-05-06T17:28:28.579" v="605"/>
          <ac:picMkLst>
            <pc:docMk/>
            <pc:sldMk cId="3957063989" sldId="364"/>
            <ac:picMk id="8" creationId="{8D01EB11-B4A4-8BF4-C3CE-324309D01AE6}"/>
          </ac:picMkLst>
        </pc:picChg>
      </pc:sldChg>
      <pc:sldChg chg="modSp del mod">
        <pc:chgData name="Huang, Francis Howard" userId="fa24f61c-34a2-43fc-9ce4-84c2c5fba3f1" providerId="ADAL" clId="{D201D65C-F95D-4430-92DC-53F8B67187B7}" dt="2024-05-06T17:34:13.869" v="834" actId="47"/>
        <pc:sldMkLst>
          <pc:docMk/>
          <pc:sldMk cId="3153668157" sldId="365"/>
        </pc:sldMkLst>
        <pc:spChg chg="mod">
          <ac:chgData name="Huang, Francis Howard" userId="fa24f61c-34a2-43fc-9ce4-84c2c5fba3f1" providerId="ADAL" clId="{D201D65C-F95D-4430-92DC-53F8B67187B7}" dt="2024-05-06T17:28:28.579" v="605"/>
          <ac:spMkLst>
            <pc:docMk/>
            <pc:sldMk cId="3153668157" sldId="365"/>
            <ac:spMk id="2" creationId="{FC0605A1-6453-CCF5-1D60-11F793E3FB53}"/>
          </ac:spMkLst>
        </pc:spChg>
        <pc:spChg chg="mod">
          <ac:chgData name="Huang, Francis Howard" userId="fa24f61c-34a2-43fc-9ce4-84c2c5fba3f1" providerId="ADAL" clId="{D201D65C-F95D-4430-92DC-53F8B67187B7}" dt="2024-05-06T17:28:28.579" v="605"/>
          <ac:spMkLst>
            <pc:docMk/>
            <pc:sldMk cId="3153668157" sldId="365"/>
            <ac:spMk id="4" creationId="{4038A54E-BA86-06B6-0BB1-B04E7CD78219}"/>
          </ac:spMkLst>
        </pc:spChg>
        <pc:spChg chg="mod">
          <ac:chgData name="Huang, Francis Howard" userId="fa24f61c-34a2-43fc-9ce4-84c2c5fba3f1" providerId="ADAL" clId="{D201D65C-F95D-4430-92DC-53F8B67187B7}" dt="2024-05-06T17:28:28.579" v="605"/>
          <ac:spMkLst>
            <pc:docMk/>
            <pc:sldMk cId="3153668157" sldId="365"/>
            <ac:spMk id="5" creationId="{4E1C26B4-3948-2CCC-3F69-0073953970D2}"/>
          </ac:spMkLst>
        </pc:spChg>
        <pc:spChg chg="mod">
          <ac:chgData name="Huang, Francis Howard" userId="fa24f61c-34a2-43fc-9ce4-84c2c5fba3f1" providerId="ADAL" clId="{D201D65C-F95D-4430-92DC-53F8B67187B7}" dt="2024-05-06T17:28:28.579" v="605"/>
          <ac:spMkLst>
            <pc:docMk/>
            <pc:sldMk cId="3153668157" sldId="365"/>
            <ac:spMk id="6" creationId="{DFE2760E-E42B-3570-C64E-6B709369F641}"/>
          </ac:spMkLst>
        </pc:spChg>
        <pc:spChg chg="mod">
          <ac:chgData name="Huang, Francis Howard" userId="fa24f61c-34a2-43fc-9ce4-84c2c5fba3f1" providerId="ADAL" clId="{D201D65C-F95D-4430-92DC-53F8B67187B7}" dt="2024-05-06T17:28:28.844" v="616" actId="27636"/>
          <ac:spMkLst>
            <pc:docMk/>
            <pc:sldMk cId="3153668157" sldId="365"/>
            <ac:spMk id="7" creationId="{1530EB14-1271-DC77-503C-6FE8EAE6D552}"/>
          </ac:spMkLst>
        </pc:spChg>
        <pc:spChg chg="mod">
          <ac:chgData name="Huang, Francis Howard" userId="fa24f61c-34a2-43fc-9ce4-84c2c5fba3f1" providerId="ADAL" clId="{D201D65C-F95D-4430-92DC-53F8B67187B7}" dt="2024-05-06T17:28:28.855" v="617" actId="27636"/>
          <ac:spMkLst>
            <pc:docMk/>
            <pc:sldMk cId="3153668157" sldId="365"/>
            <ac:spMk id="8" creationId="{9BC228E2-1D1F-B41C-1508-CAE4A74B310E}"/>
          </ac:spMkLst>
        </pc:spChg>
      </pc:sldChg>
      <pc:sldChg chg="modSp del mod">
        <pc:chgData name="Huang, Francis Howard" userId="fa24f61c-34a2-43fc-9ce4-84c2c5fba3f1" providerId="ADAL" clId="{D201D65C-F95D-4430-92DC-53F8B67187B7}" dt="2024-05-06T17:34:13.869" v="834" actId="47"/>
        <pc:sldMkLst>
          <pc:docMk/>
          <pc:sldMk cId="1820203649" sldId="366"/>
        </pc:sldMkLst>
        <pc:spChg chg="mod">
          <ac:chgData name="Huang, Francis Howard" userId="fa24f61c-34a2-43fc-9ce4-84c2c5fba3f1" providerId="ADAL" clId="{D201D65C-F95D-4430-92DC-53F8B67187B7}" dt="2024-05-06T17:28:28.862" v="618" actId="27636"/>
          <ac:spMkLst>
            <pc:docMk/>
            <pc:sldMk cId="1820203649" sldId="366"/>
            <ac:spMk id="2" creationId="{6142FC70-6A26-AB3C-A588-E6D4ECEF512A}"/>
          </ac:spMkLst>
        </pc:spChg>
        <pc:spChg chg="mod">
          <ac:chgData name="Huang, Francis Howard" userId="fa24f61c-34a2-43fc-9ce4-84c2c5fba3f1" providerId="ADAL" clId="{D201D65C-F95D-4430-92DC-53F8B67187B7}" dt="2024-05-06T17:28:28.579" v="605"/>
          <ac:spMkLst>
            <pc:docMk/>
            <pc:sldMk cId="1820203649" sldId="366"/>
            <ac:spMk id="4" creationId="{8A1FD0F2-FEE4-1AD7-3DED-8D6653F58DF2}"/>
          </ac:spMkLst>
        </pc:spChg>
        <pc:spChg chg="mod">
          <ac:chgData name="Huang, Francis Howard" userId="fa24f61c-34a2-43fc-9ce4-84c2c5fba3f1" providerId="ADAL" clId="{D201D65C-F95D-4430-92DC-53F8B67187B7}" dt="2024-05-06T17:28:28.579" v="605"/>
          <ac:spMkLst>
            <pc:docMk/>
            <pc:sldMk cId="1820203649" sldId="366"/>
            <ac:spMk id="5" creationId="{37CF7240-920A-DC27-0A8D-AEBCB50E565C}"/>
          </ac:spMkLst>
        </pc:spChg>
        <pc:spChg chg="mod">
          <ac:chgData name="Huang, Francis Howard" userId="fa24f61c-34a2-43fc-9ce4-84c2c5fba3f1" providerId="ADAL" clId="{D201D65C-F95D-4430-92DC-53F8B67187B7}" dt="2024-05-06T17:28:28.579" v="605"/>
          <ac:spMkLst>
            <pc:docMk/>
            <pc:sldMk cId="1820203649" sldId="366"/>
            <ac:spMk id="6" creationId="{B06E59F3-1B95-CA49-1C76-AFDAC155AE58}"/>
          </ac:spMkLst>
        </pc:spChg>
        <pc:picChg chg="mod">
          <ac:chgData name="Huang, Francis Howard" userId="fa24f61c-34a2-43fc-9ce4-84c2c5fba3f1" providerId="ADAL" clId="{D201D65C-F95D-4430-92DC-53F8B67187B7}" dt="2024-05-06T17:28:28.579" v="605"/>
          <ac:picMkLst>
            <pc:docMk/>
            <pc:sldMk cId="1820203649" sldId="366"/>
            <ac:picMk id="8" creationId="{ADE5A808-F377-342C-4F97-5AE5F1BEC061}"/>
          </ac:picMkLst>
        </pc:picChg>
      </pc:sldChg>
      <pc:sldChg chg="modSp del">
        <pc:chgData name="Huang, Francis Howard" userId="fa24f61c-34a2-43fc-9ce4-84c2c5fba3f1" providerId="ADAL" clId="{D201D65C-F95D-4430-92DC-53F8B67187B7}" dt="2024-05-06T17:34:13.869" v="834" actId="47"/>
        <pc:sldMkLst>
          <pc:docMk/>
          <pc:sldMk cId="3880654176" sldId="367"/>
        </pc:sldMkLst>
        <pc:spChg chg="mod">
          <ac:chgData name="Huang, Francis Howard" userId="fa24f61c-34a2-43fc-9ce4-84c2c5fba3f1" providerId="ADAL" clId="{D201D65C-F95D-4430-92DC-53F8B67187B7}" dt="2024-05-06T17:28:28.579" v="605"/>
          <ac:spMkLst>
            <pc:docMk/>
            <pc:sldMk cId="3880654176" sldId="367"/>
            <ac:spMk id="2" creationId="{667610CE-FBE9-C5EE-AA81-15EC185C9928}"/>
          </ac:spMkLst>
        </pc:spChg>
        <pc:spChg chg="mod">
          <ac:chgData name="Huang, Francis Howard" userId="fa24f61c-34a2-43fc-9ce4-84c2c5fba3f1" providerId="ADAL" clId="{D201D65C-F95D-4430-92DC-53F8B67187B7}" dt="2024-05-06T17:28:28.579" v="605"/>
          <ac:spMkLst>
            <pc:docMk/>
            <pc:sldMk cId="3880654176" sldId="367"/>
            <ac:spMk id="3" creationId="{8305EA96-5F83-6136-960A-F18A4DC71064}"/>
          </ac:spMkLst>
        </pc:spChg>
        <pc:spChg chg="mod">
          <ac:chgData name="Huang, Francis Howard" userId="fa24f61c-34a2-43fc-9ce4-84c2c5fba3f1" providerId="ADAL" clId="{D201D65C-F95D-4430-92DC-53F8B67187B7}" dt="2024-05-06T17:28:28.579" v="605"/>
          <ac:spMkLst>
            <pc:docMk/>
            <pc:sldMk cId="3880654176" sldId="367"/>
            <ac:spMk id="4" creationId="{AE91037B-580D-A03E-9CC4-83B6E362A12E}"/>
          </ac:spMkLst>
        </pc:spChg>
        <pc:spChg chg="mod">
          <ac:chgData name="Huang, Francis Howard" userId="fa24f61c-34a2-43fc-9ce4-84c2c5fba3f1" providerId="ADAL" clId="{D201D65C-F95D-4430-92DC-53F8B67187B7}" dt="2024-05-06T17:28:28.579" v="605"/>
          <ac:spMkLst>
            <pc:docMk/>
            <pc:sldMk cId="3880654176" sldId="367"/>
            <ac:spMk id="5" creationId="{6C0FF2CE-275E-E843-E224-20F6E66FE49A}"/>
          </ac:spMkLst>
        </pc:spChg>
        <pc:spChg chg="mod">
          <ac:chgData name="Huang, Francis Howard" userId="fa24f61c-34a2-43fc-9ce4-84c2c5fba3f1" providerId="ADAL" clId="{D201D65C-F95D-4430-92DC-53F8B67187B7}" dt="2024-05-06T17:28:28.579" v="605"/>
          <ac:spMkLst>
            <pc:docMk/>
            <pc:sldMk cId="3880654176" sldId="367"/>
            <ac:spMk id="6" creationId="{5DB629F9-46D2-71C3-0F98-0A51F6196E4B}"/>
          </ac:spMkLst>
        </pc:spChg>
        <pc:spChg chg="mod">
          <ac:chgData name="Huang, Francis Howard" userId="fa24f61c-34a2-43fc-9ce4-84c2c5fba3f1" providerId="ADAL" clId="{D201D65C-F95D-4430-92DC-53F8B67187B7}" dt="2024-05-06T17:28:28.579" v="605"/>
          <ac:spMkLst>
            <pc:docMk/>
            <pc:sldMk cId="3880654176" sldId="367"/>
            <ac:spMk id="8" creationId="{7CA9B2E3-E298-2F90-C322-8FFC5F19B01D}"/>
          </ac:spMkLst>
        </pc:spChg>
        <pc:spChg chg="mod">
          <ac:chgData name="Huang, Francis Howard" userId="fa24f61c-34a2-43fc-9ce4-84c2c5fba3f1" providerId="ADAL" clId="{D201D65C-F95D-4430-92DC-53F8B67187B7}" dt="2024-05-06T17:28:28.579" v="605"/>
          <ac:spMkLst>
            <pc:docMk/>
            <pc:sldMk cId="3880654176" sldId="367"/>
            <ac:spMk id="9" creationId="{3671D6DD-AC88-7D4A-7F82-3DC74FE2389A}"/>
          </ac:spMkLst>
        </pc:spChg>
      </pc:sldChg>
      <pc:sldChg chg="modSp del">
        <pc:chgData name="Huang, Francis Howard" userId="fa24f61c-34a2-43fc-9ce4-84c2c5fba3f1" providerId="ADAL" clId="{D201D65C-F95D-4430-92DC-53F8B67187B7}" dt="2024-05-06T17:34:13.869" v="834" actId="47"/>
        <pc:sldMkLst>
          <pc:docMk/>
          <pc:sldMk cId="3500408349" sldId="368"/>
        </pc:sldMkLst>
        <pc:spChg chg="mod">
          <ac:chgData name="Huang, Francis Howard" userId="fa24f61c-34a2-43fc-9ce4-84c2c5fba3f1" providerId="ADAL" clId="{D201D65C-F95D-4430-92DC-53F8B67187B7}" dt="2024-05-06T17:28:28.579" v="605"/>
          <ac:spMkLst>
            <pc:docMk/>
            <pc:sldMk cId="3500408349" sldId="368"/>
            <ac:spMk id="2" creationId="{D987E3E3-D8E7-DC12-F227-EDF2496273CF}"/>
          </ac:spMkLst>
        </pc:spChg>
        <pc:spChg chg="mod">
          <ac:chgData name="Huang, Francis Howard" userId="fa24f61c-34a2-43fc-9ce4-84c2c5fba3f1" providerId="ADAL" clId="{D201D65C-F95D-4430-92DC-53F8B67187B7}" dt="2024-05-06T17:28:28.579" v="605"/>
          <ac:spMkLst>
            <pc:docMk/>
            <pc:sldMk cId="3500408349" sldId="368"/>
            <ac:spMk id="3" creationId="{1BBB573A-3B94-64D0-541C-17DE56064129}"/>
          </ac:spMkLst>
        </pc:spChg>
        <pc:spChg chg="mod">
          <ac:chgData name="Huang, Francis Howard" userId="fa24f61c-34a2-43fc-9ce4-84c2c5fba3f1" providerId="ADAL" clId="{D201D65C-F95D-4430-92DC-53F8B67187B7}" dt="2024-05-06T17:28:28.579" v="605"/>
          <ac:spMkLst>
            <pc:docMk/>
            <pc:sldMk cId="3500408349" sldId="368"/>
            <ac:spMk id="4" creationId="{756C37D2-E2FB-2558-39EB-5FAC79DC8A5E}"/>
          </ac:spMkLst>
        </pc:spChg>
        <pc:spChg chg="mod">
          <ac:chgData name="Huang, Francis Howard" userId="fa24f61c-34a2-43fc-9ce4-84c2c5fba3f1" providerId="ADAL" clId="{D201D65C-F95D-4430-92DC-53F8B67187B7}" dt="2024-05-06T17:28:28.579" v="605"/>
          <ac:spMkLst>
            <pc:docMk/>
            <pc:sldMk cId="3500408349" sldId="368"/>
            <ac:spMk id="5" creationId="{9318C9D1-4E99-2D93-F2A4-0EDC903B336D}"/>
          </ac:spMkLst>
        </pc:spChg>
        <pc:spChg chg="mod">
          <ac:chgData name="Huang, Francis Howard" userId="fa24f61c-34a2-43fc-9ce4-84c2c5fba3f1" providerId="ADAL" clId="{D201D65C-F95D-4430-92DC-53F8B67187B7}" dt="2024-05-06T17:28:28.579" v="605"/>
          <ac:spMkLst>
            <pc:docMk/>
            <pc:sldMk cId="3500408349" sldId="368"/>
            <ac:spMk id="6" creationId="{75E9DB3E-66DA-70C4-BF24-31E02016E3DB}"/>
          </ac:spMkLst>
        </pc:spChg>
      </pc:sldChg>
      <pc:sldChg chg="modSp del">
        <pc:chgData name="Huang, Francis Howard" userId="fa24f61c-34a2-43fc-9ce4-84c2c5fba3f1" providerId="ADAL" clId="{D201D65C-F95D-4430-92DC-53F8B67187B7}" dt="2024-05-06T17:34:13.869" v="834" actId="47"/>
        <pc:sldMkLst>
          <pc:docMk/>
          <pc:sldMk cId="3700804626" sldId="369"/>
        </pc:sldMkLst>
        <pc:spChg chg="mod">
          <ac:chgData name="Huang, Francis Howard" userId="fa24f61c-34a2-43fc-9ce4-84c2c5fba3f1" providerId="ADAL" clId="{D201D65C-F95D-4430-92DC-53F8B67187B7}" dt="2024-05-06T17:28:28.579" v="605"/>
          <ac:spMkLst>
            <pc:docMk/>
            <pc:sldMk cId="3700804626" sldId="369"/>
            <ac:spMk id="2" creationId="{00000000-0000-0000-0000-000000000000}"/>
          </ac:spMkLst>
        </pc:spChg>
        <pc:spChg chg="mod">
          <ac:chgData name="Huang, Francis Howard" userId="fa24f61c-34a2-43fc-9ce4-84c2c5fba3f1" providerId="ADAL" clId="{D201D65C-F95D-4430-92DC-53F8B67187B7}" dt="2024-05-06T17:28:28.579" v="605"/>
          <ac:spMkLst>
            <pc:docMk/>
            <pc:sldMk cId="3700804626" sldId="369"/>
            <ac:spMk id="3" creationId="{00000000-0000-0000-0000-000000000000}"/>
          </ac:spMkLst>
        </pc:spChg>
        <pc:spChg chg="mod">
          <ac:chgData name="Huang, Francis Howard" userId="fa24f61c-34a2-43fc-9ce4-84c2c5fba3f1" providerId="ADAL" clId="{D201D65C-F95D-4430-92DC-53F8B67187B7}" dt="2024-05-06T17:28:28.579" v="605"/>
          <ac:spMkLst>
            <pc:docMk/>
            <pc:sldMk cId="3700804626" sldId="369"/>
            <ac:spMk id="4" creationId="{00000000-0000-0000-0000-000000000000}"/>
          </ac:spMkLst>
        </pc:spChg>
        <pc:spChg chg="mod">
          <ac:chgData name="Huang, Francis Howard" userId="fa24f61c-34a2-43fc-9ce4-84c2c5fba3f1" providerId="ADAL" clId="{D201D65C-F95D-4430-92DC-53F8B67187B7}" dt="2024-05-06T17:28:28.579" v="605"/>
          <ac:spMkLst>
            <pc:docMk/>
            <pc:sldMk cId="3700804626" sldId="369"/>
            <ac:spMk id="5" creationId="{00000000-0000-0000-0000-000000000000}"/>
          </ac:spMkLst>
        </pc:spChg>
        <pc:spChg chg="mod">
          <ac:chgData name="Huang, Francis Howard" userId="fa24f61c-34a2-43fc-9ce4-84c2c5fba3f1" providerId="ADAL" clId="{D201D65C-F95D-4430-92DC-53F8B67187B7}" dt="2024-05-06T17:28:28.579" v="605"/>
          <ac:spMkLst>
            <pc:docMk/>
            <pc:sldMk cId="3700804626" sldId="369"/>
            <ac:spMk id="6" creationId="{00000000-0000-0000-0000-000000000000}"/>
          </ac:spMkLst>
        </pc:spChg>
        <pc:spChg chg="mod">
          <ac:chgData name="Huang, Francis Howard" userId="fa24f61c-34a2-43fc-9ce4-84c2c5fba3f1" providerId="ADAL" clId="{D201D65C-F95D-4430-92DC-53F8B67187B7}" dt="2024-05-06T17:28:28.579" v="605"/>
          <ac:spMkLst>
            <pc:docMk/>
            <pc:sldMk cId="3700804626" sldId="369"/>
            <ac:spMk id="7" creationId="{867BD021-998F-4AEE-A731-7EBE5D49F559}"/>
          </ac:spMkLst>
        </pc:spChg>
      </pc:sldChg>
      <pc:sldChg chg="modSp del">
        <pc:chgData name="Huang, Francis Howard" userId="fa24f61c-34a2-43fc-9ce4-84c2c5fba3f1" providerId="ADAL" clId="{D201D65C-F95D-4430-92DC-53F8B67187B7}" dt="2024-05-06T17:34:13.869" v="834" actId="47"/>
        <pc:sldMkLst>
          <pc:docMk/>
          <pc:sldMk cId="1164938984" sldId="370"/>
        </pc:sldMkLst>
        <pc:spChg chg="mod">
          <ac:chgData name="Huang, Francis Howard" userId="fa24f61c-34a2-43fc-9ce4-84c2c5fba3f1" providerId="ADAL" clId="{D201D65C-F95D-4430-92DC-53F8B67187B7}" dt="2024-05-06T17:28:28.579" v="605"/>
          <ac:spMkLst>
            <pc:docMk/>
            <pc:sldMk cId="1164938984" sldId="370"/>
            <ac:spMk id="2" creationId="{00000000-0000-0000-0000-000000000000}"/>
          </ac:spMkLst>
        </pc:spChg>
        <pc:spChg chg="mod">
          <ac:chgData name="Huang, Francis Howard" userId="fa24f61c-34a2-43fc-9ce4-84c2c5fba3f1" providerId="ADAL" clId="{D201D65C-F95D-4430-92DC-53F8B67187B7}" dt="2024-05-06T17:28:28.579" v="605"/>
          <ac:spMkLst>
            <pc:docMk/>
            <pc:sldMk cId="1164938984" sldId="370"/>
            <ac:spMk id="3" creationId="{00000000-0000-0000-0000-000000000000}"/>
          </ac:spMkLst>
        </pc:spChg>
        <pc:spChg chg="mod">
          <ac:chgData name="Huang, Francis Howard" userId="fa24f61c-34a2-43fc-9ce4-84c2c5fba3f1" providerId="ADAL" clId="{D201D65C-F95D-4430-92DC-53F8B67187B7}" dt="2024-05-06T17:28:28.579" v="605"/>
          <ac:spMkLst>
            <pc:docMk/>
            <pc:sldMk cId="1164938984" sldId="370"/>
            <ac:spMk id="4" creationId="{00000000-0000-0000-0000-000000000000}"/>
          </ac:spMkLst>
        </pc:spChg>
        <pc:spChg chg="mod">
          <ac:chgData name="Huang, Francis Howard" userId="fa24f61c-34a2-43fc-9ce4-84c2c5fba3f1" providerId="ADAL" clId="{D201D65C-F95D-4430-92DC-53F8B67187B7}" dt="2024-05-06T17:28:28.579" v="605"/>
          <ac:spMkLst>
            <pc:docMk/>
            <pc:sldMk cId="1164938984" sldId="370"/>
            <ac:spMk id="5" creationId="{00000000-0000-0000-0000-000000000000}"/>
          </ac:spMkLst>
        </pc:spChg>
        <pc:spChg chg="mod">
          <ac:chgData name="Huang, Francis Howard" userId="fa24f61c-34a2-43fc-9ce4-84c2c5fba3f1" providerId="ADAL" clId="{D201D65C-F95D-4430-92DC-53F8B67187B7}" dt="2024-05-06T17:28:28.579" v="605"/>
          <ac:spMkLst>
            <pc:docMk/>
            <pc:sldMk cId="1164938984" sldId="370"/>
            <ac:spMk id="6" creationId="{00000000-0000-0000-0000-000000000000}"/>
          </ac:spMkLst>
        </pc:spChg>
        <pc:spChg chg="mod">
          <ac:chgData name="Huang, Francis Howard" userId="fa24f61c-34a2-43fc-9ce4-84c2c5fba3f1" providerId="ADAL" clId="{D201D65C-F95D-4430-92DC-53F8B67187B7}" dt="2024-05-06T17:28:28.579" v="605"/>
          <ac:spMkLst>
            <pc:docMk/>
            <pc:sldMk cId="1164938984" sldId="370"/>
            <ac:spMk id="7" creationId="{867BD021-998F-4AEE-A731-7EBE5D49F559}"/>
          </ac:spMkLst>
        </pc:spChg>
      </pc:sldChg>
      <pc:sldChg chg="modSp del modNotes">
        <pc:chgData name="Huang, Francis Howard" userId="fa24f61c-34a2-43fc-9ce4-84c2c5fba3f1" providerId="ADAL" clId="{D201D65C-F95D-4430-92DC-53F8B67187B7}" dt="2024-05-06T17:34:13.869" v="834" actId="47"/>
        <pc:sldMkLst>
          <pc:docMk/>
          <pc:sldMk cId="3604175450" sldId="371"/>
        </pc:sldMkLst>
        <pc:spChg chg="mod">
          <ac:chgData name="Huang, Francis Howard" userId="fa24f61c-34a2-43fc-9ce4-84c2c5fba3f1" providerId="ADAL" clId="{D201D65C-F95D-4430-92DC-53F8B67187B7}" dt="2024-05-06T17:28:28.579" v="605"/>
          <ac:spMkLst>
            <pc:docMk/>
            <pc:sldMk cId="3604175450" sldId="371"/>
            <ac:spMk id="2" creationId="{00000000-0000-0000-0000-000000000000}"/>
          </ac:spMkLst>
        </pc:spChg>
        <pc:spChg chg="mod">
          <ac:chgData name="Huang, Francis Howard" userId="fa24f61c-34a2-43fc-9ce4-84c2c5fba3f1" providerId="ADAL" clId="{D201D65C-F95D-4430-92DC-53F8B67187B7}" dt="2024-05-06T17:28:28.579" v="605"/>
          <ac:spMkLst>
            <pc:docMk/>
            <pc:sldMk cId="3604175450" sldId="371"/>
            <ac:spMk id="6" creationId="{0AC6A5D3-BE0B-4EC5-BB58-72C145CBC689}"/>
          </ac:spMkLst>
        </pc:spChg>
        <pc:graphicFrameChg chg="mod">
          <ac:chgData name="Huang, Francis Howard" userId="fa24f61c-34a2-43fc-9ce4-84c2c5fba3f1" providerId="ADAL" clId="{D201D65C-F95D-4430-92DC-53F8B67187B7}" dt="2024-05-06T17:28:28.579" v="605"/>
          <ac:graphicFrameMkLst>
            <pc:docMk/>
            <pc:sldMk cId="3604175450" sldId="371"/>
            <ac:graphicFrameMk id="9" creationId="{A3A69F51-2E57-FC29-D4CA-72F409AA8578}"/>
          </ac:graphicFrameMkLst>
        </pc:graphicFrameChg>
        <pc:picChg chg="mod">
          <ac:chgData name="Huang, Francis Howard" userId="fa24f61c-34a2-43fc-9ce4-84c2c5fba3f1" providerId="ADAL" clId="{D201D65C-F95D-4430-92DC-53F8B67187B7}" dt="2024-05-06T17:28:28.579" v="605"/>
          <ac:picMkLst>
            <pc:docMk/>
            <pc:sldMk cId="3604175450" sldId="371"/>
            <ac:picMk id="5" creationId="{7D4062E3-422A-59F9-2AA8-6D4872FA8A9C}"/>
          </ac:picMkLst>
        </pc:picChg>
        <pc:picChg chg="mod">
          <ac:chgData name="Huang, Francis Howard" userId="fa24f61c-34a2-43fc-9ce4-84c2c5fba3f1" providerId="ADAL" clId="{D201D65C-F95D-4430-92DC-53F8B67187B7}" dt="2024-05-06T17:28:28.579" v="605"/>
          <ac:picMkLst>
            <pc:docMk/>
            <pc:sldMk cId="3604175450" sldId="371"/>
            <ac:picMk id="10" creationId="{89619C0D-1CA0-9F0F-B64E-1EC5E6742808}"/>
          </ac:picMkLst>
        </pc:picChg>
        <pc:cxnChg chg="mod">
          <ac:chgData name="Huang, Francis Howard" userId="fa24f61c-34a2-43fc-9ce4-84c2c5fba3f1" providerId="ADAL" clId="{D201D65C-F95D-4430-92DC-53F8B67187B7}" dt="2024-05-06T17:28:28.579" v="605"/>
          <ac:cxnSpMkLst>
            <pc:docMk/>
            <pc:sldMk cId="3604175450" sldId="371"/>
            <ac:cxnSpMk id="4" creationId="{8328BEC1-3EB4-49AA-8E76-C9DBA95AC82F}"/>
          </ac:cxnSpMkLst>
        </pc:cxnChg>
      </pc:sldChg>
      <pc:sldChg chg="addSp delSp modSp new mod">
        <pc:chgData name="Huang, Francis Howard" userId="fa24f61c-34a2-43fc-9ce4-84c2c5fba3f1" providerId="ADAL" clId="{D201D65C-F95D-4430-92DC-53F8B67187B7}" dt="2024-05-13T17:05:51.716" v="10494" actId="6549"/>
        <pc:sldMkLst>
          <pc:docMk/>
          <pc:sldMk cId="1813815395" sldId="372"/>
        </pc:sldMkLst>
        <pc:spChg chg="mod">
          <ac:chgData name="Huang, Francis Howard" userId="fa24f61c-34a2-43fc-9ce4-84c2c5fba3f1" providerId="ADAL" clId="{D201D65C-F95D-4430-92DC-53F8B67187B7}" dt="2024-05-10T16:44:03.041" v="10030" actId="20577"/>
          <ac:spMkLst>
            <pc:docMk/>
            <pc:sldMk cId="1813815395" sldId="372"/>
            <ac:spMk id="2" creationId="{9497FFBA-F202-3A42-5FA9-B8BD49DD408A}"/>
          </ac:spMkLst>
        </pc:spChg>
        <pc:spChg chg="del">
          <ac:chgData name="Huang, Francis Howard" userId="fa24f61c-34a2-43fc-9ce4-84c2c5fba3f1" providerId="ADAL" clId="{D201D65C-F95D-4430-92DC-53F8B67187B7}" dt="2024-05-06T17:09:13.553" v="85" actId="478"/>
          <ac:spMkLst>
            <pc:docMk/>
            <pc:sldMk cId="1813815395" sldId="372"/>
            <ac:spMk id="3" creationId="{1AED3059-24A2-E00E-CAE8-FCF81BD029A9}"/>
          </ac:spMkLst>
        </pc:spChg>
        <pc:spChg chg="mod">
          <ac:chgData name="Huang, Francis Howard" userId="fa24f61c-34a2-43fc-9ce4-84c2c5fba3f1" providerId="ADAL" clId="{D201D65C-F95D-4430-92DC-53F8B67187B7}" dt="2024-05-06T17:28:28.579" v="605"/>
          <ac:spMkLst>
            <pc:docMk/>
            <pc:sldMk cId="1813815395" sldId="372"/>
            <ac:spMk id="4" creationId="{4C56C6C5-C424-8CE4-EB1F-090F651A9AA7}"/>
          </ac:spMkLst>
        </pc:spChg>
        <pc:spChg chg="mod">
          <ac:chgData name="Huang, Francis Howard" userId="fa24f61c-34a2-43fc-9ce4-84c2c5fba3f1" providerId="ADAL" clId="{D201D65C-F95D-4430-92DC-53F8B67187B7}" dt="2024-05-06T17:28:28.579" v="605"/>
          <ac:spMkLst>
            <pc:docMk/>
            <pc:sldMk cId="1813815395" sldId="372"/>
            <ac:spMk id="5" creationId="{5C5AB69C-8151-AAC8-E34E-45318101B89A}"/>
          </ac:spMkLst>
        </pc:spChg>
        <pc:spChg chg="mod">
          <ac:chgData name="Huang, Francis Howard" userId="fa24f61c-34a2-43fc-9ce4-84c2c5fba3f1" providerId="ADAL" clId="{D201D65C-F95D-4430-92DC-53F8B67187B7}" dt="2024-05-06T17:28:28.579" v="605"/>
          <ac:spMkLst>
            <pc:docMk/>
            <pc:sldMk cId="1813815395" sldId="372"/>
            <ac:spMk id="6" creationId="{299B3D5F-5DA0-F33C-0480-7C8DBE78F30D}"/>
          </ac:spMkLst>
        </pc:spChg>
        <pc:spChg chg="add mod">
          <ac:chgData name="Huang, Francis Howard" userId="fa24f61c-34a2-43fc-9ce4-84c2c5fba3f1" providerId="ADAL" clId="{D201D65C-F95D-4430-92DC-53F8B67187B7}" dt="2024-05-06T18:17:34.956" v="2047" actId="14100"/>
          <ac:spMkLst>
            <pc:docMk/>
            <pc:sldMk cId="1813815395" sldId="372"/>
            <ac:spMk id="10" creationId="{9FC14E98-4D57-C042-930E-E231D50C535D}"/>
          </ac:spMkLst>
        </pc:spChg>
        <pc:spChg chg="add mod">
          <ac:chgData name="Huang, Francis Howard" userId="fa24f61c-34a2-43fc-9ce4-84c2c5fba3f1" providerId="ADAL" clId="{D201D65C-F95D-4430-92DC-53F8B67187B7}" dt="2024-05-13T17:05:51.716" v="10494" actId="6549"/>
          <ac:spMkLst>
            <pc:docMk/>
            <pc:sldMk cId="1813815395" sldId="372"/>
            <ac:spMk id="11" creationId="{DFB5C34F-4E4B-942F-C44C-B09FCA28C86C}"/>
          </ac:spMkLst>
        </pc:spChg>
        <pc:picChg chg="add mod">
          <ac:chgData name="Huang, Francis Howard" userId="fa24f61c-34a2-43fc-9ce4-84c2c5fba3f1" providerId="ADAL" clId="{D201D65C-F95D-4430-92DC-53F8B67187B7}" dt="2024-05-06T18:17:19.644" v="2042" actId="1076"/>
          <ac:picMkLst>
            <pc:docMk/>
            <pc:sldMk cId="1813815395" sldId="372"/>
            <ac:picMk id="8" creationId="{C0B6C89F-03EB-D779-08BB-DBC553BD2D70}"/>
          </ac:picMkLst>
        </pc:picChg>
      </pc:sldChg>
      <pc:sldChg chg="addSp delSp modSp new mod">
        <pc:chgData name="Huang, Francis Howard" userId="fa24f61c-34a2-43fc-9ce4-84c2c5fba3f1" providerId="ADAL" clId="{D201D65C-F95D-4430-92DC-53F8B67187B7}" dt="2024-05-06T17:49:17.585" v="1339" actId="404"/>
        <pc:sldMkLst>
          <pc:docMk/>
          <pc:sldMk cId="2666377187" sldId="373"/>
        </pc:sldMkLst>
        <pc:spChg chg="mod">
          <ac:chgData name="Huang, Francis Howard" userId="fa24f61c-34a2-43fc-9ce4-84c2c5fba3f1" providerId="ADAL" clId="{D201D65C-F95D-4430-92DC-53F8B67187B7}" dt="2024-05-06T17:49:17.585" v="1339" actId="404"/>
          <ac:spMkLst>
            <pc:docMk/>
            <pc:sldMk cId="2666377187" sldId="373"/>
            <ac:spMk id="2" creationId="{E30A946A-D851-E3C8-E158-2D227D1B9DAE}"/>
          </ac:spMkLst>
        </pc:spChg>
        <pc:spChg chg="del mod">
          <ac:chgData name="Huang, Francis Howard" userId="fa24f61c-34a2-43fc-9ce4-84c2c5fba3f1" providerId="ADAL" clId="{D201D65C-F95D-4430-92DC-53F8B67187B7}" dt="2024-05-06T17:29:32.391" v="623"/>
          <ac:spMkLst>
            <pc:docMk/>
            <pc:sldMk cId="2666377187" sldId="373"/>
            <ac:spMk id="3" creationId="{0E0FD21E-4EE9-148E-543C-FCC347DAAC34}"/>
          </ac:spMkLst>
        </pc:spChg>
        <pc:spChg chg="mod">
          <ac:chgData name="Huang, Francis Howard" userId="fa24f61c-34a2-43fc-9ce4-84c2c5fba3f1" providerId="ADAL" clId="{D201D65C-F95D-4430-92DC-53F8B67187B7}" dt="2024-05-06T17:28:28.579" v="605"/>
          <ac:spMkLst>
            <pc:docMk/>
            <pc:sldMk cId="2666377187" sldId="373"/>
            <ac:spMk id="4" creationId="{8EB59F59-2A01-52E5-BECC-4FC0638459F0}"/>
          </ac:spMkLst>
        </pc:spChg>
        <pc:spChg chg="mod">
          <ac:chgData name="Huang, Francis Howard" userId="fa24f61c-34a2-43fc-9ce4-84c2c5fba3f1" providerId="ADAL" clId="{D201D65C-F95D-4430-92DC-53F8B67187B7}" dt="2024-05-06T17:28:28.579" v="605"/>
          <ac:spMkLst>
            <pc:docMk/>
            <pc:sldMk cId="2666377187" sldId="373"/>
            <ac:spMk id="5" creationId="{BB4EBEE2-4549-7D64-5D4D-2B86CE7549A5}"/>
          </ac:spMkLst>
        </pc:spChg>
        <pc:spChg chg="mod">
          <ac:chgData name="Huang, Francis Howard" userId="fa24f61c-34a2-43fc-9ce4-84c2c5fba3f1" providerId="ADAL" clId="{D201D65C-F95D-4430-92DC-53F8B67187B7}" dt="2024-05-06T17:28:28.579" v="605"/>
          <ac:spMkLst>
            <pc:docMk/>
            <pc:sldMk cId="2666377187" sldId="373"/>
            <ac:spMk id="6" creationId="{C300AE78-4660-C85F-69C6-236CAB04E6F3}"/>
          </ac:spMkLst>
        </pc:spChg>
        <pc:grpChg chg="add mod">
          <ac:chgData name="Huang, Francis Howard" userId="fa24f61c-34a2-43fc-9ce4-84c2c5fba3f1" providerId="ADAL" clId="{D201D65C-F95D-4430-92DC-53F8B67187B7}" dt="2024-05-06T17:30:06.216" v="707" actId="1037"/>
          <ac:grpSpMkLst>
            <pc:docMk/>
            <pc:sldMk cId="2666377187" sldId="373"/>
            <ac:grpSpMk id="8" creationId="{119F71D2-B214-A3C2-D14E-74992D127518}"/>
          </ac:grpSpMkLst>
        </pc:grpChg>
        <pc:graphicFrameChg chg="add mod">
          <ac:chgData name="Huang, Francis Howard" userId="fa24f61c-34a2-43fc-9ce4-84c2c5fba3f1" providerId="ADAL" clId="{D201D65C-F95D-4430-92DC-53F8B67187B7}" dt="2024-05-06T17:30:06.216" v="707" actId="1037"/>
          <ac:graphicFrameMkLst>
            <pc:docMk/>
            <pc:sldMk cId="2666377187" sldId="373"/>
            <ac:graphicFrameMk id="7" creationId="{DA605BE6-EF4B-0ED1-0A27-89B24AF6FD7E}"/>
          </ac:graphicFrameMkLst>
        </pc:graphicFrameChg>
        <pc:picChg chg="mod">
          <ac:chgData name="Huang, Francis Howard" userId="fa24f61c-34a2-43fc-9ce4-84c2c5fba3f1" providerId="ADAL" clId="{D201D65C-F95D-4430-92DC-53F8B67187B7}" dt="2024-05-06T17:30:06.216" v="707" actId="1037"/>
          <ac:picMkLst>
            <pc:docMk/>
            <pc:sldMk cId="2666377187" sldId="373"/>
            <ac:picMk id="9" creationId="{84A962D3-67EC-EFA4-8D7B-7E14967BD931}"/>
          </ac:picMkLst>
        </pc:picChg>
        <pc:picChg chg="mod">
          <ac:chgData name="Huang, Francis Howard" userId="fa24f61c-34a2-43fc-9ce4-84c2c5fba3f1" providerId="ADAL" clId="{D201D65C-F95D-4430-92DC-53F8B67187B7}" dt="2024-05-06T17:30:06.216" v="707" actId="1037"/>
          <ac:picMkLst>
            <pc:docMk/>
            <pc:sldMk cId="2666377187" sldId="373"/>
            <ac:picMk id="10" creationId="{5097E8C6-3F07-516B-5AC0-6B79DF882841}"/>
          </ac:picMkLst>
        </pc:picChg>
        <pc:picChg chg="mod">
          <ac:chgData name="Huang, Francis Howard" userId="fa24f61c-34a2-43fc-9ce4-84c2c5fba3f1" providerId="ADAL" clId="{D201D65C-F95D-4430-92DC-53F8B67187B7}" dt="2024-05-06T17:30:06.216" v="707" actId="1037"/>
          <ac:picMkLst>
            <pc:docMk/>
            <pc:sldMk cId="2666377187" sldId="373"/>
            <ac:picMk id="11" creationId="{6313FE15-AEF6-A516-80D8-E81BA4D08551}"/>
          </ac:picMkLst>
        </pc:picChg>
        <pc:picChg chg="mod">
          <ac:chgData name="Huang, Francis Howard" userId="fa24f61c-34a2-43fc-9ce4-84c2c5fba3f1" providerId="ADAL" clId="{D201D65C-F95D-4430-92DC-53F8B67187B7}" dt="2024-05-06T17:30:06.216" v="707" actId="1037"/>
          <ac:picMkLst>
            <pc:docMk/>
            <pc:sldMk cId="2666377187" sldId="373"/>
            <ac:picMk id="12" creationId="{BDE13459-87E8-F16E-D392-ACE77B86B206}"/>
          </ac:picMkLst>
        </pc:picChg>
        <pc:picChg chg="mod">
          <ac:chgData name="Huang, Francis Howard" userId="fa24f61c-34a2-43fc-9ce4-84c2c5fba3f1" providerId="ADAL" clId="{D201D65C-F95D-4430-92DC-53F8B67187B7}" dt="2024-05-06T17:30:06.216" v="707" actId="1037"/>
          <ac:picMkLst>
            <pc:docMk/>
            <pc:sldMk cId="2666377187" sldId="373"/>
            <ac:picMk id="13" creationId="{52D2F2B9-40F7-5D58-6FFD-3E5A40C59E86}"/>
          </ac:picMkLst>
        </pc:picChg>
        <pc:picChg chg="mod">
          <ac:chgData name="Huang, Francis Howard" userId="fa24f61c-34a2-43fc-9ce4-84c2c5fba3f1" providerId="ADAL" clId="{D201D65C-F95D-4430-92DC-53F8B67187B7}" dt="2024-05-06T17:30:06.216" v="707" actId="1037"/>
          <ac:picMkLst>
            <pc:docMk/>
            <pc:sldMk cId="2666377187" sldId="373"/>
            <ac:picMk id="14" creationId="{71C282A6-ECBF-FA29-20E4-D74F4D015720}"/>
          </ac:picMkLst>
        </pc:picChg>
        <pc:picChg chg="mod">
          <ac:chgData name="Huang, Francis Howard" userId="fa24f61c-34a2-43fc-9ce4-84c2c5fba3f1" providerId="ADAL" clId="{D201D65C-F95D-4430-92DC-53F8B67187B7}" dt="2024-05-06T17:30:06.216" v="707" actId="1037"/>
          <ac:picMkLst>
            <pc:docMk/>
            <pc:sldMk cId="2666377187" sldId="373"/>
            <ac:picMk id="15" creationId="{60F35DD1-C302-9F87-EEF3-5EE31A3100B7}"/>
          </ac:picMkLst>
        </pc:picChg>
        <pc:picChg chg="add mod">
          <ac:chgData name="Huang, Francis Howard" userId="fa24f61c-34a2-43fc-9ce4-84c2c5fba3f1" providerId="ADAL" clId="{D201D65C-F95D-4430-92DC-53F8B67187B7}" dt="2024-05-06T17:30:06.216" v="707" actId="1037"/>
          <ac:picMkLst>
            <pc:docMk/>
            <pc:sldMk cId="2666377187" sldId="373"/>
            <ac:picMk id="16" creationId="{2DCECE7B-04B7-B855-4163-3941C4AE29F0}"/>
          </ac:picMkLst>
        </pc:picChg>
      </pc:sldChg>
      <pc:sldChg chg="addSp delSp modSp new mod">
        <pc:chgData name="Huang, Francis Howard" userId="fa24f61c-34a2-43fc-9ce4-84c2c5fba3f1" providerId="ADAL" clId="{D201D65C-F95D-4430-92DC-53F8B67187B7}" dt="2024-05-06T17:49:11.047" v="1337" actId="404"/>
        <pc:sldMkLst>
          <pc:docMk/>
          <pc:sldMk cId="1179485814" sldId="374"/>
        </pc:sldMkLst>
        <pc:spChg chg="del">
          <ac:chgData name="Huang, Francis Howard" userId="fa24f61c-34a2-43fc-9ce4-84c2c5fba3f1" providerId="ADAL" clId="{D201D65C-F95D-4430-92DC-53F8B67187B7}" dt="2024-05-06T17:32:10.762" v="780" actId="478"/>
          <ac:spMkLst>
            <pc:docMk/>
            <pc:sldMk cId="1179485814" sldId="374"/>
            <ac:spMk id="2" creationId="{59CDA4C9-7F9F-CE98-EF14-1F52DEA2F191}"/>
          </ac:spMkLst>
        </pc:spChg>
        <pc:spChg chg="del">
          <ac:chgData name="Huang, Francis Howard" userId="fa24f61c-34a2-43fc-9ce4-84c2c5fba3f1" providerId="ADAL" clId="{D201D65C-F95D-4430-92DC-53F8B67187B7}" dt="2024-05-06T17:31:55.798" v="777" actId="22"/>
          <ac:spMkLst>
            <pc:docMk/>
            <pc:sldMk cId="1179485814" sldId="374"/>
            <ac:spMk id="3" creationId="{4A0A0777-BAF8-FD16-65E4-EC836D50DE27}"/>
          </ac:spMkLst>
        </pc:spChg>
        <pc:spChg chg="add mod">
          <ac:chgData name="Huang, Francis Howard" userId="fa24f61c-34a2-43fc-9ce4-84c2c5fba3f1" providerId="ADAL" clId="{D201D65C-F95D-4430-92DC-53F8B67187B7}" dt="2024-05-06T17:49:11.047" v="1337" actId="404"/>
          <ac:spMkLst>
            <pc:docMk/>
            <pc:sldMk cId="1179485814" sldId="374"/>
            <ac:spMk id="9" creationId="{35D4453D-E591-0853-A9DF-1B4AF28F3405}"/>
          </ac:spMkLst>
        </pc:spChg>
        <pc:picChg chg="add mod ord">
          <ac:chgData name="Huang, Francis Howard" userId="fa24f61c-34a2-43fc-9ce4-84c2c5fba3f1" providerId="ADAL" clId="{D201D65C-F95D-4430-92DC-53F8B67187B7}" dt="2024-05-06T17:32:29.776" v="786" actId="1076"/>
          <ac:picMkLst>
            <pc:docMk/>
            <pc:sldMk cId="1179485814" sldId="374"/>
            <ac:picMk id="8" creationId="{5ACB9712-D28A-5424-C0B0-BDA6A6990B28}"/>
          </ac:picMkLst>
        </pc:picChg>
      </pc:sldChg>
      <pc:sldChg chg="addSp modSp new mod">
        <pc:chgData name="Huang, Francis Howard" userId="fa24f61c-34a2-43fc-9ce4-84c2c5fba3f1" providerId="ADAL" clId="{D201D65C-F95D-4430-92DC-53F8B67187B7}" dt="2024-05-10T17:41:18.934" v="10355" actId="27636"/>
        <pc:sldMkLst>
          <pc:docMk/>
          <pc:sldMk cId="15751789" sldId="375"/>
        </pc:sldMkLst>
        <pc:spChg chg="mod">
          <ac:chgData name="Huang, Francis Howard" userId="fa24f61c-34a2-43fc-9ce4-84c2c5fba3f1" providerId="ADAL" clId="{D201D65C-F95D-4430-92DC-53F8B67187B7}" dt="2024-05-06T17:33:04.384" v="826" actId="2711"/>
          <ac:spMkLst>
            <pc:docMk/>
            <pc:sldMk cId="15751789" sldId="375"/>
            <ac:spMk id="2" creationId="{73A25377-EB5D-2D1C-7F79-FA803A44012F}"/>
          </ac:spMkLst>
        </pc:spChg>
        <pc:spChg chg="mod">
          <ac:chgData name="Huang, Francis Howard" userId="fa24f61c-34a2-43fc-9ce4-84c2c5fba3f1" providerId="ADAL" clId="{D201D65C-F95D-4430-92DC-53F8B67187B7}" dt="2024-05-10T17:41:18.934" v="10355" actId="27636"/>
          <ac:spMkLst>
            <pc:docMk/>
            <pc:sldMk cId="15751789" sldId="375"/>
            <ac:spMk id="3" creationId="{D0490C0B-414C-2C3E-5E97-F6CAE04013F7}"/>
          </ac:spMkLst>
        </pc:spChg>
        <pc:spChg chg="add mod">
          <ac:chgData name="Huang, Francis Howard" userId="fa24f61c-34a2-43fc-9ce4-84c2c5fba3f1" providerId="ADAL" clId="{D201D65C-F95D-4430-92DC-53F8B67187B7}" dt="2024-05-06T17:49:00.611" v="1335" actId="404"/>
          <ac:spMkLst>
            <pc:docMk/>
            <pc:sldMk cId="15751789" sldId="375"/>
            <ac:spMk id="8" creationId="{4EDF6C0E-17F0-0F1D-8ACF-886618E458B9}"/>
          </ac:spMkLst>
        </pc:spChg>
      </pc:sldChg>
      <pc:sldChg chg="addSp modSp new mod">
        <pc:chgData name="Huang, Francis Howard" userId="fa24f61c-34a2-43fc-9ce4-84c2c5fba3f1" providerId="ADAL" clId="{D201D65C-F95D-4430-92DC-53F8B67187B7}" dt="2024-05-06T17:48:52.934" v="1334" actId="404"/>
        <pc:sldMkLst>
          <pc:docMk/>
          <pc:sldMk cId="210887522" sldId="376"/>
        </pc:sldMkLst>
        <pc:spChg chg="mod">
          <ac:chgData name="Huang, Francis Howard" userId="fa24f61c-34a2-43fc-9ce4-84c2c5fba3f1" providerId="ADAL" clId="{D201D65C-F95D-4430-92DC-53F8B67187B7}" dt="2024-05-06T17:36:34.016" v="937" actId="5793"/>
          <ac:spMkLst>
            <pc:docMk/>
            <pc:sldMk cId="210887522" sldId="376"/>
            <ac:spMk id="2" creationId="{1B8EC423-1713-D6FB-23BC-63B5C5C71895}"/>
          </ac:spMkLst>
        </pc:spChg>
        <pc:spChg chg="mod">
          <ac:chgData name="Huang, Francis Howard" userId="fa24f61c-34a2-43fc-9ce4-84c2c5fba3f1" providerId="ADAL" clId="{D201D65C-F95D-4430-92DC-53F8B67187B7}" dt="2024-05-06T17:36:54.264" v="945" actId="12"/>
          <ac:spMkLst>
            <pc:docMk/>
            <pc:sldMk cId="210887522" sldId="376"/>
            <ac:spMk id="3" creationId="{024D95FA-B25E-CEAA-6286-7C80C5269D0C}"/>
          </ac:spMkLst>
        </pc:spChg>
        <pc:spChg chg="add mod">
          <ac:chgData name="Huang, Francis Howard" userId="fa24f61c-34a2-43fc-9ce4-84c2c5fba3f1" providerId="ADAL" clId="{D201D65C-F95D-4430-92DC-53F8B67187B7}" dt="2024-05-06T17:48:52.934" v="1334" actId="404"/>
          <ac:spMkLst>
            <pc:docMk/>
            <pc:sldMk cId="210887522" sldId="376"/>
            <ac:spMk id="7" creationId="{DC9CB191-999A-176D-370C-FA38944AF5F1}"/>
          </ac:spMkLst>
        </pc:spChg>
      </pc:sldChg>
      <pc:sldChg chg="addSp modSp new mod">
        <pc:chgData name="Huang, Francis Howard" userId="fa24f61c-34a2-43fc-9ce4-84c2c5fba3f1" providerId="ADAL" clId="{D201D65C-F95D-4430-92DC-53F8B67187B7}" dt="2024-05-10T17:44:37.195" v="10369" actId="20577"/>
        <pc:sldMkLst>
          <pc:docMk/>
          <pc:sldMk cId="3319180228" sldId="377"/>
        </pc:sldMkLst>
        <pc:spChg chg="mod">
          <ac:chgData name="Huang, Francis Howard" userId="fa24f61c-34a2-43fc-9ce4-84c2c5fba3f1" providerId="ADAL" clId="{D201D65C-F95D-4430-92DC-53F8B67187B7}" dt="2024-05-06T17:43:14.927" v="1180" actId="20577"/>
          <ac:spMkLst>
            <pc:docMk/>
            <pc:sldMk cId="3319180228" sldId="377"/>
            <ac:spMk id="2" creationId="{E6945B89-5504-3B0B-7F97-5070BE39EFC3}"/>
          </ac:spMkLst>
        </pc:spChg>
        <pc:spChg chg="mod">
          <ac:chgData name="Huang, Francis Howard" userId="fa24f61c-34a2-43fc-9ce4-84c2c5fba3f1" providerId="ADAL" clId="{D201D65C-F95D-4430-92DC-53F8B67187B7}" dt="2024-05-10T17:44:37.195" v="10369" actId="20577"/>
          <ac:spMkLst>
            <pc:docMk/>
            <pc:sldMk cId="3319180228" sldId="377"/>
            <ac:spMk id="3" creationId="{B443A2C4-1CED-30EE-0524-FACDF5664A76}"/>
          </ac:spMkLst>
        </pc:spChg>
        <pc:spChg chg="add mod">
          <ac:chgData name="Huang, Francis Howard" userId="fa24f61c-34a2-43fc-9ce4-84c2c5fba3f1" providerId="ADAL" clId="{D201D65C-F95D-4430-92DC-53F8B67187B7}" dt="2024-05-06T17:48:45.078" v="1333" actId="404"/>
          <ac:spMkLst>
            <pc:docMk/>
            <pc:sldMk cId="3319180228" sldId="377"/>
            <ac:spMk id="9" creationId="{EFFFC50A-7D08-42D1-A34F-ADD4CD50FC98}"/>
          </ac:spMkLst>
        </pc:spChg>
        <pc:picChg chg="add mod">
          <ac:chgData name="Huang, Francis Howard" userId="fa24f61c-34a2-43fc-9ce4-84c2c5fba3f1" providerId="ADAL" clId="{D201D65C-F95D-4430-92DC-53F8B67187B7}" dt="2024-05-06T17:38:55.848" v="987" actId="1076"/>
          <ac:picMkLst>
            <pc:docMk/>
            <pc:sldMk cId="3319180228" sldId="377"/>
            <ac:picMk id="8" creationId="{45067B86-C811-962C-5E1C-46AB8E3B8EB1}"/>
          </ac:picMkLst>
        </pc:picChg>
      </pc:sldChg>
      <pc:sldChg chg="addSp delSp modSp new mod">
        <pc:chgData name="Huang, Francis Howard" userId="fa24f61c-34a2-43fc-9ce4-84c2c5fba3f1" providerId="ADAL" clId="{D201D65C-F95D-4430-92DC-53F8B67187B7}" dt="2024-05-06T17:48:41.693" v="1332" actId="404"/>
        <pc:sldMkLst>
          <pc:docMk/>
          <pc:sldMk cId="2116920267" sldId="378"/>
        </pc:sldMkLst>
        <pc:spChg chg="mod">
          <ac:chgData name="Huang, Francis Howard" userId="fa24f61c-34a2-43fc-9ce4-84c2c5fba3f1" providerId="ADAL" clId="{D201D65C-F95D-4430-92DC-53F8B67187B7}" dt="2024-05-06T17:44:30.967" v="1193" actId="20577"/>
          <ac:spMkLst>
            <pc:docMk/>
            <pc:sldMk cId="2116920267" sldId="378"/>
            <ac:spMk id="2" creationId="{2D546CC2-CF14-D82D-48BB-7AD088C4F3F6}"/>
          </ac:spMkLst>
        </pc:spChg>
        <pc:spChg chg="add del mod">
          <ac:chgData name="Huang, Francis Howard" userId="fa24f61c-34a2-43fc-9ce4-84c2c5fba3f1" providerId="ADAL" clId="{D201D65C-F95D-4430-92DC-53F8B67187B7}" dt="2024-05-06T17:41:21.799" v="1158" actId="1076"/>
          <ac:spMkLst>
            <pc:docMk/>
            <pc:sldMk cId="2116920267" sldId="378"/>
            <ac:spMk id="3" creationId="{7826D860-D3DF-0AD5-4078-8F1469E03900}"/>
          </ac:spMkLst>
        </pc:spChg>
        <pc:spChg chg="add mod">
          <ac:chgData name="Huang, Francis Howard" userId="fa24f61c-34a2-43fc-9ce4-84c2c5fba3f1" providerId="ADAL" clId="{D201D65C-F95D-4430-92DC-53F8B67187B7}" dt="2024-05-06T17:48:41.693" v="1332" actId="404"/>
          <ac:spMkLst>
            <pc:docMk/>
            <pc:sldMk cId="2116920267" sldId="378"/>
            <ac:spMk id="11" creationId="{FC9B7455-8E8F-82D0-190E-58EB83E4630F}"/>
          </ac:spMkLst>
        </pc:spChg>
        <pc:picChg chg="add del mod ord">
          <ac:chgData name="Huang, Francis Howard" userId="fa24f61c-34a2-43fc-9ce4-84c2c5fba3f1" providerId="ADAL" clId="{D201D65C-F95D-4430-92DC-53F8B67187B7}" dt="2024-05-06T17:40:23.242" v="1085" actId="22"/>
          <ac:picMkLst>
            <pc:docMk/>
            <pc:sldMk cId="2116920267" sldId="378"/>
            <ac:picMk id="8" creationId="{6A29D48C-E274-F9B8-01A5-BBC94DFB2AE6}"/>
          </ac:picMkLst>
        </pc:picChg>
        <pc:picChg chg="add mod">
          <ac:chgData name="Huang, Francis Howard" userId="fa24f61c-34a2-43fc-9ce4-84c2c5fba3f1" providerId="ADAL" clId="{D201D65C-F95D-4430-92DC-53F8B67187B7}" dt="2024-05-06T17:41:19.947" v="1157" actId="1076"/>
          <ac:picMkLst>
            <pc:docMk/>
            <pc:sldMk cId="2116920267" sldId="378"/>
            <ac:picMk id="10" creationId="{7166E6A0-451A-0A52-D1E1-587D9E192387}"/>
          </ac:picMkLst>
        </pc:picChg>
      </pc:sldChg>
      <pc:sldChg chg="addSp modSp new mod">
        <pc:chgData name="Huang, Francis Howard" userId="fa24f61c-34a2-43fc-9ce4-84c2c5fba3f1" providerId="ADAL" clId="{D201D65C-F95D-4430-92DC-53F8B67187B7}" dt="2024-05-10T16:44:53.325" v="10037" actId="1036"/>
        <pc:sldMkLst>
          <pc:docMk/>
          <pc:sldMk cId="1116022344" sldId="379"/>
        </pc:sldMkLst>
        <pc:spChg chg="mod">
          <ac:chgData name="Huang, Francis Howard" userId="fa24f61c-34a2-43fc-9ce4-84c2c5fba3f1" providerId="ADAL" clId="{D201D65C-F95D-4430-92DC-53F8B67187B7}" dt="2024-05-06T17:47:55.839" v="1297" actId="20577"/>
          <ac:spMkLst>
            <pc:docMk/>
            <pc:sldMk cId="1116022344" sldId="379"/>
            <ac:spMk id="2" creationId="{8CA9B490-87B0-F63F-7428-BAB260B8662D}"/>
          </ac:spMkLst>
        </pc:spChg>
        <pc:spChg chg="mod">
          <ac:chgData name="Huang, Francis Howard" userId="fa24f61c-34a2-43fc-9ce4-84c2c5fba3f1" providerId="ADAL" clId="{D201D65C-F95D-4430-92DC-53F8B67187B7}" dt="2024-05-06T17:48:09.672" v="1329" actId="404"/>
          <ac:spMkLst>
            <pc:docMk/>
            <pc:sldMk cId="1116022344" sldId="379"/>
            <ac:spMk id="3" creationId="{277643E5-C0A6-1957-E029-04BC23E5456A}"/>
          </ac:spMkLst>
        </pc:spChg>
        <pc:spChg chg="add mod">
          <ac:chgData name="Huang, Francis Howard" userId="fa24f61c-34a2-43fc-9ce4-84c2c5fba3f1" providerId="ADAL" clId="{D201D65C-F95D-4430-92DC-53F8B67187B7}" dt="2024-05-10T16:44:53.325" v="10037" actId="1036"/>
          <ac:spMkLst>
            <pc:docMk/>
            <pc:sldMk cId="1116022344" sldId="379"/>
            <ac:spMk id="9" creationId="{7483877B-FDCC-A762-AC4F-4B526D65535B}"/>
          </ac:spMkLst>
        </pc:spChg>
        <pc:picChg chg="add mod">
          <ac:chgData name="Huang, Francis Howard" userId="fa24f61c-34a2-43fc-9ce4-84c2c5fba3f1" providerId="ADAL" clId="{D201D65C-F95D-4430-92DC-53F8B67187B7}" dt="2024-05-06T17:45:32.548" v="1262" actId="1076"/>
          <ac:picMkLst>
            <pc:docMk/>
            <pc:sldMk cId="1116022344" sldId="379"/>
            <ac:picMk id="8" creationId="{CB6D258C-17FB-0947-7849-DDE39B86A7EA}"/>
          </ac:picMkLst>
        </pc:picChg>
      </pc:sldChg>
      <pc:sldChg chg="addSp delSp modSp new mod">
        <pc:chgData name="Huang, Francis Howard" userId="fa24f61c-34a2-43fc-9ce4-84c2c5fba3f1" providerId="ADAL" clId="{D201D65C-F95D-4430-92DC-53F8B67187B7}" dt="2024-05-10T16:44:55.585" v="10038"/>
        <pc:sldMkLst>
          <pc:docMk/>
          <pc:sldMk cId="1247445618" sldId="380"/>
        </pc:sldMkLst>
        <pc:spChg chg="mod">
          <ac:chgData name="Huang, Francis Howard" userId="fa24f61c-34a2-43fc-9ce4-84c2c5fba3f1" providerId="ADAL" clId="{D201D65C-F95D-4430-92DC-53F8B67187B7}" dt="2024-05-06T18:01:03.202" v="1416" actId="20577"/>
          <ac:spMkLst>
            <pc:docMk/>
            <pc:sldMk cId="1247445618" sldId="380"/>
            <ac:spMk id="2" creationId="{6A650C7D-2E85-2A33-C34E-2C8BF9BB7D5D}"/>
          </ac:spMkLst>
        </pc:spChg>
        <pc:spChg chg="del mod">
          <ac:chgData name="Huang, Francis Howard" userId="fa24f61c-34a2-43fc-9ce4-84c2c5fba3f1" providerId="ADAL" clId="{D201D65C-F95D-4430-92DC-53F8B67187B7}" dt="2024-05-10T16:44:49.348" v="10036" actId="478"/>
          <ac:spMkLst>
            <pc:docMk/>
            <pc:sldMk cId="1247445618" sldId="380"/>
            <ac:spMk id="3" creationId="{8B48BC84-BB0F-92B6-3EBA-FE4715245D48}"/>
          </ac:spMkLst>
        </pc:spChg>
        <pc:spChg chg="add mod">
          <ac:chgData name="Huang, Francis Howard" userId="fa24f61c-34a2-43fc-9ce4-84c2c5fba3f1" providerId="ADAL" clId="{D201D65C-F95D-4430-92DC-53F8B67187B7}" dt="2024-05-10T16:44:55.585" v="10038"/>
          <ac:spMkLst>
            <pc:docMk/>
            <pc:sldMk cId="1247445618" sldId="380"/>
            <ac:spMk id="8" creationId="{93B4C7AD-2E2F-D132-0481-692FDA2FC6BD}"/>
          </ac:spMkLst>
        </pc:spChg>
        <pc:graphicFrameChg chg="add mod modGraphic">
          <ac:chgData name="Huang, Francis Howard" userId="fa24f61c-34a2-43fc-9ce4-84c2c5fba3f1" providerId="ADAL" clId="{D201D65C-F95D-4430-92DC-53F8B67187B7}" dt="2024-05-06T18:01:13.276" v="1418" actId="1076"/>
          <ac:graphicFrameMkLst>
            <pc:docMk/>
            <pc:sldMk cId="1247445618" sldId="380"/>
            <ac:graphicFrameMk id="7" creationId="{CE4D7D30-A1D4-73B1-2855-66B5FF9E239B}"/>
          </ac:graphicFrameMkLst>
        </pc:graphicFrameChg>
      </pc:sldChg>
      <pc:sldChg chg="modSp new mod">
        <pc:chgData name="Huang, Francis Howard" userId="fa24f61c-34a2-43fc-9ce4-84c2c5fba3f1" providerId="ADAL" clId="{D201D65C-F95D-4430-92DC-53F8B67187B7}" dt="2024-05-06T18:02:52.246" v="1506" actId="20577"/>
        <pc:sldMkLst>
          <pc:docMk/>
          <pc:sldMk cId="3056475583" sldId="381"/>
        </pc:sldMkLst>
        <pc:spChg chg="mod">
          <ac:chgData name="Huang, Francis Howard" userId="fa24f61c-34a2-43fc-9ce4-84c2c5fba3f1" providerId="ADAL" clId="{D201D65C-F95D-4430-92DC-53F8B67187B7}" dt="2024-05-06T18:02:52.246" v="1506" actId="20577"/>
          <ac:spMkLst>
            <pc:docMk/>
            <pc:sldMk cId="3056475583" sldId="381"/>
            <ac:spMk id="2" creationId="{90839B71-03BB-4E9B-3339-2ACEC73E63BF}"/>
          </ac:spMkLst>
        </pc:spChg>
        <pc:spChg chg="mod">
          <ac:chgData name="Huang, Francis Howard" userId="fa24f61c-34a2-43fc-9ce4-84c2c5fba3f1" providerId="ADAL" clId="{D201D65C-F95D-4430-92DC-53F8B67187B7}" dt="2024-05-06T18:02:41.305" v="1499" actId="15"/>
          <ac:spMkLst>
            <pc:docMk/>
            <pc:sldMk cId="3056475583" sldId="381"/>
            <ac:spMk id="3" creationId="{03127AD7-D44B-FCE7-A97E-A1D71FBE9BB5}"/>
          </ac:spMkLst>
        </pc:spChg>
      </pc:sldChg>
      <pc:sldChg chg="addSp delSp modSp new mod">
        <pc:chgData name="Huang, Francis Howard" userId="fa24f61c-34a2-43fc-9ce4-84c2c5fba3f1" providerId="ADAL" clId="{D201D65C-F95D-4430-92DC-53F8B67187B7}" dt="2024-05-06T18:09:23.791" v="1591" actId="404"/>
        <pc:sldMkLst>
          <pc:docMk/>
          <pc:sldMk cId="2170595634" sldId="382"/>
        </pc:sldMkLst>
        <pc:spChg chg="mod">
          <ac:chgData name="Huang, Francis Howard" userId="fa24f61c-34a2-43fc-9ce4-84c2c5fba3f1" providerId="ADAL" clId="{D201D65C-F95D-4430-92DC-53F8B67187B7}" dt="2024-05-06T18:09:23.791" v="1591" actId="404"/>
          <ac:spMkLst>
            <pc:docMk/>
            <pc:sldMk cId="2170595634" sldId="382"/>
            <ac:spMk id="2" creationId="{8E07B6A9-C11E-8C79-02D4-87F2B8ACDE83}"/>
          </ac:spMkLst>
        </pc:spChg>
        <pc:spChg chg="del">
          <ac:chgData name="Huang, Francis Howard" userId="fa24f61c-34a2-43fc-9ce4-84c2c5fba3f1" providerId="ADAL" clId="{D201D65C-F95D-4430-92DC-53F8B67187B7}" dt="2024-05-06T18:04:02.947" v="1537" actId="22"/>
          <ac:spMkLst>
            <pc:docMk/>
            <pc:sldMk cId="2170595634" sldId="382"/>
            <ac:spMk id="3" creationId="{6433B366-38A0-F115-DCE3-7F268D1D6E8A}"/>
          </ac:spMkLst>
        </pc:spChg>
        <pc:picChg chg="add mod ord">
          <ac:chgData name="Huang, Francis Howard" userId="fa24f61c-34a2-43fc-9ce4-84c2c5fba3f1" providerId="ADAL" clId="{D201D65C-F95D-4430-92DC-53F8B67187B7}" dt="2024-05-06T18:04:57.919" v="1543" actId="14100"/>
          <ac:picMkLst>
            <pc:docMk/>
            <pc:sldMk cId="2170595634" sldId="382"/>
            <ac:picMk id="8" creationId="{ECF54256-2FD3-427B-904D-756D47E7820E}"/>
          </ac:picMkLst>
        </pc:picChg>
        <pc:picChg chg="add mod">
          <ac:chgData name="Huang, Francis Howard" userId="fa24f61c-34a2-43fc-9ce4-84c2c5fba3f1" providerId="ADAL" clId="{D201D65C-F95D-4430-92DC-53F8B67187B7}" dt="2024-05-06T18:05:03.656" v="1546" actId="1076"/>
          <ac:picMkLst>
            <pc:docMk/>
            <pc:sldMk cId="2170595634" sldId="382"/>
            <ac:picMk id="10" creationId="{64B4BFEF-8D84-7D8C-E42E-93C0DBE95E6F}"/>
          </ac:picMkLst>
        </pc:picChg>
      </pc:sldChg>
      <pc:sldChg chg="addSp modSp new mod">
        <pc:chgData name="Huang, Francis Howard" userId="fa24f61c-34a2-43fc-9ce4-84c2c5fba3f1" providerId="ADAL" clId="{D201D65C-F95D-4430-92DC-53F8B67187B7}" dt="2024-05-06T18:09:39.985" v="1593" actId="1076"/>
        <pc:sldMkLst>
          <pc:docMk/>
          <pc:sldMk cId="603715901" sldId="383"/>
        </pc:sldMkLst>
        <pc:spChg chg="mod">
          <ac:chgData name="Huang, Francis Howard" userId="fa24f61c-34a2-43fc-9ce4-84c2c5fba3f1" providerId="ADAL" clId="{D201D65C-F95D-4430-92DC-53F8B67187B7}" dt="2024-05-06T18:07:22.704" v="1584" actId="404"/>
          <ac:spMkLst>
            <pc:docMk/>
            <pc:sldMk cId="603715901" sldId="383"/>
            <ac:spMk id="2" creationId="{681B38D8-678A-9911-455E-C444B1D17366}"/>
          </ac:spMkLst>
        </pc:spChg>
        <pc:picChg chg="add mod">
          <ac:chgData name="Huang, Francis Howard" userId="fa24f61c-34a2-43fc-9ce4-84c2c5fba3f1" providerId="ADAL" clId="{D201D65C-F95D-4430-92DC-53F8B67187B7}" dt="2024-05-06T18:09:38.835" v="1592" actId="14100"/>
          <ac:picMkLst>
            <pc:docMk/>
            <pc:sldMk cId="603715901" sldId="383"/>
            <ac:picMk id="8" creationId="{2BE19272-658A-2A2C-089B-CD48726B267D}"/>
          </ac:picMkLst>
        </pc:picChg>
        <pc:picChg chg="add mod">
          <ac:chgData name="Huang, Francis Howard" userId="fa24f61c-34a2-43fc-9ce4-84c2c5fba3f1" providerId="ADAL" clId="{D201D65C-F95D-4430-92DC-53F8B67187B7}" dt="2024-05-06T18:09:39.985" v="1593" actId="1076"/>
          <ac:picMkLst>
            <pc:docMk/>
            <pc:sldMk cId="603715901" sldId="383"/>
            <ac:picMk id="10" creationId="{46D75910-2A78-6125-6AB4-E5EBADB11BC9}"/>
          </ac:picMkLst>
        </pc:picChg>
      </pc:sldChg>
      <pc:sldChg chg="modSp new mod">
        <pc:chgData name="Huang, Francis Howard" userId="fa24f61c-34a2-43fc-9ce4-84c2c5fba3f1" providerId="ADAL" clId="{D201D65C-F95D-4430-92DC-53F8B67187B7}" dt="2024-05-10T14:54:23.491" v="8839" actId="20577"/>
        <pc:sldMkLst>
          <pc:docMk/>
          <pc:sldMk cId="1108963561" sldId="384"/>
        </pc:sldMkLst>
        <pc:spChg chg="mod">
          <ac:chgData name="Huang, Francis Howard" userId="fa24f61c-34a2-43fc-9ce4-84c2c5fba3f1" providerId="ADAL" clId="{D201D65C-F95D-4430-92DC-53F8B67187B7}" dt="2024-05-06T18:11:02.611" v="1639" actId="5793"/>
          <ac:spMkLst>
            <pc:docMk/>
            <pc:sldMk cId="1108963561" sldId="384"/>
            <ac:spMk id="2" creationId="{4908C671-1C40-F6B8-1417-9B4E77F05723}"/>
          </ac:spMkLst>
        </pc:spChg>
        <pc:spChg chg="mod">
          <ac:chgData name="Huang, Francis Howard" userId="fa24f61c-34a2-43fc-9ce4-84c2c5fba3f1" providerId="ADAL" clId="{D201D65C-F95D-4430-92DC-53F8B67187B7}" dt="2024-05-10T14:54:23.491" v="8839" actId="20577"/>
          <ac:spMkLst>
            <pc:docMk/>
            <pc:sldMk cId="1108963561" sldId="384"/>
            <ac:spMk id="3" creationId="{6A005A7E-D74B-7D18-54DC-01DC1D7D77DE}"/>
          </ac:spMkLst>
        </pc:spChg>
      </pc:sldChg>
      <pc:sldChg chg="addSp modSp new mod">
        <pc:chgData name="Huang, Francis Howard" userId="fa24f61c-34a2-43fc-9ce4-84c2c5fba3f1" providerId="ADAL" clId="{D201D65C-F95D-4430-92DC-53F8B67187B7}" dt="2024-05-06T18:16:04.025" v="2041"/>
        <pc:sldMkLst>
          <pc:docMk/>
          <pc:sldMk cId="1461837736" sldId="385"/>
        </pc:sldMkLst>
        <pc:spChg chg="mod">
          <ac:chgData name="Huang, Francis Howard" userId="fa24f61c-34a2-43fc-9ce4-84c2c5fba3f1" providerId="ADAL" clId="{D201D65C-F95D-4430-92DC-53F8B67187B7}" dt="2024-05-06T18:14:22.920" v="2040" actId="5793"/>
          <ac:spMkLst>
            <pc:docMk/>
            <pc:sldMk cId="1461837736" sldId="385"/>
            <ac:spMk id="2" creationId="{FF37E133-9C01-1B31-3CAB-8600CD9229FA}"/>
          </ac:spMkLst>
        </pc:spChg>
        <pc:spChg chg="mod">
          <ac:chgData name="Huang, Francis Howard" userId="fa24f61c-34a2-43fc-9ce4-84c2c5fba3f1" providerId="ADAL" clId="{D201D65C-F95D-4430-92DC-53F8B67187B7}" dt="2024-05-06T18:14:06.341" v="1995"/>
          <ac:spMkLst>
            <pc:docMk/>
            <pc:sldMk cId="1461837736" sldId="385"/>
            <ac:spMk id="3" creationId="{8207115E-1238-0D29-195B-30D8D7A24908}"/>
          </ac:spMkLst>
        </pc:spChg>
        <pc:spChg chg="add mod">
          <ac:chgData name="Huang, Francis Howard" userId="fa24f61c-34a2-43fc-9ce4-84c2c5fba3f1" providerId="ADAL" clId="{D201D65C-F95D-4430-92DC-53F8B67187B7}" dt="2024-05-06T18:16:04.025" v="2041"/>
          <ac:spMkLst>
            <pc:docMk/>
            <pc:sldMk cId="1461837736" sldId="385"/>
            <ac:spMk id="7" creationId="{CD4F2494-A217-9D51-7BB0-69D2C4DB96BB}"/>
          </ac:spMkLst>
        </pc:spChg>
      </pc:sldChg>
      <pc:sldChg chg="modSp new mod">
        <pc:chgData name="Huang, Francis Howard" userId="fa24f61c-34a2-43fc-9ce4-84c2c5fba3f1" providerId="ADAL" clId="{D201D65C-F95D-4430-92DC-53F8B67187B7}" dt="2024-05-10T16:46:41.197" v="10039" actId="115"/>
        <pc:sldMkLst>
          <pc:docMk/>
          <pc:sldMk cId="1673263170" sldId="386"/>
        </pc:sldMkLst>
        <pc:spChg chg="mod">
          <ac:chgData name="Huang, Francis Howard" userId="fa24f61c-34a2-43fc-9ce4-84c2c5fba3f1" providerId="ADAL" clId="{D201D65C-F95D-4430-92DC-53F8B67187B7}" dt="2024-05-06T19:35:21.151" v="2304" actId="20577"/>
          <ac:spMkLst>
            <pc:docMk/>
            <pc:sldMk cId="1673263170" sldId="386"/>
            <ac:spMk id="2" creationId="{DFBCAE29-6985-149E-7C1D-AC6AC7D2E575}"/>
          </ac:spMkLst>
        </pc:spChg>
        <pc:spChg chg="mod">
          <ac:chgData name="Huang, Francis Howard" userId="fa24f61c-34a2-43fc-9ce4-84c2c5fba3f1" providerId="ADAL" clId="{D201D65C-F95D-4430-92DC-53F8B67187B7}" dt="2024-05-10T16:46:41.197" v="10039" actId="115"/>
          <ac:spMkLst>
            <pc:docMk/>
            <pc:sldMk cId="1673263170" sldId="386"/>
            <ac:spMk id="3" creationId="{8F5E1275-8ED4-A8FC-0A1B-CDBF06D4FD4C}"/>
          </ac:spMkLst>
        </pc:spChg>
      </pc:sldChg>
      <pc:sldChg chg="modSp new mod modAnim">
        <pc:chgData name="Huang, Francis Howard" userId="fa24f61c-34a2-43fc-9ce4-84c2c5fba3f1" providerId="ADAL" clId="{D201D65C-F95D-4430-92DC-53F8B67187B7}" dt="2024-05-10T18:00:18.340" v="10370"/>
        <pc:sldMkLst>
          <pc:docMk/>
          <pc:sldMk cId="849806067" sldId="387"/>
        </pc:sldMkLst>
        <pc:spChg chg="mod">
          <ac:chgData name="Huang, Francis Howard" userId="fa24f61c-34a2-43fc-9ce4-84c2c5fba3f1" providerId="ADAL" clId="{D201D65C-F95D-4430-92DC-53F8B67187B7}" dt="2024-05-06T19:36:46.916" v="2488" actId="20577"/>
          <ac:spMkLst>
            <pc:docMk/>
            <pc:sldMk cId="849806067" sldId="387"/>
            <ac:spMk id="2" creationId="{252EAC03-E31E-B57A-F27D-18EA21571F9A}"/>
          </ac:spMkLst>
        </pc:spChg>
        <pc:spChg chg="mod">
          <ac:chgData name="Huang, Francis Howard" userId="fa24f61c-34a2-43fc-9ce4-84c2c5fba3f1" providerId="ADAL" clId="{D201D65C-F95D-4430-92DC-53F8B67187B7}" dt="2024-05-06T19:39:44.842" v="2800" actId="20577"/>
          <ac:spMkLst>
            <pc:docMk/>
            <pc:sldMk cId="849806067" sldId="387"/>
            <ac:spMk id="3" creationId="{5E2D0D82-6FC6-5601-36AD-D9BD8462EECC}"/>
          </ac:spMkLst>
        </pc:spChg>
      </pc:sldChg>
      <pc:sldChg chg="modSp new mod modAnim">
        <pc:chgData name="Huang, Francis Howard" userId="fa24f61c-34a2-43fc-9ce4-84c2c5fba3f1" providerId="ADAL" clId="{D201D65C-F95D-4430-92DC-53F8B67187B7}" dt="2024-05-10T18:00:34.750" v="10372"/>
        <pc:sldMkLst>
          <pc:docMk/>
          <pc:sldMk cId="2766232381" sldId="388"/>
        </pc:sldMkLst>
        <pc:spChg chg="mod">
          <ac:chgData name="Huang, Francis Howard" userId="fa24f61c-34a2-43fc-9ce4-84c2c5fba3f1" providerId="ADAL" clId="{D201D65C-F95D-4430-92DC-53F8B67187B7}" dt="2024-05-07T02:31:35.751" v="8748" actId="5793"/>
          <ac:spMkLst>
            <pc:docMk/>
            <pc:sldMk cId="2766232381" sldId="388"/>
            <ac:spMk id="2" creationId="{E018B47D-8FF5-7629-6FC0-1C17C24EB1FE}"/>
          </ac:spMkLst>
        </pc:spChg>
        <pc:spChg chg="mod">
          <ac:chgData name="Huang, Francis Howard" userId="fa24f61c-34a2-43fc-9ce4-84c2c5fba3f1" providerId="ADAL" clId="{D201D65C-F95D-4430-92DC-53F8B67187B7}" dt="2024-05-06T19:59:22.361" v="3705" actId="20577"/>
          <ac:spMkLst>
            <pc:docMk/>
            <pc:sldMk cId="2766232381" sldId="388"/>
            <ac:spMk id="3" creationId="{4B54022F-C30C-AB90-5726-50DD5EAE5150}"/>
          </ac:spMkLst>
        </pc:spChg>
      </pc:sldChg>
      <pc:sldChg chg="modSp new mod modAnim">
        <pc:chgData name="Huang, Francis Howard" userId="fa24f61c-34a2-43fc-9ce4-84c2c5fba3f1" providerId="ADAL" clId="{D201D65C-F95D-4430-92DC-53F8B67187B7}" dt="2024-05-10T18:00:37.901" v="10373"/>
        <pc:sldMkLst>
          <pc:docMk/>
          <pc:sldMk cId="1452688781" sldId="389"/>
        </pc:sldMkLst>
        <pc:spChg chg="mod">
          <ac:chgData name="Huang, Francis Howard" userId="fa24f61c-34a2-43fc-9ce4-84c2c5fba3f1" providerId="ADAL" clId="{D201D65C-F95D-4430-92DC-53F8B67187B7}" dt="2024-05-10T16:47:35.210" v="10064" actId="20577"/>
          <ac:spMkLst>
            <pc:docMk/>
            <pc:sldMk cId="1452688781" sldId="389"/>
            <ac:spMk id="2" creationId="{39F481E9-51B1-6AD7-41BA-1D2D4B212C24}"/>
          </ac:spMkLst>
        </pc:spChg>
        <pc:spChg chg="mod">
          <ac:chgData name="Huang, Francis Howard" userId="fa24f61c-34a2-43fc-9ce4-84c2c5fba3f1" providerId="ADAL" clId="{D201D65C-F95D-4430-92DC-53F8B67187B7}" dt="2024-05-10T16:08:35.253" v="8870" actId="20577"/>
          <ac:spMkLst>
            <pc:docMk/>
            <pc:sldMk cId="1452688781" sldId="389"/>
            <ac:spMk id="3" creationId="{52BC3758-7697-A43B-19EF-B1A982A408FF}"/>
          </ac:spMkLst>
        </pc:spChg>
      </pc:sldChg>
      <pc:sldChg chg="modSp new mod modAnim">
        <pc:chgData name="Huang, Francis Howard" userId="fa24f61c-34a2-43fc-9ce4-84c2c5fba3f1" providerId="ADAL" clId="{D201D65C-F95D-4430-92DC-53F8B67187B7}" dt="2024-05-13T18:34:16.258" v="10495"/>
        <pc:sldMkLst>
          <pc:docMk/>
          <pc:sldMk cId="1616843315" sldId="390"/>
        </pc:sldMkLst>
        <pc:spChg chg="mod">
          <ac:chgData name="Huang, Francis Howard" userId="fa24f61c-34a2-43fc-9ce4-84c2c5fba3f1" providerId="ADAL" clId="{D201D65C-F95D-4430-92DC-53F8B67187B7}" dt="2024-05-06T19:48:37.303" v="3363" actId="20577"/>
          <ac:spMkLst>
            <pc:docMk/>
            <pc:sldMk cId="1616843315" sldId="390"/>
            <ac:spMk id="2" creationId="{5293DBC8-A978-64C9-5E62-74450849232D}"/>
          </ac:spMkLst>
        </pc:spChg>
        <pc:spChg chg="mod">
          <ac:chgData name="Huang, Francis Howard" userId="fa24f61c-34a2-43fc-9ce4-84c2c5fba3f1" providerId="ADAL" clId="{D201D65C-F95D-4430-92DC-53F8B67187B7}" dt="2024-05-06T19:56:52.120" v="3653" actId="20577"/>
          <ac:spMkLst>
            <pc:docMk/>
            <pc:sldMk cId="1616843315" sldId="390"/>
            <ac:spMk id="3" creationId="{0CDC0779-69B0-BA0F-31ED-1EC46F9604A5}"/>
          </ac:spMkLst>
        </pc:spChg>
      </pc:sldChg>
      <pc:sldChg chg="addSp delSp modSp new mod">
        <pc:chgData name="Huang, Francis Howard" userId="fa24f61c-34a2-43fc-9ce4-84c2c5fba3f1" providerId="ADAL" clId="{D201D65C-F95D-4430-92DC-53F8B67187B7}" dt="2024-05-10T17:05:23.994" v="10121" actId="20577"/>
        <pc:sldMkLst>
          <pc:docMk/>
          <pc:sldMk cId="4015721980" sldId="391"/>
        </pc:sldMkLst>
        <pc:spChg chg="mod">
          <ac:chgData name="Huang, Francis Howard" userId="fa24f61c-34a2-43fc-9ce4-84c2c5fba3f1" providerId="ADAL" clId="{D201D65C-F95D-4430-92DC-53F8B67187B7}" dt="2024-05-10T17:03:03.322" v="10098" actId="20577"/>
          <ac:spMkLst>
            <pc:docMk/>
            <pc:sldMk cId="4015721980" sldId="391"/>
            <ac:spMk id="2" creationId="{1351517A-6FC2-627F-4FB8-7B5334E850F2}"/>
          </ac:spMkLst>
        </pc:spChg>
        <pc:spChg chg="del">
          <ac:chgData name="Huang, Francis Howard" userId="fa24f61c-34a2-43fc-9ce4-84c2c5fba3f1" providerId="ADAL" clId="{D201D65C-F95D-4430-92DC-53F8B67187B7}" dt="2024-05-06T22:17:07.529" v="4480" actId="3680"/>
          <ac:spMkLst>
            <pc:docMk/>
            <pc:sldMk cId="4015721980" sldId="391"/>
            <ac:spMk id="3" creationId="{C12C7AA2-6E42-63F9-1B73-273DEE20F14A}"/>
          </ac:spMkLst>
        </pc:spChg>
        <pc:spChg chg="add del mod">
          <ac:chgData name="Huang, Francis Howard" userId="fa24f61c-34a2-43fc-9ce4-84c2c5fba3f1" providerId="ADAL" clId="{D201D65C-F95D-4430-92DC-53F8B67187B7}" dt="2024-05-06T22:24:31.891" v="4657"/>
          <ac:spMkLst>
            <pc:docMk/>
            <pc:sldMk cId="4015721980" sldId="391"/>
            <ac:spMk id="8" creationId="{FAC3D58C-5812-91CC-9BF3-C8DA22CBA1CE}"/>
          </ac:spMkLst>
        </pc:spChg>
        <pc:spChg chg="add mod">
          <ac:chgData name="Huang, Francis Howard" userId="fa24f61c-34a2-43fc-9ce4-84c2c5fba3f1" providerId="ADAL" clId="{D201D65C-F95D-4430-92DC-53F8B67187B7}" dt="2024-05-10T17:05:23.994" v="10121" actId="20577"/>
          <ac:spMkLst>
            <pc:docMk/>
            <pc:sldMk cId="4015721980" sldId="391"/>
            <ac:spMk id="9" creationId="{576800B4-ED1D-AAFD-2771-C1C911CC7F05}"/>
          </ac:spMkLst>
        </pc:spChg>
        <pc:graphicFrameChg chg="add mod ord modGraphic">
          <ac:chgData name="Huang, Francis Howard" userId="fa24f61c-34a2-43fc-9ce4-84c2c5fba3f1" providerId="ADAL" clId="{D201D65C-F95D-4430-92DC-53F8B67187B7}" dt="2024-05-10T17:04:56.623" v="10110" actId="14734"/>
          <ac:graphicFrameMkLst>
            <pc:docMk/>
            <pc:sldMk cId="4015721980" sldId="391"/>
            <ac:graphicFrameMk id="7" creationId="{C648BE1C-C1C3-44A0-C236-8D2167B31060}"/>
          </ac:graphicFrameMkLst>
        </pc:graphicFrameChg>
      </pc:sldChg>
      <pc:sldChg chg="addSp modSp add mod">
        <pc:chgData name="Huang, Francis Howard" userId="fa24f61c-34a2-43fc-9ce4-84c2c5fba3f1" providerId="ADAL" clId="{D201D65C-F95D-4430-92DC-53F8B67187B7}" dt="2024-05-10T17:05:45.918" v="10130" actId="14734"/>
        <pc:sldMkLst>
          <pc:docMk/>
          <pc:sldMk cId="1126718861" sldId="392"/>
        </pc:sldMkLst>
        <pc:spChg chg="mod">
          <ac:chgData name="Huang, Francis Howard" userId="fa24f61c-34a2-43fc-9ce4-84c2c5fba3f1" providerId="ADAL" clId="{D201D65C-F95D-4430-92DC-53F8B67187B7}" dt="2024-05-10T17:05:38.321" v="10129" actId="20577"/>
          <ac:spMkLst>
            <pc:docMk/>
            <pc:sldMk cId="1126718861" sldId="392"/>
            <ac:spMk id="2" creationId="{1351517A-6FC2-627F-4FB8-7B5334E850F2}"/>
          </ac:spMkLst>
        </pc:spChg>
        <pc:spChg chg="add mod">
          <ac:chgData name="Huang, Francis Howard" userId="fa24f61c-34a2-43fc-9ce4-84c2c5fba3f1" providerId="ADAL" clId="{D201D65C-F95D-4430-92DC-53F8B67187B7}" dt="2024-05-10T16:13:28.070" v="8918" actId="20577"/>
          <ac:spMkLst>
            <pc:docMk/>
            <pc:sldMk cId="1126718861" sldId="392"/>
            <ac:spMk id="3" creationId="{75F86A9F-E074-0A26-CF86-40A93711A5DB}"/>
          </ac:spMkLst>
        </pc:spChg>
        <pc:spChg chg="add mod">
          <ac:chgData name="Huang, Francis Howard" userId="fa24f61c-34a2-43fc-9ce4-84c2c5fba3f1" providerId="ADAL" clId="{D201D65C-F95D-4430-92DC-53F8B67187B7}" dt="2024-05-10T16:13:39.910" v="8925" actId="27636"/>
          <ac:spMkLst>
            <pc:docMk/>
            <pc:sldMk cId="1126718861" sldId="392"/>
            <ac:spMk id="8" creationId="{9F8AFCA6-2F9B-8391-B782-AF16D0211D73}"/>
          </ac:spMkLst>
        </pc:spChg>
        <pc:spChg chg="mod">
          <ac:chgData name="Huang, Francis Howard" userId="fa24f61c-34a2-43fc-9ce4-84c2c5fba3f1" providerId="ADAL" clId="{D201D65C-F95D-4430-92DC-53F8B67187B7}" dt="2024-05-06T22:51:41.564" v="5153" actId="20577"/>
          <ac:spMkLst>
            <pc:docMk/>
            <pc:sldMk cId="1126718861" sldId="392"/>
            <ac:spMk id="9" creationId="{576800B4-ED1D-AAFD-2771-C1C911CC7F05}"/>
          </ac:spMkLst>
        </pc:spChg>
        <pc:graphicFrameChg chg="modGraphic">
          <ac:chgData name="Huang, Francis Howard" userId="fa24f61c-34a2-43fc-9ce4-84c2c5fba3f1" providerId="ADAL" clId="{D201D65C-F95D-4430-92DC-53F8B67187B7}" dt="2024-05-10T17:05:45.918" v="10130" actId="14734"/>
          <ac:graphicFrameMkLst>
            <pc:docMk/>
            <pc:sldMk cId="1126718861" sldId="392"/>
            <ac:graphicFrameMk id="7" creationId="{C648BE1C-C1C3-44A0-C236-8D2167B31060}"/>
          </ac:graphicFrameMkLst>
        </pc:graphicFrameChg>
      </pc:sldChg>
      <pc:sldChg chg="addSp delSp modSp new mod ord">
        <pc:chgData name="Huang, Francis Howard" userId="fa24f61c-34a2-43fc-9ce4-84c2c5fba3f1" providerId="ADAL" clId="{D201D65C-F95D-4430-92DC-53F8B67187B7}" dt="2024-05-10T16:14:27.032" v="8991" actId="1076"/>
        <pc:sldMkLst>
          <pc:docMk/>
          <pc:sldMk cId="1421987230" sldId="393"/>
        </pc:sldMkLst>
        <pc:spChg chg="mod">
          <ac:chgData name="Huang, Francis Howard" userId="fa24f61c-34a2-43fc-9ce4-84c2c5fba3f1" providerId="ADAL" clId="{D201D65C-F95D-4430-92DC-53F8B67187B7}" dt="2024-05-10T16:14:27.032" v="8991" actId="1076"/>
          <ac:spMkLst>
            <pc:docMk/>
            <pc:sldMk cId="1421987230" sldId="393"/>
            <ac:spMk id="2" creationId="{9CF8C871-99EA-2A21-54E0-1119682F8C37}"/>
          </ac:spMkLst>
        </pc:spChg>
        <pc:spChg chg="add del">
          <ac:chgData name="Huang, Francis Howard" userId="fa24f61c-34a2-43fc-9ce4-84c2c5fba3f1" providerId="ADAL" clId="{D201D65C-F95D-4430-92DC-53F8B67187B7}" dt="2024-05-06T23:05:06.341" v="5326" actId="22"/>
          <ac:spMkLst>
            <pc:docMk/>
            <pc:sldMk cId="1421987230" sldId="393"/>
            <ac:spMk id="3" creationId="{D28CEB97-E57D-58BC-3DFA-612746159A4D}"/>
          </ac:spMkLst>
        </pc:spChg>
        <pc:spChg chg="add mod">
          <ac:chgData name="Huang, Francis Howard" userId="fa24f61c-34a2-43fc-9ce4-84c2c5fba3f1" providerId="ADAL" clId="{D201D65C-F95D-4430-92DC-53F8B67187B7}" dt="2024-05-06T23:04:43.475" v="5325"/>
          <ac:spMkLst>
            <pc:docMk/>
            <pc:sldMk cId="1421987230" sldId="393"/>
            <ac:spMk id="7" creationId="{AD30C7B5-4E07-85AF-F082-94E3BBF2245E}"/>
          </ac:spMkLst>
        </pc:spChg>
        <pc:spChg chg="add del mod">
          <ac:chgData name="Huang, Francis Howard" userId="fa24f61c-34a2-43fc-9ce4-84c2c5fba3f1" providerId="ADAL" clId="{D201D65C-F95D-4430-92DC-53F8B67187B7}" dt="2024-05-06T23:06:30.545" v="5349" actId="478"/>
          <ac:spMkLst>
            <pc:docMk/>
            <pc:sldMk cId="1421987230" sldId="393"/>
            <ac:spMk id="11" creationId="{84FCF36A-195F-7742-EDA5-45FB44C24309}"/>
          </ac:spMkLst>
        </pc:spChg>
        <pc:picChg chg="add del mod ord">
          <ac:chgData name="Huang, Francis Howard" userId="fa24f61c-34a2-43fc-9ce4-84c2c5fba3f1" providerId="ADAL" clId="{D201D65C-F95D-4430-92DC-53F8B67187B7}" dt="2024-05-06T23:06:27.243" v="5347" actId="478"/>
          <ac:picMkLst>
            <pc:docMk/>
            <pc:sldMk cId="1421987230" sldId="393"/>
            <ac:picMk id="9" creationId="{A50F5977-5BC4-B4BE-0C06-1C3671CECF69}"/>
          </ac:picMkLst>
        </pc:picChg>
        <pc:picChg chg="add mod">
          <ac:chgData name="Huang, Francis Howard" userId="fa24f61c-34a2-43fc-9ce4-84c2c5fba3f1" providerId="ADAL" clId="{D201D65C-F95D-4430-92DC-53F8B67187B7}" dt="2024-05-06T23:06:33.289" v="5350" actId="1076"/>
          <ac:picMkLst>
            <pc:docMk/>
            <pc:sldMk cId="1421987230" sldId="393"/>
            <ac:picMk id="13" creationId="{7DBD4822-D193-1BED-737B-42E7DB1755A1}"/>
          </ac:picMkLst>
        </pc:picChg>
      </pc:sldChg>
      <pc:sldChg chg="modSp new mod">
        <pc:chgData name="Huang, Francis Howard" userId="fa24f61c-34a2-43fc-9ce4-84c2c5fba3f1" providerId="ADAL" clId="{D201D65C-F95D-4430-92DC-53F8B67187B7}" dt="2024-05-10T16:32:26.544" v="9524" actId="6549"/>
        <pc:sldMkLst>
          <pc:docMk/>
          <pc:sldMk cId="1662899926" sldId="394"/>
        </pc:sldMkLst>
        <pc:spChg chg="mod">
          <ac:chgData name="Huang, Francis Howard" userId="fa24f61c-34a2-43fc-9ce4-84c2c5fba3f1" providerId="ADAL" clId="{D201D65C-F95D-4430-92DC-53F8B67187B7}" dt="2024-05-06T23:20:38.147" v="6420" actId="20577"/>
          <ac:spMkLst>
            <pc:docMk/>
            <pc:sldMk cId="1662899926" sldId="394"/>
            <ac:spMk id="2" creationId="{33792173-01B3-941A-1880-A49ACAC5324E}"/>
          </ac:spMkLst>
        </pc:spChg>
        <pc:spChg chg="mod">
          <ac:chgData name="Huang, Francis Howard" userId="fa24f61c-34a2-43fc-9ce4-84c2c5fba3f1" providerId="ADAL" clId="{D201D65C-F95D-4430-92DC-53F8B67187B7}" dt="2024-05-10T16:32:26.544" v="9524" actId="6549"/>
          <ac:spMkLst>
            <pc:docMk/>
            <pc:sldMk cId="1662899926" sldId="394"/>
            <ac:spMk id="3" creationId="{8748257F-7434-AC69-B62B-402EA4FA9D63}"/>
          </ac:spMkLst>
        </pc:spChg>
      </pc:sldChg>
      <pc:sldChg chg="modSp new del mod">
        <pc:chgData name="Huang, Francis Howard" userId="fa24f61c-34a2-43fc-9ce4-84c2c5fba3f1" providerId="ADAL" clId="{D201D65C-F95D-4430-92DC-53F8B67187B7}" dt="2024-05-06T23:06:40.218" v="5353" actId="47"/>
        <pc:sldMkLst>
          <pc:docMk/>
          <pc:sldMk cId="3498765096" sldId="394"/>
        </pc:sldMkLst>
        <pc:spChg chg="mod">
          <ac:chgData name="Huang, Francis Howard" userId="fa24f61c-34a2-43fc-9ce4-84c2c5fba3f1" providerId="ADAL" clId="{D201D65C-F95D-4430-92DC-53F8B67187B7}" dt="2024-05-06T23:06:00.046" v="5346" actId="20577"/>
          <ac:spMkLst>
            <pc:docMk/>
            <pc:sldMk cId="3498765096" sldId="394"/>
            <ac:spMk id="2" creationId="{62956594-5DBE-DAD2-109B-BD8E91896A57}"/>
          </ac:spMkLst>
        </pc:spChg>
      </pc:sldChg>
      <pc:sldChg chg="modSp new mod modAnim">
        <pc:chgData name="Huang, Francis Howard" userId="fa24f61c-34a2-43fc-9ce4-84c2c5fba3f1" providerId="ADAL" clId="{D201D65C-F95D-4430-92DC-53F8B67187B7}" dt="2024-05-10T18:02:09.899" v="10374"/>
        <pc:sldMkLst>
          <pc:docMk/>
          <pc:sldMk cId="4023537256" sldId="395"/>
        </pc:sldMkLst>
        <pc:spChg chg="mod">
          <ac:chgData name="Huang, Francis Howard" userId="fa24f61c-34a2-43fc-9ce4-84c2c5fba3f1" providerId="ADAL" clId="{D201D65C-F95D-4430-92DC-53F8B67187B7}" dt="2024-05-06T23:12:48.461" v="5882" actId="313"/>
          <ac:spMkLst>
            <pc:docMk/>
            <pc:sldMk cId="4023537256" sldId="395"/>
            <ac:spMk id="2" creationId="{187DF48B-D60E-1945-AD6D-DF71E3C685DB}"/>
          </ac:spMkLst>
        </pc:spChg>
        <pc:spChg chg="mod">
          <ac:chgData name="Huang, Francis Howard" userId="fa24f61c-34a2-43fc-9ce4-84c2c5fba3f1" providerId="ADAL" clId="{D201D65C-F95D-4430-92DC-53F8B67187B7}" dt="2024-05-10T17:09:23.218" v="10132" actId="20577"/>
          <ac:spMkLst>
            <pc:docMk/>
            <pc:sldMk cId="4023537256" sldId="395"/>
            <ac:spMk id="3" creationId="{67C0BB64-FD13-8CFE-16ED-0222C2EA82B4}"/>
          </ac:spMkLst>
        </pc:spChg>
      </pc:sldChg>
      <pc:sldChg chg="modSp new mod modAnim">
        <pc:chgData name="Huang, Francis Howard" userId="fa24f61c-34a2-43fc-9ce4-84c2c5fba3f1" providerId="ADAL" clId="{D201D65C-F95D-4430-92DC-53F8B67187B7}" dt="2024-05-10T18:02:28.820" v="10375"/>
        <pc:sldMkLst>
          <pc:docMk/>
          <pc:sldMk cId="2307170526" sldId="396"/>
        </pc:sldMkLst>
        <pc:spChg chg="mod">
          <ac:chgData name="Huang, Francis Howard" userId="fa24f61c-34a2-43fc-9ce4-84c2c5fba3f1" providerId="ADAL" clId="{D201D65C-F95D-4430-92DC-53F8B67187B7}" dt="2024-05-06T23:32:13.103" v="6843" actId="20577"/>
          <ac:spMkLst>
            <pc:docMk/>
            <pc:sldMk cId="2307170526" sldId="396"/>
            <ac:spMk id="2" creationId="{34145C6D-87CE-5BEC-11BC-21F97406EA69}"/>
          </ac:spMkLst>
        </pc:spChg>
        <pc:spChg chg="mod">
          <ac:chgData name="Huang, Francis Howard" userId="fa24f61c-34a2-43fc-9ce4-84c2c5fba3f1" providerId="ADAL" clId="{D201D65C-F95D-4430-92DC-53F8B67187B7}" dt="2024-05-10T16:41:07.319" v="9910" actId="20577"/>
          <ac:spMkLst>
            <pc:docMk/>
            <pc:sldMk cId="2307170526" sldId="396"/>
            <ac:spMk id="3" creationId="{0A4D65EF-2BD0-6834-1E54-9C1CF1C1889A}"/>
          </ac:spMkLst>
        </pc:spChg>
      </pc:sldChg>
      <pc:sldChg chg="addSp modSp new mod modAnim">
        <pc:chgData name="Huang, Francis Howard" userId="fa24f61c-34a2-43fc-9ce4-84c2c5fba3f1" providerId="ADAL" clId="{D201D65C-F95D-4430-92DC-53F8B67187B7}" dt="2024-05-10T18:02:34.160" v="10376"/>
        <pc:sldMkLst>
          <pc:docMk/>
          <pc:sldMk cId="3635324515" sldId="397"/>
        </pc:sldMkLst>
        <pc:spChg chg="mod">
          <ac:chgData name="Huang, Francis Howard" userId="fa24f61c-34a2-43fc-9ce4-84c2c5fba3f1" providerId="ADAL" clId="{D201D65C-F95D-4430-92DC-53F8B67187B7}" dt="2024-05-06T23:57:57.570" v="7098" actId="20577"/>
          <ac:spMkLst>
            <pc:docMk/>
            <pc:sldMk cId="3635324515" sldId="397"/>
            <ac:spMk id="2" creationId="{BEC7F6F8-531C-1CA9-86BE-787CECC8D658}"/>
          </ac:spMkLst>
        </pc:spChg>
        <pc:spChg chg="mod">
          <ac:chgData name="Huang, Francis Howard" userId="fa24f61c-34a2-43fc-9ce4-84c2c5fba3f1" providerId="ADAL" clId="{D201D65C-F95D-4430-92DC-53F8B67187B7}" dt="2024-05-10T17:18:58.002" v="10266" actId="13926"/>
          <ac:spMkLst>
            <pc:docMk/>
            <pc:sldMk cId="3635324515" sldId="397"/>
            <ac:spMk id="3" creationId="{C25C0692-97F6-CCDB-6EDA-40ABE8C60912}"/>
          </ac:spMkLst>
        </pc:spChg>
        <pc:spChg chg="add mod">
          <ac:chgData name="Huang, Francis Howard" userId="fa24f61c-34a2-43fc-9ce4-84c2c5fba3f1" providerId="ADAL" clId="{D201D65C-F95D-4430-92DC-53F8B67187B7}" dt="2024-05-07T00:01:09.710" v="7104"/>
          <ac:spMkLst>
            <pc:docMk/>
            <pc:sldMk cId="3635324515" sldId="397"/>
            <ac:spMk id="7" creationId="{6C5CCEF5-2867-CE78-A10B-DDDD192DE5DB}"/>
          </ac:spMkLst>
        </pc:spChg>
      </pc:sldChg>
      <pc:sldChg chg="addSp modSp new mod">
        <pc:chgData name="Huang, Francis Howard" userId="fa24f61c-34a2-43fc-9ce4-84c2c5fba3f1" providerId="ADAL" clId="{D201D65C-F95D-4430-92DC-53F8B67187B7}" dt="2024-05-10T17:19:19.863" v="10269" actId="20577"/>
        <pc:sldMkLst>
          <pc:docMk/>
          <pc:sldMk cId="2595454440" sldId="398"/>
        </pc:sldMkLst>
        <pc:spChg chg="mod">
          <ac:chgData name="Huang, Francis Howard" userId="fa24f61c-34a2-43fc-9ce4-84c2c5fba3f1" providerId="ADAL" clId="{D201D65C-F95D-4430-92DC-53F8B67187B7}" dt="2024-05-07T00:00:53.889" v="7103"/>
          <ac:spMkLst>
            <pc:docMk/>
            <pc:sldMk cId="2595454440" sldId="398"/>
            <ac:spMk id="2" creationId="{7D535C39-0C83-4B7F-AC4F-A7ED95D3A524}"/>
          </ac:spMkLst>
        </pc:spChg>
        <pc:spChg chg="mod">
          <ac:chgData name="Huang, Francis Howard" userId="fa24f61c-34a2-43fc-9ce4-84c2c5fba3f1" providerId="ADAL" clId="{D201D65C-F95D-4430-92DC-53F8B67187B7}" dt="2024-05-10T17:19:19.863" v="10269" actId="20577"/>
          <ac:spMkLst>
            <pc:docMk/>
            <pc:sldMk cId="2595454440" sldId="398"/>
            <ac:spMk id="3" creationId="{E3532828-6090-0E59-BFAE-3B977AA9E560}"/>
          </ac:spMkLst>
        </pc:spChg>
        <pc:spChg chg="add mod">
          <ac:chgData name="Huang, Francis Howard" userId="fa24f61c-34a2-43fc-9ce4-84c2c5fba3f1" providerId="ADAL" clId="{D201D65C-F95D-4430-92DC-53F8B67187B7}" dt="2024-05-07T00:02:40.277" v="7138" actId="20577"/>
          <ac:spMkLst>
            <pc:docMk/>
            <pc:sldMk cId="2595454440" sldId="398"/>
            <ac:spMk id="7" creationId="{A99FF6C1-41E1-524F-70DC-E21B70D11EA8}"/>
          </ac:spMkLst>
        </pc:spChg>
      </pc:sldChg>
      <pc:sldChg chg="addSp delSp modSp new mod">
        <pc:chgData name="Huang, Francis Howard" userId="fa24f61c-34a2-43fc-9ce4-84c2c5fba3f1" providerId="ADAL" clId="{D201D65C-F95D-4430-92DC-53F8B67187B7}" dt="2024-05-10T17:20:24.702" v="10277" actId="13926"/>
        <pc:sldMkLst>
          <pc:docMk/>
          <pc:sldMk cId="4189386163" sldId="399"/>
        </pc:sldMkLst>
        <pc:spChg chg="mod">
          <ac:chgData name="Huang, Francis Howard" userId="fa24f61c-34a2-43fc-9ce4-84c2c5fba3f1" providerId="ADAL" clId="{D201D65C-F95D-4430-92DC-53F8B67187B7}" dt="2024-05-07T00:02:35.661" v="7137" actId="5793"/>
          <ac:spMkLst>
            <pc:docMk/>
            <pc:sldMk cId="4189386163" sldId="399"/>
            <ac:spMk id="2" creationId="{4ECCEDF7-AD9E-FDB9-92AD-64DFB672F8CB}"/>
          </ac:spMkLst>
        </pc:spChg>
        <pc:spChg chg="mod">
          <ac:chgData name="Huang, Francis Howard" userId="fa24f61c-34a2-43fc-9ce4-84c2c5fba3f1" providerId="ADAL" clId="{D201D65C-F95D-4430-92DC-53F8B67187B7}" dt="2024-05-10T17:20:24.702" v="10277" actId="13926"/>
          <ac:spMkLst>
            <pc:docMk/>
            <pc:sldMk cId="4189386163" sldId="399"/>
            <ac:spMk id="3" creationId="{8EE3CDE3-FA80-9A83-6E3D-E762625F92FD}"/>
          </ac:spMkLst>
        </pc:spChg>
        <pc:spChg chg="add del">
          <ac:chgData name="Huang, Francis Howard" userId="fa24f61c-34a2-43fc-9ce4-84c2c5fba3f1" providerId="ADAL" clId="{D201D65C-F95D-4430-92DC-53F8B67187B7}" dt="2024-05-07T00:02:44.396" v="7140" actId="22"/>
          <ac:spMkLst>
            <pc:docMk/>
            <pc:sldMk cId="4189386163" sldId="399"/>
            <ac:spMk id="8" creationId="{4235E4D5-D5F8-6E9A-86FA-AB10DA50ABAC}"/>
          </ac:spMkLst>
        </pc:spChg>
        <pc:spChg chg="add mod">
          <ac:chgData name="Huang, Francis Howard" userId="fa24f61c-34a2-43fc-9ce4-84c2c5fba3f1" providerId="ADAL" clId="{D201D65C-F95D-4430-92DC-53F8B67187B7}" dt="2024-05-07T00:02:49.108" v="7141"/>
          <ac:spMkLst>
            <pc:docMk/>
            <pc:sldMk cId="4189386163" sldId="399"/>
            <ac:spMk id="9" creationId="{2C0DE3E1-DB34-D8F0-DCFA-02B1151AF60C}"/>
          </ac:spMkLst>
        </pc:spChg>
      </pc:sldChg>
      <pc:sldChg chg="addSp delSp modSp new mod modAnim">
        <pc:chgData name="Huang, Francis Howard" userId="fa24f61c-34a2-43fc-9ce4-84c2c5fba3f1" providerId="ADAL" clId="{D201D65C-F95D-4430-92DC-53F8B67187B7}" dt="2024-05-10T18:04:54.705" v="10386" actId="20577"/>
        <pc:sldMkLst>
          <pc:docMk/>
          <pc:sldMk cId="999746796" sldId="400"/>
        </pc:sldMkLst>
        <pc:spChg chg="mod">
          <ac:chgData name="Huang, Francis Howard" userId="fa24f61c-34a2-43fc-9ce4-84c2c5fba3f1" providerId="ADAL" clId="{D201D65C-F95D-4430-92DC-53F8B67187B7}" dt="2024-05-10T18:04:54.705" v="10386" actId="20577"/>
          <ac:spMkLst>
            <pc:docMk/>
            <pc:sldMk cId="999746796" sldId="400"/>
            <ac:spMk id="2" creationId="{2FA690EA-A863-D79F-6D0D-A5A65B427ABE}"/>
          </ac:spMkLst>
        </pc:spChg>
        <pc:spChg chg="mod">
          <ac:chgData name="Huang, Francis Howard" userId="fa24f61c-34a2-43fc-9ce4-84c2c5fba3f1" providerId="ADAL" clId="{D201D65C-F95D-4430-92DC-53F8B67187B7}" dt="2024-05-10T17:22:03.390" v="10280" actId="20577"/>
          <ac:spMkLst>
            <pc:docMk/>
            <pc:sldMk cId="999746796" sldId="400"/>
            <ac:spMk id="3" creationId="{576E38EF-DC5E-1793-BD81-650CD422466C}"/>
          </ac:spMkLst>
        </pc:spChg>
        <pc:spChg chg="add mod">
          <ac:chgData name="Huang, Francis Howard" userId="fa24f61c-34a2-43fc-9ce4-84c2c5fba3f1" providerId="ADAL" clId="{D201D65C-F95D-4430-92DC-53F8B67187B7}" dt="2024-05-10T16:39:23.250" v="9830" actId="1076"/>
          <ac:spMkLst>
            <pc:docMk/>
            <pc:sldMk cId="999746796" sldId="400"/>
            <ac:spMk id="7" creationId="{9EE38EF8-7642-6A34-5B01-C8F884EC3F54}"/>
          </ac:spMkLst>
        </pc:spChg>
        <pc:spChg chg="add mod">
          <ac:chgData name="Huang, Francis Howard" userId="fa24f61c-34a2-43fc-9ce4-84c2c5fba3f1" providerId="ADAL" clId="{D201D65C-F95D-4430-92DC-53F8B67187B7}" dt="2024-05-10T16:35:46.194" v="9722" actId="1076"/>
          <ac:spMkLst>
            <pc:docMk/>
            <pc:sldMk cId="999746796" sldId="400"/>
            <ac:spMk id="9" creationId="{1ABBB827-1DD8-CF77-FB84-FCFA167557F2}"/>
          </ac:spMkLst>
        </pc:spChg>
        <pc:spChg chg="add mod">
          <ac:chgData name="Huang, Francis Howard" userId="fa24f61c-34a2-43fc-9ce4-84c2c5fba3f1" providerId="ADAL" clId="{D201D65C-F95D-4430-92DC-53F8B67187B7}" dt="2024-05-10T16:35:53.672" v="9723" actId="1076"/>
          <ac:spMkLst>
            <pc:docMk/>
            <pc:sldMk cId="999746796" sldId="400"/>
            <ac:spMk id="10" creationId="{9095AA4E-4CB3-3066-EDD5-1D32B5D30BD4}"/>
          </ac:spMkLst>
        </pc:spChg>
        <pc:spChg chg="add mod">
          <ac:chgData name="Huang, Francis Howard" userId="fa24f61c-34a2-43fc-9ce4-84c2c5fba3f1" providerId="ADAL" clId="{D201D65C-F95D-4430-92DC-53F8B67187B7}" dt="2024-05-07T00:14:59.459" v="7489" actId="1076"/>
          <ac:spMkLst>
            <pc:docMk/>
            <pc:sldMk cId="999746796" sldId="400"/>
            <ac:spMk id="11" creationId="{EDA11703-3A89-334B-7460-D65E5F3B4B14}"/>
          </ac:spMkLst>
        </pc:spChg>
        <pc:spChg chg="add mod">
          <ac:chgData name="Huang, Francis Howard" userId="fa24f61c-34a2-43fc-9ce4-84c2c5fba3f1" providerId="ADAL" clId="{D201D65C-F95D-4430-92DC-53F8B67187B7}" dt="2024-05-07T00:14:53.470" v="7488" actId="1076"/>
          <ac:spMkLst>
            <pc:docMk/>
            <pc:sldMk cId="999746796" sldId="400"/>
            <ac:spMk id="12" creationId="{1AD4B4F1-D886-5B93-B80A-6F60CA34B5DA}"/>
          </ac:spMkLst>
        </pc:spChg>
        <pc:spChg chg="add mod">
          <ac:chgData name="Huang, Francis Howard" userId="fa24f61c-34a2-43fc-9ce4-84c2c5fba3f1" providerId="ADAL" clId="{D201D65C-F95D-4430-92DC-53F8B67187B7}" dt="2024-05-10T17:22:26.304" v="10298" actId="20577"/>
          <ac:spMkLst>
            <pc:docMk/>
            <pc:sldMk cId="999746796" sldId="400"/>
            <ac:spMk id="19" creationId="{E1232ECA-2F12-364E-47B0-6384C89A0B01}"/>
          </ac:spMkLst>
        </pc:spChg>
        <pc:spChg chg="add mod">
          <ac:chgData name="Huang, Francis Howard" userId="fa24f61c-34a2-43fc-9ce4-84c2c5fba3f1" providerId="ADAL" clId="{D201D65C-F95D-4430-92DC-53F8B67187B7}" dt="2024-05-10T17:22:21.910" v="10295" actId="6549"/>
          <ac:spMkLst>
            <pc:docMk/>
            <pc:sldMk cId="999746796" sldId="400"/>
            <ac:spMk id="20" creationId="{0E5B2B27-E0B7-AA7E-E477-B9B4800FFBED}"/>
          </ac:spMkLst>
        </pc:spChg>
        <pc:picChg chg="add del mod">
          <ac:chgData name="Huang, Francis Howard" userId="fa24f61c-34a2-43fc-9ce4-84c2c5fba3f1" providerId="ADAL" clId="{D201D65C-F95D-4430-92DC-53F8B67187B7}" dt="2024-05-07T00:12:09.347" v="7359" actId="478"/>
          <ac:picMkLst>
            <pc:docMk/>
            <pc:sldMk cId="999746796" sldId="400"/>
            <ac:picMk id="8" creationId="{3CC04094-B525-D56E-3063-6F495AC48C8F}"/>
          </ac:picMkLst>
        </pc:picChg>
        <pc:picChg chg="add del mod">
          <ac:chgData name="Huang, Francis Howard" userId="fa24f61c-34a2-43fc-9ce4-84c2c5fba3f1" providerId="ADAL" clId="{D201D65C-F95D-4430-92DC-53F8B67187B7}" dt="2024-05-07T00:12:43.714" v="7362" actId="478"/>
          <ac:picMkLst>
            <pc:docMk/>
            <pc:sldMk cId="999746796" sldId="400"/>
            <ac:picMk id="14" creationId="{8873719E-3252-ACC4-D26C-EBDB2C44BE92}"/>
          </ac:picMkLst>
        </pc:picChg>
        <pc:picChg chg="add mod ord">
          <ac:chgData name="Huang, Francis Howard" userId="fa24f61c-34a2-43fc-9ce4-84c2c5fba3f1" providerId="ADAL" clId="{D201D65C-F95D-4430-92DC-53F8B67187B7}" dt="2024-05-07T00:12:50.623" v="7365" actId="167"/>
          <ac:picMkLst>
            <pc:docMk/>
            <pc:sldMk cId="999746796" sldId="400"/>
            <ac:picMk id="16" creationId="{3D63C413-DCE5-6F3A-8768-2010E0C3B0C7}"/>
          </ac:picMkLst>
        </pc:picChg>
        <pc:picChg chg="add mod">
          <ac:chgData name="Huang, Francis Howard" userId="fa24f61c-34a2-43fc-9ce4-84c2c5fba3f1" providerId="ADAL" clId="{D201D65C-F95D-4430-92DC-53F8B67187B7}" dt="2024-05-07T00:15:09.252" v="7492" actId="1076"/>
          <ac:picMkLst>
            <pc:docMk/>
            <pc:sldMk cId="999746796" sldId="400"/>
            <ac:picMk id="18" creationId="{B21E56E3-EC48-1A60-EB3B-30D70A327C56}"/>
          </ac:picMkLst>
        </pc:picChg>
        <pc:cxnChg chg="add mod">
          <ac:chgData name="Huang, Francis Howard" userId="fa24f61c-34a2-43fc-9ce4-84c2c5fba3f1" providerId="ADAL" clId="{D201D65C-F95D-4430-92DC-53F8B67187B7}" dt="2024-05-10T16:36:53.895" v="9726" actId="1582"/>
          <ac:cxnSpMkLst>
            <pc:docMk/>
            <pc:sldMk cId="999746796" sldId="400"/>
            <ac:cxnSpMk id="13" creationId="{78D72221-3562-2ACB-E03D-0ED659C934E7}"/>
          </ac:cxnSpMkLst>
        </pc:cxnChg>
        <pc:cxnChg chg="add mod">
          <ac:chgData name="Huang, Francis Howard" userId="fa24f61c-34a2-43fc-9ce4-84c2c5fba3f1" providerId="ADAL" clId="{D201D65C-F95D-4430-92DC-53F8B67187B7}" dt="2024-05-10T16:37:00.963" v="9729" actId="14100"/>
          <ac:cxnSpMkLst>
            <pc:docMk/>
            <pc:sldMk cId="999746796" sldId="400"/>
            <ac:cxnSpMk id="14" creationId="{699EF828-FD1A-6836-CB9F-653558B86ED4}"/>
          </ac:cxnSpMkLst>
        </pc:cxnChg>
        <pc:cxnChg chg="add mod">
          <ac:chgData name="Huang, Francis Howard" userId="fa24f61c-34a2-43fc-9ce4-84c2c5fba3f1" providerId="ADAL" clId="{D201D65C-F95D-4430-92DC-53F8B67187B7}" dt="2024-05-10T17:22:21.264" v="10294" actId="20577"/>
          <ac:cxnSpMkLst>
            <pc:docMk/>
            <pc:sldMk cId="999746796" sldId="400"/>
            <ac:cxnSpMk id="21" creationId="{2CAE82D2-9BEA-3700-328F-5D5FE659BDDC}"/>
          </ac:cxnSpMkLst>
        </pc:cxnChg>
        <pc:cxnChg chg="add mod">
          <ac:chgData name="Huang, Francis Howard" userId="fa24f61c-34a2-43fc-9ce4-84c2c5fba3f1" providerId="ADAL" clId="{D201D65C-F95D-4430-92DC-53F8B67187B7}" dt="2024-05-10T16:38:35.783" v="9763" actId="14100"/>
          <ac:cxnSpMkLst>
            <pc:docMk/>
            <pc:sldMk cId="999746796" sldId="400"/>
            <ac:cxnSpMk id="24" creationId="{3C90A045-C3A3-2032-F854-5E9196EBBE0E}"/>
          </ac:cxnSpMkLst>
        </pc:cxnChg>
        <pc:cxnChg chg="add del mod">
          <ac:chgData name="Huang, Francis Howard" userId="fa24f61c-34a2-43fc-9ce4-84c2c5fba3f1" providerId="ADAL" clId="{D201D65C-F95D-4430-92DC-53F8B67187B7}" dt="2024-05-10T16:38:59.151" v="9766" actId="478"/>
          <ac:cxnSpMkLst>
            <pc:docMk/>
            <pc:sldMk cId="999746796" sldId="400"/>
            <ac:cxnSpMk id="29" creationId="{F5F6B768-8A75-C6CD-A81B-C6387350FBBF}"/>
          </ac:cxnSpMkLst>
        </pc:cxnChg>
      </pc:sldChg>
      <pc:sldChg chg="modSp new mod modAnim">
        <pc:chgData name="Huang, Francis Howard" userId="fa24f61c-34a2-43fc-9ce4-84c2c5fba3f1" providerId="ADAL" clId="{D201D65C-F95D-4430-92DC-53F8B67187B7}" dt="2024-05-10T18:06:14.111" v="10388"/>
        <pc:sldMkLst>
          <pc:docMk/>
          <pc:sldMk cId="1502074010" sldId="401"/>
        </pc:sldMkLst>
        <pc:spChg chg="mod">
          <ac:chgData name="Huang, Francis Howard" userId="fa24f61c-34a2-43fc-9ce4-84c2c5fba3f1" providerId="ADAL" clId="{D201D65C-F95D-4430-92DC-53F8B67187B7}" dt="2024-05-07T00:19:22.834" v="7714" actId="5793"/>
          <ac:spMkLst>
            <pc:docMk/>
            <pc:sldMk cId="1502074010" sldId="401"/>
            <ac:spMk id="2" creationId="{4D7360DD-765B-A309-03EA-F5BF51B22031}"/>
          </ac:spMkLst>
        </pc:spChg>
        <pc:spChg chg="mod">
          <ac:chgData name="Huang, Francis Howard" userId="fa24f61c-34a2-43fc-9ce4-84c2c5fba3f1" providerId="ADAL" clId="{D201D65C-F95D-4430-92DC-53F8B67187B7}" dt="2024-05-10T18:06:08.150" v="10387" actId="20577"/>
          <ac:spMkLst>
            <pc:docMk/>
            <pc:sldMk cId="1502074010" sldId="401"/>
            <ac:spMk id="3" creationId="{0DC25293-E171-B2AC-ECD9-637A84EDCF3F}"/>
          </ac:spMkLst>
        </pc:spChg>
      </pc:sldChg>
      <pc:sldChg chg="modSp new mod modAnim">
        <pc:chgData name="Huang, Francis Howard" userId="fa24f61c-34a2-43fc-9ce4-84c2c5fba3f1" providerId="ADAL" clId="{D201D65C-F95D-4430-92DC-53F8B67187B7}" dt="2024-05-10T18:06:43.120" v="10431" actId="114"/>
        <pc:sldMkLst>
          <pc:docMk/>
          <pc:sldMk cId="213330389" sldId="402"/>
        </pc:sldMkLst>
        <pc:spChg chg="mod">
          <ac:chgData name="Huang, Francis Howard" userId="fa24f61c-34a2-43fc-9ce4-84c2c5fba3f1" providerId="ADAL" clId="{D201D65C-F95D-4430-92DC-53F8B67187B7}" dt="2024-05-07T00:20:55.651" v="7893" actId="20577"/>
          <ac:spMkLst>
            <pc:docMk/>
            <pc:sldMk cId="213330389" sldId="402"/>
            <ac:spMk id="2" creationId="{0B434F55-65D0-3161-1CF2-16091EE95BAB}"/>
          </ac:spMkLst>
        </pc:spChg>
        <pc:spChg chg="mod">
          <ac:chgData name="Huang, Francis Howard" userId="fa24f61c-34a2-43fc-9ce4-84c2c5fba3f1" providerId="ADAL" clId="{D201D65C-F95D-4430-92DC-53F8B67187B7}" dt="2024-05-10T18:06:43.120" v="10431" actId="114"/>
          <ac:spMkLst>
            <pc:docMk/>
            <pc:sldMk cId="213330389" sldId="402"/>
            <ac:spMk id="3" creationId="{639D8DDF-D5CD-CCD6-6C30-E624BFB62EDB}"/>
          </ac:spMkLst>
        </pc:spChg>
      </pc:sldChg>
      <pc:sldChg chg="addSp delSp modSp new mod">
        <pc:chgData name="Huang, Francis Howard" userId="fa24f61c-34a2-43fc-9ce4-84c2c5fba3f1" providerId="ADAL" clId="{D201D65C-F95D-4430-92DC-53F8B67187B7}" dt="2024-05-10T16:42:38.240" v="9913" actId="1076"/>
        <pc:sldMkLst>
          <pc:docMk/>
          <pc:sldMk cId="2132120019" sldId="403"/>
        </pc:sldMkLst>
        <pc:spChg chg="mod">
          <ac:chgData name="Huang, Francis Howard" userId="fa24f61c-34a2-43fc-9ce4-84c2c5fba3f1" providerId="ADAL" clId="{D201D65C-F95D-4430-92DC-53F8B67187B7}" dt="2024-05-07T00:26:58.305" v="8251" actId="114"/>
          <ac:spMkLst>
            <pc:docMk/>
            <pc:sldMk cId="2132120019" sldId="403"/>
            <ac:spMk id="2" creationId="{54FF7E18-26DA-F0B0-0978-814A17159424}"/>
          </ac:spMkLst>
        </pc:spChg>
        <pc:spChg chg="del">
          <ac:chgData name="Huang, Francis Howard" userId="fa24f61c-34a2-43fc-9ce4-84c2c5fba3f1" providerId="ADAL" clId="{D201D65C-F95D-4430-92DC-53F8B67187B7}" dt="2024-05-07T00:26:32.235" v="8206" actId="22"/>
          <ac:spMkLst>
            <pc:docMk/>
            <pc:sldMk cId="2132120019" sldId="403"/>
            <ac:spMk id="3" creationId="{9EA65523-F82E-826F-90A6-63A952DD636F}"/>
          </ac:spMkLst>
        </pc:spChg>
        <pc:picChg chg="add mod">
          <ac:chgData name="Huang, Francis Howard" userId="fa24f61c-34a2-43fc-9ce4-84c2c5fba3f1" providerId="ADAL" clId="{D201D65C-F95D-4430-92DC-53F8B67187B7}" dt="2024-05-07T00:25:30.528" v="8205" actId="1076"/>
          <ac:picMkLst>
            <pc:docMk/>
            <pc:sldMk cId="2132120019" sldId="403"/>
            <ac:picMk id="8" creationId="{E76BCA4F-CD13-9C22-466D-FB96D41F8EB0}"/>
          </ac:picMkLst>
        </pc:picChg>
        <pc:picChg chg="add mod ord">
          <ac:chgData name="Huang, Francis Howard" userId="fa24f61c-34a2-43fc-9ce4-84c2c5fba3f1" providerId="ADAL" clId="{D201D65C-F95D-4430-92DC-53F8B67187B7}" dt="2024-05-10T16:42:38.240" v="9913" actId="1076"/>
          <ac:picMkLst>
            <pc:docMk/>
            <pc:sldMk cId="2132120019" sldId="403"/>
            <ac:picMk id="10" creationId="{53C045C8-65AC-E92C-A789-DE2D18835AA4}"/>
          </ac:picMkLst>
        </pc:picChg>
      </pc:sldChg>
      <pc:sldChg chg="modSp new mod">
        <pc:chgData name="Huang, Francis Howard" userId="fa24f61c-34a2-43fc-9ce4-84c2c5fba3f1" providerId="ADAL" clId="{D201D65C-F95D-4430-92DC-53F8B67187B7}" dt="2024-05-10T16:43:14.282" v="9968" actId="20577"/>
        <pc:sldMkLst>
          <pc:docMk/>
          <pc:sldMk cId="1613483566" sldId="404"/>
        </pc:sldMkLst>
        <pc:spChg chg="mod">
          <ac:chgData name="Huang, Francis Howard" userId="fa24f61c-34a2-43fc-9ce4-84c2c5fba3f1" providerId="ADAL" clId="{D201D65C-F95D-4430-92DC-53F8B67187B7}" dt="2024-05-07T00:43:30.359" v="8510" actId="20577"/>
          <ac:spMkLst>
            <pc:docMk/>
            <pc:sldMk cId="1613483566" sldId="404"/>
            <ac:spMk id="2" creationId="{BC580FCF-D7EF-3EE0-B50A-2ABE2EA565BB}"/>
          </ac:spMkLst>
        </pc:spChg>
        <pc:spChg chg="mod">
          <ac:chgData name="Huang, Francis Howard" userId="fa24f61c-34a2-43fc-9ce4-84c2c5fba3f1" providerId="ADAL" clId="{D201D65C-F95D-4430-92DC-53F8B67187B7}" dt="2024-05-10T16:43:14.282" v="9968" actId="20577"/>
          <ac:spMkLst>
            <pc:docMk/>
            <pc:sldMk cId="1613483566" sldId="404"/>
            <ac:spMk id="3" creationId="{1D2DD0DB-B1B3-1F4D-CA0E-F38084E6201D}"/>
          </ac:spMkLst>
        </pc:spChg>
      </pc:sldChg>
      <pc:sldChg chg="modSp add mod">
        <pc:chgData name="Huang, Francis Howard" userId="fa24f61c-34a2-43fc-9ce4-84c2c5fba3f1" providerId="ADAL" clId="{D201D65C-F95D-4430-92DC-53F8B67187B7}" dt="2024-05-07T14:32:37.185" v="8786" actId="1036"/>
        <pc:sldMkLst>
          <pc:docMk/>
          <pc:sldMk cId="4072912593" sldId="405"/>
        </pc:sldMkLst>
        <pc:spChg chg="mod">
          <ac:chgData name="Huang, Francis Howard" userId="fa24f61c-34a2-43fc-9ce4-84c2c5fba3f1" providerId="ADAL" clId="{D201D65C-F95D-4430-92DC-53F8B67187B7}" dt="2024-05-07T14:32:37.185" v="8786" actId="1036"/>
          <ac:spMkLst>
            <pc:docMk/>
            <pc:sldMk cId="4072912593" sldId="405"/>
            <ac:spMk id="7" creationId="{867BD021-998F-4AEE-A731-7EBE5D49F559}"/>
          </ac:spMkLst>
        </pc:spChg>
      </pc:sldChg>
      <pc:sldChg chg="addSp modSp new mod">
        <pc:chgData name="Huang, Francis Howard" userId="fa24f61c-34a2-43fc-9ce4-84c2c5fba3f1" providerId="ADAL" clId="{D201D65C-F95D-4430-92DC-53F8B67187B7}" dt="2024-05-14T03:23:25.715" v="10700" actId="6549"/>
        <pc:sldMkLst>
          <pc:docMk/>
          <pc:sldMk cId="1981382164" sldId="406"/>
        </pc:sldMkLst>
        <pc:spChg chg="mod">
          <ac:chgData name="Huang, Francis Howard" userId="fa24f61c-34a2-43fc-9ce4-84c2c5fba3f1" providerId="ADAL" clId="{D201D65C-F95D-4430-92DC-53F8B67187B7}" dt="2024-05-14T00:51:48.154" v="10695" actId="5793"/>
          <ac:spMkLst>
            <pc:docMk/>
            <pc:sldMk cId="1981382164" sldId="406"/>
            <ac:spMk id="2" creationId="{03524251-A439-43C0-8AB4-7D756171BB74}"/>
          </ac:spMkLst>
        </pc:spChg>
        <pc:spChg chg="mod">
          <ac:chgData name="Huang, Francis Howard" userId="fa24f61c-34a2-43fc-9ce4-84c2c5fba3f1" providerId="ADAL" clId="{D201D65C-F95D-4430-92DC-53F8B67187B7}" dt="2024-05-14T03:23:25.715" v="10700" actId="6549"/>
          <ac:spMkLst>
            <pc:docMk/>
            <pc:sldMk cId="1981382164" sldId="406"/>
            <ac:spMk id="3" creationId="{22D76533-E372-A47D-8685-3AD745E71250}"/>
          </ac:spMkLst>
        </pc:spChg>
        <pc:picChg chg="add mod">
          <ac:chgData name="Huang, Francis Howard" userId="fa24f61c-34a2-43fc-9ce4-84c2c5fba3f1" providerId="ADAL" clId="{D201D65C-F95D-4430-92DC-53F8B67187B7}" dt="2024-05-14T03:23:21.279" v="10699" actId="1076"/>
          <ac:picMkLst>
            <pc:docMk/>
            <pc:sldMk cId="1981382164" sldId="406"/>
            <ac:picMk id="8" creationId="{9E329625-8E77-A669-0CDB-10B3012E94D4}"/>
          </ac:picMkLst>
        </pc:picChg>
      </pc:sldChg>
      <pc:sldMasterChg chg="modSp modSldLayout">
        <pc:chgData name="Huang, Francis Howard" userId="fa24f61c-34a2-43fc-9ce4-84c2c5fba3f1" providerId="ADAL" clId="{D201D65C-F95D-4430-92DC-53F8B67187B7}" dt="2024-05-06T17:28:28.579" v="605"/>
        <pc:sldMasterMkLst>
          <pc:docMk/>
          <pc:sldMasterMk cId="2922257535" sldId="2147483660"/>
        </pc:sldMasterMkLst>
        <pc:spChg chg="mod">
          <ac:chgData name="Huang, Francis Howard" userId="fa24f61c-34a2-43fc-9ce4-84c2c5fba3f1" providerId="ADAL" clId="{D201D65C-F95D-4430-92DC-53F8B67187B7}" dt="2024-05-06T17:28:28.579" v="605"/>
          <ac:spMkLst>
            <pc:docMk/>
            <pc:sldMasterMk cId="2922257535" sldId="2147483660"/>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ac:spMk id="3"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ac:spMk id="4"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ac:spMk id="5"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ac:spMk id="6" creationId="{00000000-0000-0000-0000-000000000000}"/>
          </ac:spMkLst>
        </pc:spChg>
        <pc:sldLayoutChg chg="modSp">
          <pc:chgData name="Huang, Francis Howard" userId="fa24f61c-34a2-43fc-9ce4-84c2c5fba3f1" providerId="ADAL" clId="{D201D65C-F95D-4430-92DC-53F8B67187B7}" dt="2024-05-06T17:28:28.579" v="605"/>
          <pc:sldLayoutMkLst>
            <pc:docMk/>
            <pc:sldMasterMk cId="2922257535" sldId="2147483660"/>
            <pc:sldLayoutMk cId="2693415871" sldId="2147483661"/>
          </pc:sldLayoutMkLst>
          <pc:spChg chg="mod">
            <ac:chgData name="Huang, Francis Howard" userId="fa24f61c-34a2-43fc-9ce4-84c2c5fba3f1" providerId="ADAL" clId="{D201D65C-F95D-4430-92DC-53F8B67187B7}" dt="2024-05-06T17:28:28.579" v="605"/>
            <ac:spMkLst>
              <pc:docMk/>
              <pc:sldMasterMk cId="2922257535" sldId="2147483660"/>
              <pc:sldLayoutMk cId="2693415871" sldId="2147483661"/>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2693415871" sldId="2147483661"/>
              <ac:spMk id="3"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2693415871" sldId="2147483661"/>
              <ac:spMk id="5" creationId="{00000000-0000-0000-0000-000000000000}"/>
            </ac:spMkLst>
          </pc:spChg>
        </pc:sldLayoutChg>
        <pc:sldLayoutChg chg="modSp mod">
          <pc:chgData name="Huang, Francis Howard" userId="fa24f61c-34a2-43fc-9ce4-84c2c5fba3f1" providerId="ADAL" clId="{D201D65C-F95D-4430-92DC-53F8B67187B7}" dt="2024-05-06T17:14:32.525" v="532" actId="2711"/>
          <pc:sldLayoutMkLst>
            <pc:docMk/>
            <pc:sldMasterMk cId="2922257535" sldId="2147483660"/>
            <pc:sldLayoutMk cId="555858286" sldId="2147483662"/>
          </pc:sldLayoutMkLst>
          <pc:spChg chg="mod">
            <ac:chgData name="Huang, Francis Howard" userId="fa24f61c-34a2-43fc-9ce4-84c2c5fba3f1" providerId="ADAL" clId="{D201D65C-F95D-4430-92DC-53F8B67187B7}" dt="2024-05-06T17:14:22.816" v="531" actId="2711"/>
            <ac:spMkLst>
              <pc:docMk/>
              <pc:sldMasterMk cId="2922257535" sldId="2147483660"/>
              <pc:sldLayoutMk cId="555858286" sldId="2147483662"/>
              <ac:spMk id="2" creationId="{00000000-0000-0000-0000-000000000000}"/>
            </ac:spMkLst>
          </pc:spChg>
          <pc:spChg chg="mod">
            <ac:chgData name="Huang, Francis Howard" userId="fa24f61c-34a2-43fc-9ce4-84c2c5fba3f1" providerId="ADAL" clId="{D201D65C-F95D-4430-92DC-53F8B67187B7}" dt="2024-05-06T17:14:32.525" v="532" actId="2711"/>
            <ac:spMkLst>
              <pc:docMk/>
              <pc:sldMasterMk cId="2922257535" sldId="2147483660"/>
              <pc:sldLayoutMk cId="555858286" sldId="2147483662"/>
              <ac:spMk id="3" creationId="{00000000-0000-0000-0000-000000000000}"/>
            </ac:spMkLst>
          </pc:spChg>
          <pc:spChg chg="mod">
            <ac:chgData name="Huang, Francis Howard" userId="fa24f61c-34a2-43fc-9ce4-84c2c5fba3f1" providerId="ADAL" clId="{D201D65C-F95D-4430-92DC-53F8B67187B7}" dt="2024-05-06T17:10:15.319" v="177" actId="20577"/>
            <ac:spMkLst>
              <pc:docMk/>
              <pc:sldMasterMk cId="2922257535" sldId="2147483660"/>
              <pc:sldLayoutMk cId="555858286" sldId="2147483662"/>
              <ac:spMk id="5" creationId="{00000000-0000-0000-0000-000000000000}"/>
            </ac:spMkLst>
          </pc:spChg>
        </pc:sldLayoutChg>
        <pc:sldLayoutChg chg="modSp">
          <pc:chgData name="Huang, Francis Howard" userId="fa24f61c-34a2-43fc-9ce4-84c2c5fba3f1" providerId="ADAL" clId="{D201D65C-F95D-4430-92DC-53F8B67187B7}" dt="2024-05-06T17:28:28.579" v="605"/>
          <pc:sldLayoutMkLst>
            <pc:docMk/>
            <pc:sldMasterMk cId="2922257535" sldId="2147483660"/>
            <pc:sldLayoutMk cId="3166927379" sldId="2147483663"/>
          </pc:sldLayoutMkLst>
          <pc:spChg chg="mod">
            <ac:chgData name="Huang, Francis Howard" userId="fa24f61c-34a2-43fc-9ce4-84c2c5fba3f1" providerId="ADAL" clId="{D201D65C-F95D-4430-92DC-53F8B67187B7}" dt="2024-05-06T17:28:28.579" v="605"/>
            <ac:spMkLst>
              <pc:docMk/>
              <pc:sldMasterMk cId="2922257535" sldId="2147483660"/>
              <pc:sldLayoutMk cId="3166927379" sldId="2147483663"/>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3166927379" sldId="2147483663"/>
              <ac:spMk id="3"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3166927379" sldId="2147483663"/>
              <ac:spMk id="5" creationId="{00000000-0000-0000-0000-000000000000}"/>
            </ac:spMkLst>
          </pc:spChg>
        </pc:sldLayoutChg>
        <pc:sldLayoutChg chg="modSp">
          <pc:chgData name="Huang, Francis Howard" userId="fa24f61c-34a2-43fc-9ce4-84c2c5fba3f1" providerId="ADAL" clId="{D201D65C-F95D-4430-92DC-53F8B67187B7}" dt="2024-05-06T17:28:28.579" v="605"/>
          <pc:sldLayoutMkLst>
            <pc:docMk/>
            <pc:sldMasterMk cId="2922257535" sldId="2147483660"/>
            <pc:sldLayoutMk cId="4156891338" sldId="2147483664"/>
          </pc:sldLayoutMkLst>
          <pc:spChg chg="mod">
            <ac:chgData name="Huang, Francis Howard" userId="fa24f61c-34a2-43fc-9ce4-84c2c5fba3f1" providerId="ADAL" clId="{D201D65C-F95D-4430-92DC-53F8B67187B7}" dt="2024-05-06T17:28:28.579" v="605"/>
            <ac:spMkLst>
              <pc:docMk/>
              <pc:sldMasterMk cId="2922257535" sldId="2147483660"/>
              <pc:sldLayoutMk cId="4156891338" sldId="2147483664"/>
              <ac:spMk id="3"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4156891338" sldId="2147483664"/>
              <ac:spMk id="4"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4156891338" sldId="2147483664"/>
              <ac:spMk id="6" creationId="{00000000-0000-0000-0000-000000000000}"/>
            </ac:spMkLst>
          </pc:spChg>
        </pc:sldLayoutChg>
        <pc:sldLayoutChg chg="modSp">
          <pc:chgData name="Huang, Francis Howard" userId="fa24f61c-34a2-43fc-9ce4-84c2c5fba3f1" providerId="ADAL" clId="{D201D65C-F95D-4430-92DC-53F8B67187B7}" dt="2024-05-06T17:28:28.579" v="605"/>
          <pc:sldLayoutMkLst>
            <pc:docMk/>
            <pc:sldMasterMk cId="2922257535" sldId="2147483660"/>
            <pc:sldLayoutMk cId="1897309168" sldId="2147483665"/>
          </pc:sldLayoutMkLst>
          <pc:spChg chg="mod">
            <ac:chgData name="Huang, Francis Howard" userId="fa24f61c-34a2-43fc-9ce4-84c2c5fba3f1" providerId="ADAL" clId="{D201D65C-F95D-4430-92DC-53F8B67187B7}" dt="2024-05-06T17:28:28.579" v="605"/>
            <ac:spMkLst>
              <pc:docMk/>
              <pc:sldMasterMk cId="2922257535" sldId="2147483660"/>
              <pc:sldLayoutMk cId="1897309168" sldId="2147483665"/>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1897309168" sldId="2147483665"/>
              <ac:spMk id="3"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1897309168" sldId="2147483665"/>
              <ac:spMk id="4"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1897309168" sldId="2147483665"/>
              <ac:spMk id="5"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1897309168" sldId="2147483665"/>
              <ac:spMk id="6"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1897309168" sldId="2147483665"/>
              <ac:spMk id="8" creationId="{00000000-0000-0000-0000-000000000000}"/>
            </ac:spMkLst>
          </pc:spChg>
        </pc:sldLayoutChg>
        <pc:sldLayoutChg chg="modSp">
          <pc:chgData name="Huang, Francis Howard" userId="fa24f61c-34a2-43fc-9ce4-84c2c5fba3f1" providerId="ADAL" clId="{D201D65C-F95D-4430-92DC-53F8B67187B7}" dt="2024-05-06T17:10:49.126" v="178"/>
          <pc:sldLayoutMkLst>
            <pc:docMk/>
            <pc:sldMasterMk cId="2922257535" sldId="2147483660"/>
            <pc:sldLayoutMk cId="893952546" sldId="2147483666"/>
          </pc:sldLayoutMkLst>
          <pc:spChg chg="mod">
            <ac:chgData name="Huang, Francis Howard" userId="fa24f61c-34a2-43fc-9ce4-84c2c5fba3f1" providerId="ADAL" clId="{D201D65C-F95D-4430-92DC-53F8B67187B7}" dt="2024-05-06T17:10:49.126" v="178"/>
            <ac:spMkLst>
              <pc:docMk/>
              <pc:sldMasterMk cId="2922257535" sldId="2147483660"/>
              <pc:sldLayoutMk cId="893952546" sldId="2147483666"/>
              <ac:spMk id="4" creationId="{00000000-0000-0000-0000-000000000000}"/>
            </ac:spMkLst>
          </pc:spChg>
        </pc:sldLayoutChg>
        <pc:sldLayoutChg chg="modSp">
          <pc:chgData name="Huang, Francis Howard" userId="fa24f61c-34a2-43fc-9ce4-84c2c5fba3f1" providerId="ADAL" clId="{D201D65C-F95D-4430-92DC-53F8B67187B7}" dt="2024-05-06T17:10:49.126" v="178"/>
          <pc:sldLayoutMkLst>
            <pc:docMk/>
            <pc:sldMasterMk cId="2922257535" sldId="2147483660"/>
            <pc:sldLayoutMk cId="4170679471" sldId="2147483667"/>
          </pc:sldLayoutMkLst>
          <pc:spChg chg="mod">
            <ac:chgData name="Huang, Francis Howard" userId="fa24f61c-34a2-43fc-9ce4-84c2c5fba3f1" providerId="ADAL" clId="{D201D65C-F95D-4430-92DC-53F8B67187B7}" dt="2024-05-06T17:10:49.126" v="178"/>
            <ac:spMkLst>
              <pc:docMk/>
              <pc:sldMasterMk cId="2922257535" sldId="2147483660"/>
              <pc:sldLayoutMk cId="4170679471" sldId="2147483667"/>
              <ac:spMk id="3" creationId="{00000000-0000-0000-0000-000000000000}"/>
            </ac:spMkLst>
          </pc:spChg>
        </pc:sldLayoutChg>
        <pc:sldLayoutChg chg="modSp">
          <pc:chgData name="Huang, Francis Howard" userId="fa24f61c-34a2-43fc-9ce4-84c2c5fba3f1" providerId="ADAL" clId="{D201D65C-F95D-4430-92DC-53F8B67187B7}" dt="2024-05-06T17:28:28.579" v="605"/>
          <pc:sldLayoutMkLst>
            <pc:docMk/>
            <pc:sldMasterMk cId="2922257535" sldId="2147483660"/>
            <pc:sldLayoutMk cId="367235419" sldId="2147483668"/>
          </pc:sldLayoutMkLst>
          <pc:spChg chg="mod">
            <ac:chgData name="Huang, Francis Howard" userId="fa24f61c-34a2-43fc-9ce4-84c2c5fba3f1" providerId="ADAL" clId="{D201D65C-F95D-4430-92DC-53F8B67187B7}" dt="2024-05-06T17:28:28.579" v="605"/>
            <ac:spMkLst>
              <pc:docMk/>
              <pc:sldMasterMk cId="2922257535" sldId="2147483660"/>
              <pc:sldLayoutMk cId="367235419" sldId="2147483668"/>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367235419" sldId="2147483668"/>
              <ac:spMk id="3"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367235419" sldId="2147483668"/>
              <ac:spMk id="4"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367235419" sldId="2147483668"/>
              <ac:spMk id="6" creationId="{00000000-0000-0000-0000-000000000000}"/>
            </ac:spMkLst>
          </pc:spChg>
        </pc:sldLayoutChg>
        <pc:sldLayoutChg chg="modSp">
          <pc:chgData name="Huang, Francis Howard" userId="fa24f61c-34a2-43fc-9ce4-84c2c5fba3f1" providerId="ADAL" clId="{D201D65C-F95D-4430-92DC-53F8B67187B7}" dt="2024-05-06T17:28:28.579" v="605"/>
          <pc:sldLayoutMkLst>
            <pc:docMk/>
            <pc:sldMasterMk cId="2922257535" sldId="2147483660"/>
            <pc:sldLayoutMk cId="246898686" sldId="2147483669"/>
          </pc:sldLayoutMkLst>
          <pc:spChg chg="mod">
            <ac:chgData name="Huang, Francis Howard" userId="fa24f61c-34a2-43fc-9ce4-84c2c5fba3f1" providerId="ADAL" clId="{D201D65C-F95D-4430-92DC-53F8B67187B7}" dt="2024-05-06T17:28:28.579" v="605"/>
            <ac:spMkLst>
              <pc:docMk/>
              <pc:sldMasterMk cId="2922257535" sldId="2147483660"/>
              <pc:sldLayoutMk cId="246898686" sldId="2147483669"/>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246898686" sldId="2147483669"/>
              <ac:spMk id="3"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246898686" sldId="2147483669"/>
              <ac:spMk id="4"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246898686" sldId="2147483669"/>
              <ac:spMk id="6" creationId="{00000000-0000-0000-0000-000000000000}"/>
            </ac:spMkLst>
          </pc:spChg>
        </pc:sldLayoutChg>
        <pc:sldLayoutChg chg="modSp">
          <pc:chgData name="Huang, Francis Howard" userId="fa24f61c-34a2-43fc-9ce4-84c2c5fba3f1" providerId="ADAL" clId="{D201D65C-F95D-4430-92DC-53F8B67187B7}" dt="2024-05-06T17:10:49.126" v="178"/>
          <pc:sldLayoutMkLst>
            <pc:docMk/>
            <pc:sldMasterMk cId="2922257535" sldId="2147483660"/>
            <pc:sldLayoutMk cId="798359212" sldId="2147483670"/>
          </pc:sldLayoutMkLst>
          <pc:spChg chg="mod">
            <ac:chgData name="Huang, Francis Howard" userId="fa24f61c-34a2-43fc-9ce4-84c2c5fba3f1" providerId="ADAL" clId="{D201D65C-F95D-4430-92DC-53F8B67187B7}" dt="2024-05-06T17:10:49.126" v="178"/>
            <ac:spMkLst>
              <pc:docMk/>
              <pc:sldMasterMk cId="2922257535" sldId="2147483660"/>
              <pc:sldLayoutMk cId="798359212" sldId="2147483670"/>
              <ac:spMk id="5" creationId="{00000000-0000-0000-0000-000000000000}"/>
            </ac:spMkLst>
          </pc:spChg>
        </pc:sldLayoutChg>
        <pc:sldLayoutChg chg="modSp">
          <pc:chgData name="Huang, Francis Howard" userId="fa24f61c-34a2-43fc-9ce4-84c2c5fba3f1" providerId="ADAL" clId="{D201D65C-F95D-4430-92DC-53F8B67187B7}" dt="2024-05-06T17:28:28.579" v="605"/>
          <pc:sldLayoutMkLst>
            <pc:docMk/>
            <pc:sldMasterMk cId="2922257535" sldId="2147483660"/>
            <pc:sldLayoutMk cId="854552345" sldId="2147483671"/>
          </pc:sldLayoutMkLst>
          <pc:spChg chg="mod">
            <ac:chgData name="Huang, Francis Howard" userId="fa24f61c-34a2-43fc-9ce4-84c2c5fba3f1" providerId="ADAL" clId="{D201D65C-F95D-4430-92DC-53F8B67187B7}" dt="2024-05-06T17:28:28.579" v="605"/>
            <ac:spMkLst>
              <pc:docMk/>
              <pc:sldMasterMk cId="2922257535" sldId="2147483660"/>
              <pc:sldLayoutMk cId="854552345" sldId="2147483671"/>
              <ac:spMk id="2" creationId="{00000000-0000-0000-0000-000000000000}"/>
            </ac:spMkLst>
          </pc:spChg>
          <pc:spChg chg="mod">
            <ac:chgData name="Huang, Francis Howard" userId="fa24f61c-34a2-43fc-9ce4-84c2c5fba3f1" providerId="ADAL" clId="{D201D65C-F95D-4430-92DC-53F8B67187B7}" dt="2024-05-06T17:28:28.579" v="605"/>
            <ac:spMkLst>
              <pc:docMk/>
              <pc:sldMasterMk cId="2922257535" sldId="2147483660"/>
              <pc:sldLayoutMk cId="854552345" sldId="2147483671"/>
              <ac:spMk id="3" creationId="{00000000-0000-0000-0000-000000000000}"/>
            </ac:spMkLst>
          </pc:spChg>
          <pc:spChg chg="mod">
            <ac:chgData name="Huang, Francis Howard" userId="fa24f61c-34a2-43fc-9ce4-84c2c5fba3f1" providerId="ADAL" clId="{D201D65C-F95D-4430-92DC-53F8B67187B7}" dt="2024-05-06T17:10:49.126" v="178"/>
            <ac:spMkLst>
              <pc:docMk/>
              <pc:sldMasterMk cId="2922257535" sldId="2147483660"/>
              <pc:sldLayoutMk cId="854552345" sldId="2147483671"/>
              <ac:spMk id="5" creationId="{00000000-0000-0000-0000-000000000000}"/>
            </ac:spMkLst>
          </pc:spChg>
        </pc:sldLayoutChg>
      </pc:sldMasterChg>
      <pc:sldMasterChg chg="modSldLayout">
        <pc:chgData name="Huang, Francis Howard" userId="fa24f61c-34a2-43fc-9ce4-84c2c5fba3f1" providerId="ADAL" clId="{D201D65C-F95D-4430-92DC-53F8B67187B7}" dt="2024-05-06T17:38:10.117" v="984" actId="404"/>
        <pc:sldMasterMkLst>
          <pc:docMk/>
          <pc:sldMasterMk cId="731155731" sldId="2147483672"/>
        </pc:sldMasterMkLst>
        <pc:sldLayoutChg chg="modSp">
          <pc:chgData name="Huang, Francis Howard" userId="fa24f61c-34a2-43fc-9ce4-84c2c5fba3f1" providerId="ADAL" clId="{D201D65C-F95D-4430-92DC-53F8B67187B7}" dt="2024-05-06T17:38:10.117" v="984" actId="404"/>
          <pc:sldLayoutMkLst>
            <pc:docMk/>
            <pc:sldMasterMk cId="731155731" sldId="2147483672"/>
            <pc:sldLayoutMk cId="2474326743" sldId="2147483674"/>
          </pc:sldLayoutMkLst>
          <pc:spChg chg="mod">
            <ac:chgData name="Huang, Francis Howard" userId="fa24f61c-34a2-43fc-9ce4-84c2c5fba3f1" providerId="ADAL" clId="{D201D65C-F95D-4430-92DC-53F8B67187B7}" dt="2024-05-06T17:38:10.117" v="984" actId="404"/>
            <ac:spMkLst>
              <pc:docMk/>
              <pc:sldMasterMk cId="731155731" sldId="2147483672"/>
              <pc:sldLayoutMk cId="2474326743" sldId="2147483674"/>
              <ac:spMk id="2" creationId="{00000000-0000-0000-0000-000000000000}"/>
            </ac:spMkLst>
          </pc:spChg>
          <pc:spChg chg="mod">
            <ac:chgData name="Huang, Francis Howard" userId="fa24f61c-34a2-43fc-9ce4-84c2c5fba3f1" providerId="ADAL" clId="{D201D65C-F95D-4430-92DC-53F8B67187B7}" dt="2024-05-06T17:36:01.770" v="882" actId="2711"/>
            <ac:spMkLst>
              <pc:docMk/>
              <pc:sldMasterMk cId="731155731" sldId="2147483672"/>
              <pc:sldLayoutMk cId="2474326743" sldId="2147483674"/>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D0A8789-3657-4AC6-96D1-163750786F44}" type="datetimeFigureOut">
              <a:rPr lang="en-US" smtClean="0"/>
              <a:t>5/13/2024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0126335-2E5A-43DE-BBF9-1C6044603766}" type="slidenum">
              <a:rPr lang="en-US" smtClean="0"/>
              <a:t>‹#›</a:t>
            </a:fld>
            <a:endParaRPr lang="en-US"/>
          </a:p>
        </p:txBody>
      </p:sp>
    </p:spTree>
    <p:extLst>
      <p:ext uri="{BB962C8B-B14F-4D97-AF65-F5344CB8AC3E}">
        <p14:creationId xmlns:p14="http://schemas.microsoft.com/office/powerpoint/2010/main" val="302190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126335-2E5A-43DE-BBF9-1C6044603766}" type="slidenum">
              <a:rPr lang="en-US" smtClean="0"/>
              <a:t>1</a:t>
            </a:fld>
            <a:endParaRPr lang="en-US"/>
          </a:p>
        </p:txBody>
      </p:sp>
    </p:spTree>
    <p:extLst>
      <p:ext uri="{BB962C8B-B14F-4D97-AF65-F5344CB8AC3E}">
        <p14:creationId xmlns:p14="http://schemas.microsoft.com/office/powerpoint/2010/main" val="79567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126335-2E5A-43DE-BBF9-1C6044603766}" type="slidenum">
              <a:rPr lang="en-US" smtClean="0"/>
              <a:t>2</a:t>
            </a:fld>
            <a:endParaRPr lang="en-US"/>
          </a:p>
        </p:txBody>
      </p:sp>
    </p:spTree>
    <p:extLst>
      <p:ext uri="{BB962C8B-B14F-4D97-AF65-F5344CB8AC3E}">
        <p14:creationId xmlns:p14="http://schemas.microsoft.com/office/powerpoint/2010/main" val="249509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B0C18-D999-4B05-B9AF-0BA54B137B21}" type="datetime1">
              <a:rPr lang="en-US" smtClean="0"/>
              <a:t>5/13/2024</a:t>
            </a:fld>
            <a:endParaRPr lang="en-US"/>
          </a:p>
        </p:txBody>
      </p:sp>
      <p:sp>
        <p:nvSpPr>
          <p:cNvPr id="5" name="Footer Placeholder 4"/>
          <p:cNvSpPr>
            <a:spLocks noGrp="1"/>
          </p:cNvSpPr>
          <p:nvPr>
            <p:ph type="ftr" sz="quarter" idx="11"/>
          </p:nvPr>
        </p:nvSpPr>
        <p:spPr/>
        <p:txBody>
          <a:bodyPr/>
          <a:lstStyle/>
          <a:p>
            <a:r>
              <a:rPr lang="en-US"/>
              <a:t>Huang  / For discussion purposes only.</a:t>
            </a:r>
            <a:endParaRPr lang="en-US" dirty="0"/>
          </a:p>
        </p:txBody>
      </p:sp>
      <p:sp>
        <p:nvSpPr>
          <p:cNvPr id="6" name="Slide Number Placeholder 5"/>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338553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56CBC-089A-41A9-8A65-E5CDF00E059F}" type="datetime1">
              <a:rPr lang="en-US" smtClean="0"/>
              <a:t>5/13/2024</a:t>
            </a:fld>
            <a:endParaRPr lang="en-US"/>
          </a:p>
        </p:txBody>
      </p:sp>
      <p:sp>
        <p:nvSpPr>
          <p:cNvPr id="5" name="Footer Placeholder 4"/>
          <p:cNvSpPr>
            <a:spLocks noGrp="1"/>
          </p:cNvSpPr>
          <p:nvPr>
            <p:ph type="ftr" sz="quarter" idx="11"/>
          </p:nvPr>
        </p:nvSpPr>
        <p:spPr/>
        <p:txBody>
          <a:bodyPr/>
          <a:lstStyle/>
          <a:p>
            <a:r>
              <a:rPr lang="en-US"/>
              <a:t>Huang  / For discussion purposes only.</a:t>
            </a:r>
            <a:endParaRPr lang="en-US" dirty="0"/>
          </a:p>
        </p:txBody>
      </p:sp>
      <p:sp>
        <p:nvSpPr>
          <p:cNvPr id="6" name="Slide Number Placeholder 5"/>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362208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CF3C5-A638-4531-8BCB-BC1F0242D86E}" type="datetime1">
              <a:rPr lang="en-US" smtClean="0"/>
              <a:t>5/13/2024</a:t>
            </a:fld>
            <a:endParaRPr lang="en-US"/>
          </a:p>
        </p:txBody>
      </p:sp>
      <p:sp>
        <p:nvSpPr>
          <p:cNvPr id="5" name="Footer Placeholder 4"/>
          <p:cNvSpPr>
            <a:spLocks noGrp="1"/>
          </p:cNvSpPr>
          <p:nvPr>
            <p:ph type="ftr" sz="quarter" idx="11"/>
          </p:nvPr>
        </p:nvSpPr>
        <p:spPr/>
        <p:txBody>
          <a:bodyPr/>
          <a:lstStyle/>
          <a:p>
            <a:r>
              <a:rPr lang="en-US"/>
              <a:t>Huang  / For discussion purposes only.</a:t>
            </a:r>
            <a:endParaRPr lang="en-US" dirty="0"/>
          </a:p>
        </p:txBody>
      </p:sp>
      <p:sp>
        <p:nvSpPr>
          <p:cNvPr id="6" name="Slide Number Placeholder 5"/>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32499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Roboto Black" panose="02000000000000000000" pitchFamily="2" charset="0"/>
                <a:ea typeface="Roboto Black" panose="02000000000000000000" pitchFamily="2"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Roboto" panose="02000000000000000000" pitchFamily="2" charset="0"/>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p:cNvSpPr>
            <a:spLocks noGrp="1"/>
          </p:cNvSpPr>
          <p:nvPr>
            <p:ph type="ftr" sz="quarter" idx="11"/>
          </p:nvPr>
        </p:nvSpPr>
        <p:spPr/>
        <p:txBody>
          <a:bodyPr/>
          <a:lstStyle/>
          <a:p>
            <a:r>
              <a:rPr lang="en-US"/>
              <a:t>Huang / For discussion purposes only.</a:t>
            </a:r>
            <a:endParaRPr lang="en-US" dirty="0"/>
          </a:p>
        </p:txBody>
      </p:sp>
      <p:sp>
        <p:nvSpPr>
          <p:cNvPr id="6" name="Slide Number Placeholder 5"/>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247432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EE50C-5646-46FB-ABAD-88A48C5F2F4D}" type="datetime1">
              <a:rPr lang="en-US" smtClean="0"/>
              <a:t>5/13/2024</a:t>
            </a:fld>
            <a:endParaRPr lang="en-US"/>
          </a:p>
        </p:txBody>
      </p:sp>
      <p:sp>
        <p:nvSpPr>
          <p:cNvPr id="5" name="Footer Placeholder 4"/>
          <p:cNvSpPr>
            <a:spLocks noGrp="1"/>
          </p:cNvSpPr>
          <p:nvPr>
            <p:ph type="ftr" sz="quarter" idx="11"/>
          </p:nvPr>
        </p:nvSpPr>
        <p:spPr/>
        <p:txBody>
          <a:bodyPr/>
          <a:lstStyle/>
          <a:p>
            <a:r>
              <a:rPr lang="en-US"/>
              <a:t>Huang  / For discussion purposes only.</a:t>
            </a:r>
            <a:endParaRPr lang="en-US" dirty="0"/>
          </a:p>
        </p:txBody>
      </p:sp>
      <p:sp>
        <p:nvSpPr>
          <p:cNvPr id="6" name="Slide Number Placeholder 5"/>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379434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D0D96A-DF0F-42D8-B5F2-70A7F16F0B82}" type="datetime1">
              <a:rPr lang="en-US" smtClean="0"/>
              <a:t>5/13/2024</a:t>
            </a:fld>
            <a:endParaRPr lang="en-US"/>
          </a:p>
        </p:txBody>
      </p:sp>
      <p:sp>
        <p:nvSpPr>
          <p:cNvPr id="6" name="Footer Placeholder 5"/>
          <p:cNvSpPr>
            <a:spLocks noGrp="1"/>
          </p:cNvSpPr>
          <p:nvPr>
            <p:ph type="ftr" sz="quarter" idx="11"/>
          </p:nvPr>
        </p:nvSpPr>
        <p:spPr/>
        <p:txBody>
          <a:bodyPr/>
          <a:lstStyle/>
          <a:p>
            <a:r>
              <a:rPr lang="en-US"/>
              <a:t>Huang  / For discussion purposes only.</a:t>
            </a:r>
            <a:endParaRPr lang="en-US" dirty="0"/>
          </a:p>
        </p:txBody>
      </p:sp>
      <p:sp>
        <p:nvSpPr>
          <p:cNvPr id="7" name="Slide Number Placeholder 6"/>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20344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883CD-284C-4F03-8A0F-DB4B9708E811}" type="datetime1">
              <a:rPr lang="en-US" smtClean="0"/>
              <a:t>5/13/2024</a:t>
            </a:fld>
            <a:endParaRPr lang="en-US"/>
          </a:p>
        </p:txBody>
      </p:sp>
      <p:sp>
        <p:nvSpPr>
          <p:cNvPr id="8" name="Footer Placeholder 7"/>
          <p:cNvSpPr>
            <a:spLocks noGrp="1"/>
          </p:cNvSpPr>
          <p:nvPr>
            <p:ph type="ftr" sz="quarter" idx="11"/>
          </p:nvPr>
        </p:nvSpPr>
        <p:spPr/>
        <p:txBody>
          <a:bodyPr/>
          <a:lstStyle/>
          <a:p>
            <a:r>
              <a:rPr lang="en-US"/>
              <a:t>Huang  / For discussion purposes only.</a:t>
            </a:r>
            <a:endParaRPr lang="en-US" dirty="0"/>
          </a:p>
        </p:txBody>
      </p:sp>
      <p:sp>
        <p:nvSpPr>
          <p:cNvPr id="9" name="Slide Number Placeholder 8"/>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1198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6A71E-26C4-4E01-A5D9-50B75D261D01}" type="datetime1">
              <a:rPr lang="en-US" smtClean="0"/>
              <a:t>5/13/2024</a:t>
            </a:fld>
            <a:endParaRPr lang="en-US"/>
          </a:p>
        </p:txBody>
      </p:sp>
      <p:sp>
        <p:nvSpPr>
          <p:cNvPr id="4" name="Footer Placeholder 3"/>
          <p:cNvSpPr>
            <a:spLocks noGrp="1"/>
          </p:cNvSpPr>
          <p:nvPr>
            <p:ph type="ftr" sz="quarter" idx="11"/>
          </p:nvPr>
        </p:nvSpPr>
        <p:spPr/>
        <p:txBody>
          <a:bodyPr/>
          <a:lstStyle/>
          <a:p>
            <a:r>
              <a:rPr lang="en-US"/>
              <a:t>Huang  / For discussion purposes only.</a:t>
            </a:r>
            <a:endParaRPr lang="en-US" dirty="0"/>
          </a:p>
        </p:txBody>
      </p:sp>
      <p:sp>
        <p:nvSpPr>
          <p:cNvPr id="5" name="Slide Number Placeholder 4"/>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371370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E307-C97D-4A52-A55A-0B0E7F8D3277}" type="datetime1">
              <a:rPr lang="en-US" smtClean="0"/>
              <a:t>5/13/2024</a:t>
            </a:fld>
            <a:endParaRPr lang="en-US"/>
          </a:p>
        </p:txBody>
      </p:sp>
      <p:sp>
        <p:nvSpPr>
          <p:cNvPr id="3" name="Footer Placeholder 2"/>
          <p:cNvSpPr>
            <a:spLocks noGrp="1"/>
          </p:cNvSpPr>
          <p:nvPr>
            <p:ph type="ftr" sz="quarter" idx="11"/>
          </p:nvPr>
        </p:nvSpPr>
        <p:spPr/>
        <p:txBody>
          <a:bodyPr/>
          <a:lstStyle/>
          <a:p>
            <a:r>
              <a:rPr lang="en-US"/>
              <a:t>Huang  / For discussion purposes only.</a:t>
            </a:r>
            <a:endParaRPr lang="en-US" dirty="0"/>
          </a:p>
        </p:txBody>
      </p:sp>
      <p:sp>
        <p:nvSpPr>
          <p:cNvPr id="4" name="Slide Number Placeholder 3"/>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215506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3BC64-DD2C-4E33-A05C-CD4DD4CED3CC}" type="datetime1">
              <a:rPr lang="en-US" smtClean="0"/>
              <a:t>5/13/2024</a:t>
            </a:fld>
            <a:endParaRPr lang="en-US"/>
          </a:p>
        </p:txBody>
      </p:sp>
      <p:sp>
        <p:nvSpPr>
          <p:cNvPr id="6" name="Footer Placeholder 5"/>
          <p:cNvSpPr>
            <a:spLocks noGrp="1"/>
          </p:cNvSpPr>
          <p:nvPr>
            <p:ph type="ftr" sz="quarter" idx="11"/>
          </p:nvPr>
        </p:nvSpPr>
        <p:spPr/>
        <p:txBody>
          <a:bodyPr/>
          <a:lstStyle/>
          <a:p>
            <a:r>
              <a:rPr lang="en-US"/>
              <a:t>Huang  / For discussion purposes only.</a:t>
            </a:r>
            <a:endParaRPr lang="en-US" dirty="0"/>
          </a:p>
        </p:txBody>
      </p:sp>
      <p:sp>
        <p:nvSpPr>
          <p:cNvPr id="7" name="Slide Number Placeholder 6"/>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155624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12910D-7D5A-4244-B967-30EA28565E63}" type="datetime1">
              <a:rPr lang="en-US" smtClean="0"/>
              <a:t>5/13/2024</a:t>
            </a:fld>
            <a:endParaRPr lang="en-US"/>
          </a:p>
        </p:txBody>
      </p:sp>
      <p:sp>
        <p:nvSpPr>
          <p:cNvPr id="6" name="Footer Placeholder 5"/>
          <p:cNvSpPr>
            <a:spLocks noGrp="1"/>
          </p:cNvSpPr>
          <p:nvPr>
            <p:ph type="ftr" sz="quarter" idx="11"/>
          </p:nvPr>
        </p:nvSpPr>
        <p:spPr/>
        <p:txBody>
          <a:bodyPr/>
          <a:lstStyle/>
          <a:p>
            <a:r>
              <a:rPr lang="en-US"/>
              <a:t>Huang  / For discussion purposes only.</a:t>
            </a:r>
            <a:endParaRPr lang="en-US" dirty="0"/>
          </a:p>
        </p:txBody>
      </p:sp>
      <p:sp>
        <p:nvSpPr>
          <p:cNvPr id="7" name="Slide Number Placeholder 6"/>
          <p:cNvSpPr>
            <a:spLocks noGrp="1"/>
          </p:cNvSpPr>
          <p:nvPr>
            <p:ph type="sldNum" sz="quarter" idx="12"/>
          </p:nvPr>
        </p:nvSpPr>
        <p:spPr/>
        <p:txBody>
          <a:bodyPr/>
          <a:lstStyle/>
          <a:p>
            <a:fld id="{AD5C31EE-0D05-4A74-9E00-E5546E2A4681}" type="slidenum">
              <a:rPr lang="en-US" smtClean="0"/>
              <a:t>‹#›</a:t>
            </a:fld>
            <a:endParaRPr lang="en-US"/>
          </a:p>
        </p:txBody>
      </p:sp>
    </p:spTree>
    <p:extLst>
      <p:ext uri="{BB962C8B-B14F-4D97-AF65-F5344CB8AC3E}">
        <p14:creationId xmlns:p14="http://schemas.microsoft.com/office/powerpoint/2010/main" val="338373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EA4C4-1508-4416-B9D1-DDF9CC1A8AF1}" type="datetime1">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Huang  / For discussion purposes only.</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C31EE-0D05-4A74-9E00-E5546E2A4681}" type="slidenum">
              <a:rPr lang="en-US" smtClean="0"/>
              <a:t>‹#›</a:t>
            </a:fld>
            <a:endParaRPr lang="en-US"/>
          </a:p>
        </p:txBody>
      </p:sp>
    </p:spTree>
    <p:extLst>
      <p:ext uri="{BB962C8B-B14F-4D97-AF65-F5344CB8AC3E}">
        <p14:creationId xmlns:p14="http://schemas.microsoft.com/office/powerpoint/2010/main" val="7311557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francish.net/" TargetMode="External"/><Relationship Id="rId4" Type="http://schemas.openxmlformats.org/officeDocument/2006/relationships/hyperlink" Target="mailto:huangf@missouri.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imss2019.org/international-database/" TargetMode="External"/><Relationship Id="rId7" Type="http://schemas.openxmlformats.org/officeDocument/2006/relationships/hyperlink" Target="https://www.air.org/project/nces-data-r-project-edsurvey" TargetMode="External"/><Relationship Id="rId2" Type="http://schemas.openxmlformats.org/officeDocument/2006/relationships/hyperlink" Target="https://timssandpirls.bc.edu/pirls2016/international-database/index.html" TargetMode="External"/><Relationship Id="rId1" Type="http://schemas.openxmlformats.org/officeDocument/2006/relationships/slideLayout" Target="../slideLayouts/slideLayout2.xml"/><Relationship Id="rId6" Type="http://schemas.openxmlformats.org/officeDocument/2006/relationships/hyperlink" Target="https://www.iea.nl/research-services/training#section-200" TargetMode="External"/><Relationship Id="rId5" Type="http://schemas.openxmlformats.org/officeDocument/2006/relationships/hyperlink" Target="https://nces.ed.gov/surveys/international/ide/" TargetMode="External"/><Relationship Id="rId4" Type="http://schemas.openxmlformats.org/officeDocument/2006/relationships/hyperlink" Target="https://www.oecd.org/pisa/data/2018databa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nam02.safelinks.protection.outlook.com/?url=https%3A%2F%2Fsites.google.com%2Fview%2Fhlmworkshop%2Finstructors&amp;data=05%7C02%7Chuangf%40missouri.edu%7C25de3323d81b43d4f70108dc1838733b%7Ce3fefdbef7e9401ba51a355e01b05a89%7C0%7C0%7C638411877932565131%7CUnknown%7CTWFpbGZsb3d8eyJWIjoiMC4wLjAwMDAiLCJQIjoiV2luMzIiLCJBTiI6Ik1haWwiLCJXVCI6Mn0%3D%7C3000%7C%7C%7C&amp;sdata=GVwVaKDJsyOINIrxbQsVu%2BM%2BChAXxsO4QnPdFxLWvm4%3D&amp;reserved=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oecd.org/pisa/data/pisa2022technicalreport/PISA-2022-Technical-Report-Ch-10-PISA-SurveyWeighting.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7lOpMHa02l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8309" y="935552"/>
            <a:ext cx="10349346" cy="2387600"/>
          </a:xfrm>
        </p:spPr>
        <p:txBody>
          <a:bodyPr>
            <a:normAutofit/>
          </a:bodyPr>
          <a:lstStyle/>
          <a:p>
            <a:r>
              <a:rPr lang="en-US" sz="2400" dirty="0">
                <a:latin typeface="Roboto Black" panose="02000000000000000000" pitchFamily="2" charset="0"/>
                <a:ea typeface="Roboto Black" panose="02000000000000000000" pitchFamily="2" charset="0"/>
              </a:rPr>
              <a:t>Analyzing international large-scale assessments using R</a:t>
            </a:r>
            <a:br>
              <a:rPr lang="en-US" sz="2400" dirty="0">
                <a:latin typeface="Roboto Black" panose="02000000000000000000" pitchFamily="2" charset="0"/>
                <a:ea typeface="Roboto Black" panose="02000000000000000000" pitchFamily="2" charset="0"/>
              </a:rPr>
            </a:br>
            <a:r>
              <a:rPr lang="en-US" sz="1200" dirty="0">
                <a:latin typeface="Roboto Black" panose="02000000000000000000" pitchFamily="2" charset="0"/>
                <a:ea typeface="Roboto Black" panose="02000000000000000000" pitchFamily="2" charset="0"/>
              </a:rPr>
              <a:t>2024.05.16</a:t>
            </a:r>
            <a:br>
              <a:rPr lang="en-US" sz="2400" dirty="0">
                <a:latin typeface="Roboto Black" panose="02000000000000000000" pitchFamily="2" charset="0"/>
                <a:ea typeface="Roboto Black" panose="02000000000000000000" pitchFamily="2" charset="0"/>
              </a:rPr>
            </a:br>
            <a:endParaRPr lang="en-US" sz="2400" dirty="0">
              <a:latin typeface="Roboto Black" panose="02000000000000000000" pitchFamily="2" charset="0"/>
              <a:ea typeface="Roboto Black" panose="02000000000000000000" pitchFamily="2" charset="0"/>
            </a:endParaRPr>
          </a:p>
        </p:txBody>
      </p:sp>
      <p:cxnSp>
        <p:nvCxnSpPr>
          <p:cNvPr id="4" name="Straight Connector 3">
            <a:extLst>
              <a:ext uri="{FF2B5EF4-FFF2-40B4-BE49-F238E27FC236}">
                <a16:creationId xmlns:a16="http://schemas.microsoft.com/office/drawing/2014/main" id="{8328BEC1-3EB4-49AA-8E76-C9DBA95AC82F}"/>
              </a:ext>
            </a:extLst>
          </p:cNvPr>
          <p:cNvCxnSpPr>
            <a:cxnSpLocks/>
          </p:cNvCxnSpPr>
          <p:nvPr/>
        </p:nvCxnSpPr>
        <p:spPr>
          <a:xfrm>
            <a:off x="3825073" y="3315670"/>
            <a:ext cx="4757266" cy="0"/>
          </a:xfrm>
          <a:prstGeom prst="line">
            <a:avLst/>
          </a:prstGeom>
          <a:ln w="41275"/>
        </p:spPr>
        <p:style>
          <a:lnRef idx="1">
            <a:schemeClr val="accent2"/>
          </a:lnRef>
          <a:fillRef idx="0">
            <a:schemeClr val="accent2"/>
          </a:fillRef>
          <a:effectRef idx="0">
            <a:schemeClr val="accent2"/>
          </a:effectRef>
          <a:fontRef idx="minor">
            <a:schemeClr val="tx1"/>
          </a:fontRef>
        </p:style>
      </p:cxnSp>
      <p:sp>
        <p:nvSpPr>
          <p:cNvPr id="6" name="Subtitle 2">
            <a:extLst>
              <a:ext uri="{FF2B5EF4-FFF2-40B4-BE49-F238E27FC236}">
                <a16:creationId xmlns:a16="http://schemas.microsoft.com/office/drawing/2014/main" id="{0AC6A5D3-BE0B-4EC5-BB58-72C145CBC689}"/>
              </a:ext>
            </a:extLst>
          </p:cNvPr>
          <p:cNvSpPr txBox="1">
            <a:spLocks/>
          </p:cNvSpPr>
          <p:nvPr/>
        </p:nvSpPr>
        <p:spPr>
          <a:xfrm>
            <a:off x="2576052" y="6311662"/>
            <a:ext cx="7406148" cy="388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latin typeface="Roboto" panose="02000000000000000000" pitchFamily="2" charset="0"/>
                <a:ea typeface="Roboto" panose="02000000000000000000" pitchFamily="2" charset="0"/>
                <a:cs typeface="Arial" panose="020B0604020202020204" pitchFamily="34" charset="0"/>
              </a:rPr>
              <a:t>Workshop @Education University of Hong Kong</a:t>
            </a:r>
          </a:p>
          <a:p>
            <a:endParaRPr lang="en-US" sz="1400" dirty="0">
              <a:latin typeface="Roboto" panose="02000000000000000000" pitchFamily="2" charset="0"/>
              <a:ea typeface="Roboto" panose="02000000000000000000" pitchFamily="2" charset="0"/>
              <a:cs typeface="Arial" panose="020B0604020202020204" pitchFamily="34" charset="0"/>
            </a:endParaRPr>
          </a:p>
        </p:txBody>
      </p:sp>
      <p:pic>
        <p:nvPicPr>
          <p:cNvPr id="5" name="Picture 4" descr="Shape&#10;&#10;Description automatically generated with medium confidence">
            <a:extLst>
              <a:ext uri="{FF2B5EF4-FFF2-40B4-BE49-F238E27FC236}">
                <a16:creationId xmlns:a16="http://schemas.microsoft.com/office/drawing/2014/main" id="{7D4062E3-422A-59F9-2AA8-6D4872FA8A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9585" y="5252222"/>
            <a:ext cx="3059083" cy="887134"/>
          </a:xfrm>
          <a:prstGeom prst="rect">
            <a:avLst/>
          </a:prstGeom>
        </p:spPr>
      </p:pic>
      <p:sp>
        <p:nvSpPr>
          <p:cNvPr id="3" name="Subtitle 2">
            <a:extLst>
              <a:ext uri="{FF2B5EF4-FFF2-40B4-BE49-F238E27FC236}">
                <a16:creationId xmlns:a16="http://schemas.microsoft.com/office/drawing/2014/main" id="{2BC6DF82-41E9-4C13-5062-97364315AF2D}"/>
              </a:ext>
            </a:extLst>
          </p:cNvPr>
          <p:cNvSpPr txBox="1">
            <a:spLocks/>
          </p:cNvSpPr>
          <p:nvPr/>
        </p:nvSpPr>
        <p:spPr>
          <a:xfrm>
            <a:off x="2209800" y="3534850"/>
            <a:ext cx="7696980" cy="17098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800" dirty="0">
                <a:latin typeface="Roboto" panose="02000000000000000000" pitchFamily="2" charset="0"/>
                <a:ea typeface="Roboto" panose="02000000000000000000" pitchFamily="2" charset="0"/>
                <a:cs typeface="Arial" panose="020B0604020202020204" pitchFamily="34" charset="0"/>
              </a:rPr>
              <a:t>Francis L. Huang / </a:t>
            </a:r>
            <a:r>
              <a:rPr lang="en-US" sz="1800" dirty="0">
                <a:latin typeface="Roboto" panose="02000000000000000000" pitchFamily="2" charset="0"/>
                <a:ea typeface="Roboto" panose="02000000000000000000" pitchFamily="2" charset="0"/>
                <a:cs typeface="Arial" panose="020B0604020202020204" pitchFamily="34" charset="0"/>
                <a:hlinkClick r:id="rId4"/>
              </a:rPr>
              <a:t>huangf@missouri.edu</a:t>
            </a:r>
            <a:r>
              <a:rPr lang="en-US" sz="1800" dirty="0">
                <a:latin typeface="Roboto" panose="02000000000000000000" pitchFamily="2" charset="0"/>
                <a:ea typeface="Roboto" panose="02000000000000000000" pitchFamily="2" charset="0"/>
                <a:cs typeface="Arial" panose="020B0604020202020204" pitchFamily="34" charset="0"/>
              </a:rPr>
              <a:t> </a:t>
            </a:r>
          </a:p>
          <a:p>
            <a:pPr>
              <a:spcBef>
                <a:spcPts val="0"/>
              </a:spcBef>
            </a:pPr>
            <a:r>
              <a:rPr lang="en-US" sz="1800" dirty="0">
                <a:latin typeface="Roboto" panose="02000000000000000000" pitchFamily="2" charset="0"/>
                <a:ea typeface="Roboto" panose="02000000000000000000" pitchFamily="2" charset="0"/>
                <a:cs typeface="Arial" panose="020B0604020202020204" pitchFamily="34" charset="0"/>
              </a:rPr>
              <a:t>Professor / Statistics, Measurement, and Evaluation in Education Program</a:t>
            </a:r>
          </a:p>
          <a:p>
            <a:pPr>
              <a:spcBef>
                <a:spcPts val="0"/>
              </a:spcBef>
            </a:pPr>
            <a:r>
              <a:rPr lang="en-US" sz="1800" dirty="0">
                <a:latin typeface="Roboto" panose="02000000000000000000" pitchFamily="2" charset="0"/>
                <a:ea typeface="Roboto" panose="02000000000000000000" pitchFamily="2" charset="0"/>
                <a:cs typeface="Arial" panose="020B0604020202020204" pitchFamily="34" charset="0"/>
              </a:rPr>
              <a:t>Educational, School, and Counseling Psychology, University of Missouri</a:t>
            </a:r>
          </a:p>
          <a:p>
            <a:pPr>
              <a:spcBef>
                <a:spcPts val="0"/>
              </a:spcBef>
            </a:pPr>
            <a:r>
              <a:rPr lang="en-US" sz="1800" dirty="0">
                <a:latin typeface="Roboto" panose="02000000000000000000" pitchFamily="2" charset="0"/>
                <a:ea typeface="Roboto" panose="02000000000000000000" pitchFamily="2" charset="0"/>
                <a:cs typeface="Arial" panose="020B0604020202020204" pitchFamily="34" charset="0"/>
                <a:hlinkClick r:id="rId5"/>
              </a:rPr>
              <a:t>https://francish.net</a:t>
            </a:r>
            <a:r>
              <a:rPr lang="en-US" sz="1800" dirty="0">
                <a:latin typeface="Roboto" panose="02000000000000000000" pitchFamily="2" charset="0"/>
                <a:ea typeface="Roboto" panose="02000000000000000000" pitchFamily="2" charset="0"/>
                <a:cs typeface="Arial" panose="020B0604020202020204" pitchFamily="34" charset="0"/>
              </a:rPr>
              <a:t> </a:t>
            </a:r>
          </a:p>
          <a:p>
            <a:pPr>
              <a:spcBef>
                <a:spcPts val="0"/>
              </a:spcBef>
            </a:pPr>
            <a:r>
              <a:rPr lang="en-US" sz="1800" dirty="0">
                <a:latin typeface="Roboto" panose="02000000000000000000" pitchFamily="2" charset="0"/>
                <a:ea typeface="Roboto" panose="02000000000000000000" pitchFamily="2" charset="0"/>
                <a:cs typeface="Arial" panose="020B0604020202020204" pitchFamily="34" charset="0"/>
              </a:rPr>
              <a:t>@flhuang </a:t>
            </a:r>
          </a:p>
          <a:p>
            <a:pPr>
              <a:spcBef>
                <a:spcPts val="0"/>
              </a:spcBef>
            </a:pPr>
            <a:endParaRPr lang="en-US" sz="1800" dirty="0">
              <a:latin typeface="Roboto" panose="02000000000000000000" pitchFamily="2"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367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B490-87B0-F63F-7428-BAB260B8662D}"/>
              </a:ext>
            </a:extLst>
          </p:cNvPr>
          <p:cNvSpPr>
            <a:spLocks noGrp="1"/>
          </p:cNvSpPr>
          <p:nvPr>
            <p:ph type="title"/>
          </p:nvPr>
        </p:nvSpPr>
        <p:spPr/>
        <p:txBody>
          <a:bodyPr/>
          <a:lstStyle/>
          <a:p>
            <a:r>
              <a:rPr lang="en-US" dirty="0"/>
              <a:t>How many educational systems* participate in the studies?</a:t>
            </a:r>
          </a:p>
        </p:txBody>
      </p:sp>
      <p:sp>
        <p:nvSpPr>
          <p:cNvPr id="3" name="Content Placeholder 2">
            <a:extLst>
              <a:ext uri="{FF2B5EF4-FFF2-40B4-BE49-F238E27FC236}">
                <a16:creationId xmlns:a16="http://schemas.microsoft.com/office/drawing/2014/main" id="{277643E5-C0A6-1957-E029-04BC23E5456A}"/>
              </a:ext>
            </a:extLst>
          </p:cNvPr>
          <p:cNvSpPr>
            <a:spLocks noGrp="1"/>
          </p:cNvSpPr>
          <p:nvPr>
            <p:ph idx="1"/>
          </p:nvPr>
        </p:nvSpPr>
        <p:spPr>
          <a:xfrm>
            <a:off x="514680" y="1847850"/>
            <a:ext cx="3390240" cy="4351338"/>
          </a:xfrm>
        </p:spPr>
        <p:txBody>
          <a:bodyPr>
            <a:normAutofit/>
          </a:bodyPr>
          <a:lstStyle/>
          <a:p>
            <a:pPr marL="0" indent="0">
              <a:buNone/>
            </a:pPr>
            <a:r>
              <a:rPr lang="en-US" sz="1200" baseline="30000" dirty="0"/>
              <a:t>1</a:t>
            </a:r>
            <a:r>
              <a:rPr lang="en-US" sz="1200" dirty="0"/>
              <a:t> In 2016, 14 education systems participated in </a:t>
            </a:r>
            <a:r>
              <a:rPr lang="en-US" sz="1200" dirty="0" err="1"/>
              <a:t>ePIRLS</a:t>
            </a:r>
            <a:r>
              <a:rPr lang="en-US" sz="1200" dirty="0"/>
              <a:t>.</a:t>
            </a:r>
          </a:p>
          <a:p>
            <a:pPr marL="0" indent="0">
              <a:buNone/>
            </a:pPr>
            <a:r>
              <a:rPr lang="en-US" sz="1200" baseline="30000" dirty="0"/>
              <a:t>2</a:t>
            </a:r>
            <a:r>
              <a:rPr lang="en-US" sz="1200" dirty="0"/>
              <a:t> In 2021, 26 education systems participated in </a:t>
            </a:r>
            <a:r>
              <a:rPr lang="en-US" sz="1200" dirty="0" err="1"/>
              <a:t>digitalPIRLS</a:t>
            </a:r>
            <a:r>
              <a:rPr lang="en-US" sz="1200" dirty="0"/>
              <a:t>. The United States administered the PIRLS 2021 assessment digitally, but reported results of its paper-bridge assessment.</a:t>
            </a:r>
          </a:p>
          <a:p>
            <a:pPr marL="0" indent="0">
              <a:buNone/>
            </a:pPr>
            <a:r>
              <a:rPr lang="en-US" sz="1200" baseline="30000" dirty="0"/>
              <a:t>3</a:t>
            </a:r>
            <a:r>
              <a:rPr lang="en-US" sz="1200" dirty="0"/>
              <a:t> TIMSS Advanced was administered in 2008.</a:t>
            </a:r>
          </a:p>
          <a:p>
            <a:pPr marL="0" indent="0">
              <a:buNone/>
            </a:pPr>
            <a:r>
              <a:rPr lang="en-US" sz="1200" baseline="30000" dirty="0"/>
              <a:t>4</a:t>
            </a:r>
            <a:r>
              <a:rPr lang="en-US" sz="1200" dirty="0"/>
              <a:t> Including Vietnam, which had no published results.</a:t>
            </a:r>
          </a:p>
          <a:p>
            <a:pPr marL="0" indent="0">
              <a:buNone/>
            </a:pPr>
            <a:r>
              <a:rPr lang="en-US" sz="1200" dirty="0"/>
              <a:t>NOTE: The counts shown do not include benchmarking education systems that may have participated in the assessment (such as Canadian provinces and U.S. states) nor do they include countries that participated but not at the target grade level. </a:t>
            </a:r>
          </a:p>
          <a:p>
            <a:endParaRPr lang="en-US" sz="1200" dirty="0"/>
          </a:p>
          <a:p>
            <a:pPr marL="0" indent="0">
              <a:buNone/>
            </a:pPr>
            <a:r>
              <a:rPr lang="en-US" sz="1100" dirty="0"/>
              <a:t>* Not necessarily countries</a:t>
            </a:r>
          </a:p>
        </p:txBody>
      </p:sp>
      <p:sp>
        <p:nvSpPr>
          <p:cNvPr id="4" name="Date Placeholder 3">
            <a:extLst>
              <a:ext uri="{FF2B5EF4-FFF2-40B4-BE49-F238E27FC236}">
                <a16:creationId xmlns:a16="http://schemas.microsoft.com/office/drawing/2014/main" id="{491F3103-590A-08C9-9031-086C6FFE582F}"/>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66C6E1EA-4284-3ABC-DDCE-98419F0727F7}"/>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CA3B55FB-0663-B8FD-D9B0-9CB0D4BCE072}"/>
              </a:ext>
            </a:extLst>
          </p:cNvPr>
          <p:cNvSpPr>
            <a:spLocks noGrp="1"/>
          </p:cNvSpPr>
          <p:nvPr>
            <p:ph type="sldNum" sz="quarter" idx="12"/>
          </p:nvPr>
        </p:nvSpPr>
        <p:spPr/>
        <p:txBody>
          <a:bodyPr/>
          <a:lstStyle/>
          <a:p>
            <a:fld id="{AD5C31EE-0D05-4A74-9E00-E5546E2A4681}" type="slidenum">
              <a:rPr lang="en-US" smtClean="0"/>
              <a:t>10</a:t>
            </a:fld>
            <a:endParaRPr lang="en-US"/>
          </a:p>
        </p:txBody>
      </p:sp>
      <p:pic>
        <p:nvPicPr>
          <p:cNvPr id="8" name="Picture 7">
            <a:extLst>
              <a:ext uri="{FF2B5EF4-FFF2-40B4-BE49-F238E27FC236}">
                <a16:creationId xmlns:a16="http://schemas.microsoft.com/office/drawing/2014/main" id="{CB6D258C-17FB-0947-7849-DDE39B86A7EA}"/>
              </a:ext>
            </a:extLst>
          </p:cNvPr>
          <p:cNvPicPr>
            <a:picLocks noChangeAspect="1"/>
          </p:cNvPicPr>
          <p:nvPr/>
        </p:nvPicPr>
        <p:blipFill>
          <a:blip r:embed="rId2"/>
          <a:stretch>
            <a:fillRect/>
          </a:stretch>
        </p:blipFill>
        <p:spPr>
          <a:xfrm>
            <a:off x="3945808" y="1614894"/>
            <a:ext cx="8030207" cy="3839609"/>
          </a:xfrm>
          <a:prstGeom prst="rect">
            <a:avLst/>
          </a:prstGeom>
        </p:spPr>
      </p:pic>
      <p:sp>
        <p:nvSpPr>
          <p:cNvPr id="9" name="TextBox 8">
            <a:extLst>
              <a:ext uri="{FF2B5EF4-FFF2-40B4-BE49-F238E27FC236}">
                <a16:creationId xmlns:a16="http://schemas.microsoft.com/office/drawing/2014/main" id="{7483877B-FDCC-A762-AC4F-4B526D65535B}"/>
              </a:ext>
            </a:extLst>
          </p:cNvPr>
          <p:cNvSpPr txBox="1"/>
          <p:nvPr/>
        </p:nvSpPr>
        <p:spPr>
          <a:xfrm>
            <a:off x="838200" y="6010090"/>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111602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0C7D-2E85-2A33-C34E-2C8BF9BB7D5D}"/>
              </a:ext>
            </a:extLst>
          </p:cNvPr>
          <p:cNvSpPr>
            <a:spLocks noGrp="1"/>
          </p:cNvSpPr>
          <p:nvPr>
            <p:ph type="title"/>
          </p:nvPr>
        </p:nvSpPr>
        <p:spPr/>
        <p:txBody>
          <a:bodyPr/>
          <a:lstStyle/>
          <a:p>
            <a:r>
              <a:rPr lang="en-US" dirty="0"/>
              <a:t>How many students and schools participate in each system?</a:t>
            </a:r>
          </a:p>
        </p:txBody>
      </p:sp>
      <p:sp>
        <p:nvSpPr>
          <p:cNvPr id="4" name="Date Placeholder 3">
            <a:extLst>
              <a:ext uri="{FF2B5EF4-FFF2-40B4-BE49-F238E27FC236}">
                <a16:creationId xmlns:a16="http://schemas.microsoft.com/office/drawing/2014/main" id="{E0AC74FE-6A9C-F3E0-7E31-591FC4B5A310}"/>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459FEDAF-4911-D84D-6BC5-A2BEF97BDBEC}"/>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DEB20567-16CE-9431-EC1E-161784C583B2}"/>
              </a:ext>
            </a:extLst>
          </p:cNvPr>
          <p:cNvSpPr>
            <a:spLocks noGrp="1"/>
          </p:cNvSpPr>
          <p:nvPr>
            <p:ph type="sldNum" sz="quarter" idx="12"/>
          </p:nvPr>
        </p:nvSpPr>
        <p:spPr/>
        <p:txBody>
          <a:bodyPr/>
          <a:lstStyle/>
          <a:p>
            <a:fld id="{AD5C31EE-0D05-4A74-9E00-E5546E2A4681}" type="slidenum">
              <a:rPr lang="en-US" smtClean="0"/>
              <a:t>11</a:t>
            </a:fld>
            <a:endParaRPr lang="en-US"/>
          </a:p>
        </p:txBody>
      </p:sp>
      <p:graphicFrame>
        <p:nvGraphicFramePr>
          <p:cNvPr id="7" name="Table 6">
            <a:extLst>
              <a:ext uri="{FF2B5EF4-FFF2-40B4-BE49-F238E27FC236}">
                <a16:creationId xmlns:a16="http://schemas.microsoft.com/office/drawing/2014/main" id="{CE4D7D30-A1D4-73B1-2855-66B5FF9E239B}"/>
              </a:ext>
            </a:extLst>
          </p:cNvPr>
          <p:cNvGraphicFramePr>
            <a:graphicFrameLocks noGrp="1"/>
          </p:cNvGraphicFramePr>
          <p:nvPr>
            <p:extLst>
              <p:ext uri="{D42A27DB-BD31-4B8C-83A1-F6EECF244321}">
                <p14:modId xmlns:p14="http://schemas.microsoft.com/office/powerpoint/2010/main" val="4071272157"/>
              </p:ext>
            </p:extLst>
          </p:nvPr>
        </p:nvGraphicFramePr>
        <p:xfrm>
          <a:off x="1456113" y="1781694"/>
          <a:ext cx="9067800" cy="3473960"/>
        </p:xfrm>
        <a:graphic>
          <a:graphicData uri="http://schemas.openxmlformats.org/drawingml/2006/table">
            <a:tbl>
              <a:tblPr firstRow="1" bandRow="1">
                <a:tableStyleId>{5C22544A-7EE6-4342-B048-85BDC9FD1C3A}</a:tableStyleId>
              </a:tblPr>
              <a:tblGrid>
                <a:gridCol w="2422941">
                  <a:extLst>
                    <a:ext uri="{9D8B030D-6E8A-4147-A177-3AD203B41FA5}">
                      <a16:colId xmlns:a16="http://schemas.microsoft.com/office/drawing/2014/main" val="20000"/>
                    </a:ext>
                  </a:extLst>
                </a:gridCol>
                <a:gridCol w="2214953">
                  <a:extLst>
                    <a:ext uri="{9D8B030D-6E8A-4147-A177-3AD203B41FA5}">
                      <a16:colId xmlns:a16="http://schemas.microsoft.com/office/drawing/2014/main" val="20001"/>
                    </a:ext>
                  </a:extLst>
                </a:gridCol>
                <a:gridCol w="2214953">
                  <a:extLst>
                    <a:ext uri="{9D8B030D-6E8A-4147-A177-3AD203B41FA5}">
                      <a16:colId xmlns:a16="http://schemas.microsoft.com/office/drawing/2014/main" val="20002"/>
                    </a:ext>
                  </a:extLst>
                </a:gridCol>
                <a:gridCol w="2214953">
                  <a:extLst>
                    <a:ext uri="{9D8B030D-6E8A-4147-A177-3AD203B41FA5}">
                      <a16:colId xmlns:a16="http://schemas.microsoft.com/office/drawing/2014/main" val="20003"/>
                    </a:ext>
                  </a:extLst>
                </a:gridCol>
              </a:tblGrid>
              <a:tr h="1219200">
                <a:tc>
                  <a:txBody>
                    <a:bodyPr/>
                    <a:lstStyle/>
                    <a:p>
                      <a:r>
                        <a:rPr lang="en-US" sz="2000" dirty="0">
                          <a:latin typeface="Roboto" panose="02000000000000000000" pitchFamily="2" charset="0"/>
                          <a:ea typeface="Roboto" panose="02000000000000000000" pitchFamily="2" charset="0"/>
                        </a:rPr>
                        <a:t>Average sample size in each</a:t>
                      </a:r>
                      <a:r>
                        <a:rPr lang="en-US" sz="2000" baseline="0" dirty="0">
                          <a:latin typeface="Roboto" panose="02000000000000000000" pitchFamily="2" charset="0"/>
                          <a:ea typeface="Roboto" panose="02000000000000000000" pitchFamily="2" charset="0"/>
                        </a:rPr>
                        <a:t> education system</a:t>
                      </a:r>
                      <a:endParaRPr lang="en-US" sz="2000" dirty="0">
                        <a:latin typeface="Roboto" panose="02000000000000000000" pitchFamily="2" charset="0"/>
                        <a:ea typeface="Roboto" panose="02000000000000000000" pitchFamily="2" charset="0"/>
                      </a:endParaRPr>
                    </a:p>
                  </a:txBody>
                  <a:tcPr anchor="b"/>
                </a:tc>
                <a:tc>
                  <a:txBody>
                    <a:bodyPr/>
                    <a:lstStyle/>
                    <a:p>
                      <a:pPr algn="ctr"/>
                      <a:r>
                        <a:rPr lang="en-US" sz="2000" dirty="0">
                          <a:latin typeface="Roboto" panose="02000000000000000000" pitchFamily="2" charset="0"/>
                          <a:ea typeface="Roboto" panose="02000000000000000000" pitchFamily="2" charset="0"/>
                        </a:rPr>
                        <a:t>PIRLS &amp; TIMSS</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Roboto" panose="02000000000000000000" pitchFamily="2" charset="0"/>
                          <a:ea typeface="Roboto" panose="02000000000000000000" pitchFamily="2" charset="0"/>
                        </a:rPr>
                        <a:t>TIMSS</a:t>
                      </a:r>
                      <a:r>
                        <a:rPr lang="en-US" sz="2000" baseline="0" dirty="0">
                          <a:latin typeface="Roboto" panose="02000000000000000000" pitchFamily="2" charset="0"/>
                          <a:ea typeface="Roboto" panose="02000000000000000000" pitchFamily="2" charset="0"/>
                        </a:rPr>
                        <a:t> Advanced</a:t>
                      </a:r>
                      <a:endParaRPr lang="en-US" sz="2000" dirty="0">
                        <a:latin typeface="Roboto" panose="02000000000000000000" pitchFamily="2" charset="0"/>
                        <a:ea typeface="Roboto" panose="02000000000000000000" pitchFamily="2" charset="0"/>
                      </a:endParaRPr>
                    </a:p>
                  </a:txBody>
                  <a:tcPr anchor="b"/>
                </a:tc>
                <a:tc>
                  <a:txBody>
                    <a:bodyPr/>
                    <a:lstStyle/>
                    <a:p>
                      <a:pPr algn="ctr"/>
                      <a:r>
                        <a:rPr lang="en-US" sz="2000" dirty="0">
                          <a:latin typeface="Roboto" panose="02000000000000000000" pitchFamily="2" charset="0"/>
                          <a:ea typeface="Roboto" panose="02000000000000000000" pitchFamily="2" charset="0"/>
                        </a:rPr>
                        <a:t>PISA</a:t>
                      </a:r>
                    </a:p>
                  </a:txBody>
                  <a:tcPr anchor="b"/>
                </a:tc>
                <a:extLst>
                  <a:ext uri="{0D108BD9-81ED-4DB2-BD59-A6C34878D82A}">
                    <a16:rowId xmlns:a16="http://schemas.microsoft.com/office/drawing/2014/main" val="10000"/>
                  </a:ext>
                </a:extLst>
              </a:tr>
              <a:tr h="1127380">
                <a:tc>
                  <a:txBody>
                    <a:bodyPr/>
                    <a:lstStyle/>
                    <a:p>
                      <a:r>
                        <a:rPr lang="en-US" sz="2000" b="1" dirty="0">
                          <a:latin typeface="Roboto" panose="02000000000000000000" pitchFamily="2" charset="0"/>
                          <a:ea typeface="Roboto" panose="02000000000000000000" pitchFamily="2" charset="0"/>
                        </a:rPr>
                        <a:t>Students</a:t>
                      </a:r>
                    </a:p>
                  </a:txBody>
                  <a:tcPr anchor="ctr"/>
                </a:tc>
                <a:tc>
                  <a:txBody>
                    <a:bodyPr/>
                    <a:lstStyle/>
                    <a:p>
                      <a:pPr algn="ctr"/>
                      <a:r>
                        <a:rPr lang="en-US" sz="2000" dirty="0">
                          <a:latin typeface="Roboto" panose="02000000000000000000" pitchFamily="2" charset="0"/>
                          <a:ea typeface="Roboto" panose="02000000000000000000" pitchFamily="2" charset="0"/>
                        </a:rPr>
                        <a:t>~4,000</a:t>
                      </a:r>
                      <a:r>
                        <a:rPr lang="en-US" sz="2000" baseline="0" dirty="0">
                          <a:latin typeface="Roboto" panose="02000000000000000000" pitchFamily="2" charset="0"/>
                          <a:ea typeface="Roboto" panose="02000000000000000000" pitchFamily="2" charset="0"/>
                        </a:rPr>
                        <a:t> – 5,000</a:t>
                      </a:r>
                      <a:endParaRPr lang="en-US" sz="2000" dirty="0">
                        <a:latin typeface="Roboto" panose="02000000000000000000" pitchFamily="2" charset="0"/>
                        <a:ea typeface="Roboto" panose="02000000000000000000" pitchFamily="2" charset="0"/>
                      </a:endParaRPr>
                    </a:p>
                  </a:txBody>
                  <a:tcPr anchor="ctr"/>
                </a:tc>
                <a:tc>
                  <a:txBody>
                    <a:bodyPr/>
                    <a:lstStyle/>
                    <a:p>
                      <a:pPr algn="ctr"/>
                      <a:r>
                        <a:rPr lang="en-US" sz="2000" dirty="0">
                          <a:latin typeface="Roboto" panose="02000000000000000000" pitchFamily="2" charset="0"/>
                          <a:ea typeface="Roboto" panose="02000000000000000000" pitchFamily="2" charset="0"/>
                        </a:rPr>
                        <a:t>~2,000 – 4,000</a:t>
                      </a:r>
                    </a:p>
                  </a:txBody>
                  <a:tcPr anchor="ctr"/>
                </a:tc>
                <a:tc>
                  <a:txBody>
                    <a:bodyPr/>
                    <a:lstStyle/>
                    <a:p>
                      <a:pPr algn="ctr"/>
                      <a:r>
                        <a:rPr lang="en-US" sz="2000" dirty="0">
                          <a:latin typeface="Roboto" panose="02000000000000000000" pitchFamily="2" charset="0"/>
                          <a:ea typeface="Roboto" panose="02000000000000000000" pitchFamily="2" charset="0"/>
                        </a:rPr>
                        <a:t>~5,000</a:t>
                      </a:r>
                      <a:r>
                        <a:rPr lang="en-US" sz="2000" baseline="0" dirty="0">
                          <a:latin typeface="Roboto" panose="02000000000000000000" pitchFamily="2" charset="0"/>
                          <a:ea typeface="Roboto" panose="02000000000000000000" pitchFamily="2" charset="0"/>
                        </a:rPr>
                        <a:t> – 6,000</a:t>
                      </a:r>
                      <a:endParaRPr lang="en-US" sz="2000" dirty="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0001"/>
                  </a:ext>
                </a:extLst>
              </a:tr>
              <a:tr h="1127380">
                <a:tc>
                  <a:txBody>
                    <a:bodyPr/>
                    <a:lstStyle/>
                    <a:p>
                      <a:r>
                        <a:rPr lang="en-US" sz="2000" b="1" dirty="0">
                          <a:latin typeface="Roboto" panose="02000000000000000000" pitchFamily="2" charset="0"/>
                          <a:ea typeface="Roboto" panose="02000000000000000000" pitchFamily="2" charset="0"/>
                        </a:rPr>
                        <a:t>Schools</a:t>
                      </a:r>
                    </a:p>
                  </a:txBody>
                  <a:tcPr anchor="ctr"/>
                </a:tc>
                <a:tc>
                  <a:txBody>
                    <a:bodyPr/>
                    <a:lstStyle/>
                    <a:p>
                      <a:pPr algn="ctr"/>
                      <a:r>
                        <a:rPr lang="en-US" sz="2000" dirty="0">
                          <a:latin typeface="Roboto" panose="02000000000000000000" pitchFamily="2" charset="0"/>
                          <a:ea typeface="Roboto" panose="02000000000000000000" pitchFamily="2" charset="0"/>
                        </a:rPr>
                        <a:t>~150</a:t>
                      </a:r>
                      <a:r>
                        <a:rPr lang="en-US" sz="2000" baseline="0" dirty="0">
                          <a:latin typeface="Roboto" panose="02000000000000000000" pitchFamily="2" charset="0"/>
                          <a:ea typeface="Roboto" panose="02000000000000000000" pitchFamily="2" charset="0"/>
                        </a:rPr>
                        <a:t> – 200</a:t>
                      </a:r>
                      <a:endParaRPr lang="en-US" sz="2000" dirty="0">
                        <a:latin typeface="Roboto" panose="02000000000000000000" pitchFamily="2" charset="0"/>
                        <a:ea typeface="Roboto" panose="02000000000000000000" pitchFamily="2" charset="0"/>
                      </a:endParaRPr>
                    </a:p>
                  </a:txBody>
                  <a:tcPr anchor="ctr"/>
                </a:tc>
                <a:tc>
                  <a:txBody>
                    <a:bodyPr/>
                    <a:lstStyle/>
                    <a:p>
                      <a:pPr algn="ctr"/>
                      <a:r>
                        <a:rPr lang="en-US" sz="2000" dirty="0">
                          <a:latin typeface="Roboto" panose="02000000000000000000" pitchFamily="2" charset="0"/>
                          <a:ea typeface="Roboto" panose="02000000000000000000" pitchFamily="2" charset="0"/>
                        </a:rPr>
                        <a:t>~100</a:t>
                      </a:r>
                      <a:r>
                        <a:rPr lang="en-US" sz="2000" baseline="0" dirty="0">
                          <a:latin typeface="Roboto" panose="02000000000000000000" pitchFamily="2" charset="0"/>
                          <a:ea typeface="Roboto" panose="02000000000000000000" pitchFamily="2" charset="0"/>
                        </a:rPr>
                        <a:t> – 200</a:t>
                      </a:r>
                      <a:endParaRPr lang="en-US" sz="2000" dirty="0">
                        <a:latin typeface="Roboto" panose="02000000000000000000" pitchFamily="2" charset="0"/>
                        <a:ea typeface="Roboto" panose="02000000000000000000" pitchFamily="2" charset="0"/>
                      </a:endParaRPr>
                    </a:p>
                  </a:txBody>
                  <a:tcPr anchor="ctr"/>
                </a:tc>
                <a:tc>
                  <a:txBody>
                    <a:bodyPr/>
                    <a:lstStyle/>
                    <a:p>
                      <a:pPr algn="ctr"/>
                      <a:r>
                        <a:rPr lang="en-US" sz="2000" dirty="0">
                          <a:latin typeface="Roboto" panose="02000000000000000000" pitchFamily="2" charset="0"/>
                          <a:ea typeface="Roboto" panose="02000000000000000000" pitchFamily="2" charset="0"/>
                        </a:rPr>
                        <a:t>~150</a:t>
                      </a:r>
                      <a:r>
                        <a:rPr lang="en-US" sz="2000" baseline="0" dirty="0">
                          <a:latin typeface="Roboto" panose="02000000000000000000" pitchFamily="2" charset="0"/>
                          <a:ea typeface="Roboto" panose="02000000000000000000" pitchFamily="2" charset="0"/>
                        </a:rPr>
                        <a:t> – 200</a:t>
                      </a:r>
                      <a:endParaRPr lang="en-US" sz="2000" dirty="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93B4C7AD-2E2F-D132-0481-692FDA2FC6BD}"/>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124744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9B71-03BB-4E9B-3339-2ACEC73E63BF}"/>
              </a:ext>
            </a:extLst>
          </p:cNvPr>
          <p:cNvSpPr>
            <a:spLocks noGrp="1"/>
          </p:cNvSpPr>
          <p:nvPr>
            <p:ph type="title"/>
          </p:nvPr>
        </p:nvSpPr>
        <p:spPr/>
        <p:txBody>
          <a:bodyPr/>
          <a:lstStyle/>
          <a:p>
            <a:r>
              <a:rPr lang="en-US" dirty="0"/>
              <a:t>What other information is collected aside from the assessment portion?</a:t>
            </a:r>
          </a:p>
        </p:txBody>
      </p:sp>
      <p:sp>
        <p:nvSpPr>
          <p:cNvPr id="3" name="Content Placeholder 2">
            <a:extLst>
              <a:ext uri="{FF2B5EF4-FFF2-40B4-BE49-F238E27FC236}">
                <a16:creationId xmlns:a16="http://schemas.microsoft.com/office/drawing/2014/main" id="{03127AD7-D44B-FCE7-A97E-A1D71FBE9BB5}"/>
              </a:ext>
            </a:extLst>
          </p:cNvPr>
          <p:cNvSpPr>
            <a:spLocks noGrp="1"/>
          </p:cNvSpPr>
          <p:nvPr>
            <p:ph idx="1"/>
          </p:nvPr>
        </p:nvSpPr>
        <p:spPr/>
        <p:txBody>
          <a:bodyPr>
            <a:normAutofit lnSpcReduction="10000"/>
          </a:bodyPr>
          <a:lstStyle/>
          <a:p>
            <a:pPr marL="0" indent="0">
              <a:buNone/>
            </a:pPr>
            <a:r>
              <a:rPr lang="en-US" dirty="0"/>
              <a:t>Questionnaires (and example components):</a:t>
            </a:r>
          </a:p>
          <a:p>
            <a:r>
              <a:rPr lang="en-US" dirty="0"/>
              <a:t>Student</a:t>
            </a:r>
          </a:p>
          <a:p>
            <a:pPr lvl="1"/>
            <a:r>
              <a:rPr lang="en-US" dirty="0"/>
              <a:t>Home educational resources</a:t>
            </a:r>
          </a:p>
          <a:p>
            <a:pPr lvl="1"/>
            <a:r>
              <a:rPr lang="en-US" dirty="0"/>
              <a:t>Self-perceptions, beliefs, and attitudes about learning</a:t>
            </a:r>
          </a:p>
          <a:p>
            <a:r>
              <a:rPr lang="en-US" dirty="0"/>
              <a:t>Teacher</a:t>
            </a:r>
          </a:p>
          <a:p>
            <a:pPr lvl="1"/>
            <a:r>
              <a:rPr lang="en-US" dirty="0"/>
              <a:t>Attitudes/beliefs about teaching/learning</a:t>
            </a:r>
          </a:p>
          <a:p>
            <a:pPr lvl="1"/>
            <a:r>
              <a:rPr lang="en-US" dirty="0"/>
              <a:t>Teacher collaboration and professional development</a:t>
            </a:r>
          </a:p>
          <a:p>
            <a:r>
              <a:rPr lang="en-US" dirty="0"/>
              <a:t>School </a:t>
            </a:r>
          </a:p>
          <a:p>
            <a:pPr lvl="1"/>
            <a:r>
              <a:rPr lang="en-US" dirty="0"/>
              <a:t>School climate and safety</a:t>
            </a:r>
          </a:p>
          <a:p>
            <a:pPr lvl="1"/>
            <a:r>
              <a:rPr lang="en-US" dirty="0"/>
              <a:t>School resources and technology</a:t>
            </a:r>
          </a:p>
        </p:txBody>
      </p:sp>
      <p:sp>
        <p:nvSpPr>
          <p:cNvPr id="4" name="Date Placeholder 3">
            <a:extLst>
              <a:ext uri="{FF2B5EF4-FFF2-40B4-BE49-F238E27FC236}">
                <a16:creationId xmlns:a16="http://schemas.microsoft.com/office/drawing/2014/main" id="{6F40B209-6410-B7FC-1011-0AFE7043278A}"/>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D31EA464-C74E-AE95-7961-0CDBF1169DB4}"/>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3452A6E8-C4F5-C0F1-96FC-4B6FFAA0A2E3}"/>
              </a:ext>
            </a:extLst>
          </p:cNvPr>
          <p:cNvSpPr>
            <a:spLocks noGrp="1"/>
          </p:cNvSpPr>
          <p:nvPr>
            <p:ph type="sldNum" sz="quarter" idx="12"/>
          </p:nvPr>
        </p:nvSpPr>
        <p:spPr/>
        <p:txBody>
          <a:bodyPr/>
          <a:lstStyle/>
          <a:p>
            <a:fld id="{AD5C31EE-0D05-4A74-9E00-E5546E2A4681}" type="slidenum">
              <a:rPr lang="en-US" smtClean="0"/>
              <a:t>12</a:t>
            </a:fld>
            <a:endParaRPr lang="en-US"/>
          </a:p>
        </p:txBody>
      </p:sp>
    </p:spTree>
    <p:extLst>
      <p:ext uri="{BB962C8B-B14F-4D97-AF65-F5344CB8AC3E}">
        <p14:creationId xmlns:p14="http://schemas.microsoft.com/office/powerpoint/2010/main" val="305647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B6A9-C11E-8C79-02D4-87F2B8ACDE83}"/>
              </a:ext>
            </a:extLst>
          </p:cNvPr>
          <p:cNvSpPr>
            <a:spLocks noGrp="1"/>
          </p:cNvSpPr>
          <p:nvPr>
            <p:ph type="title"/>
          </p:nvPr>
        </p:nvSpPr>
        <p:spPr/>
        <p:txBody>
          <a:bodyPr>
            <a:normAutofit/>
          </a:bodyPr>
          <a:lstStyle/>
          <a:p>
            <a:r>
              <a:rPr lang="en-US" sz="2800" dirty="0"/>
              <a:t>Where can I find the data (PISA)? (in different formats) </a:t>
            </a:r>
          </a:p>
        </p:txBody>
      </p:sp>
      <p:pic>
        <p:nvPicPr>
          <p:cNvPr id="8" name="Content Placeholder 7">
            <a:extLst>
              <a:ext uri="{FF2B5EF4-FFF2-40B4-BE49-F238E27FC236}">
                <a16:creationId xmlns:a16="http://schemas.microsoft.com/office/drawing/2014/main" id="{ECF54256-2FD3-427B-904D-756D47E7820E}"/>
              </a:ext>
            </a:extLst>
          </p:cNvPr>
          <p:cNvPicPr>
            <a:picLocks noGrp="1" noChangeAspect="1"/>
          </p:cNvPicPr>
          <p:nvPr>
            <p:ph idx="1"/>
          </p:nvPr>
        </p:nvPicPr>
        <p:blipFill>
          <a:blip r:embed="rId2"/>
          <a:stretch>
            <a:fillRect/>
          </a:stretch>
        </p:blipFill>
        <p:spPr>
          <a:xfrm>
            <a:off x="346705" y="1461943"/>
            <a:ext cx="5633959" cy="3889375"/>
          </a:xfrm>
        </p:spPr>
      </p:pic>
      <p:sp>
        <p:nvSpPr>
          <p:cNvPr id="4" name="Date Placeholder 3">
            <a:extLst>
              <a:ext uri="{FF2B5EF4-FFF2-40B4-BE49-F238E27FC236}">
                <a16:creationId xmlns:a16="http://schemas.microsoft.com/office/drawing/2014/main" id="{A7F5B243-0216-DC12-83EE-37B7B85C9095}"/>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CCAC8EBE-19D6-0FEC-117F-535F391F744B}"/>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E281FF1D-2B15-D395-8BFC-8EACF2176882}"/>
              </a:ext>
            </a:extLst>
          </p:cNvPr>
          <p:cNvSpPr>
            <a:spLocks noGrp="1"/>
          </p:cNvSpPr>
          <p:nvPr>
            <p:ph type="sldNum" sz="quarter" idx="12"/>
          </p:nvPr>
        </p:nvSpPr>
        <p:spPr/>
        <p:txBody>
          <a:bodyPr/>
          <a:lstStyle/>
          <a:p>
            <a:fld id="{AD5C31EE-0D05-4A74-9E00-E5546E2A4681}" type="slidenum">
              <a:rPr lang="en-US" smtClean="0"/>
              <a:t>13</a:t>
            </a:fld>
            <a:endParaRPr lang="en-US"/>
          </a:p>
        </p:txBody>
      </p:sp>
      <p:pic>
        <p:nvPicPr>
          <p:cNvPr id="10" name="Picture 9">
            <a:extLst>
              <a:ext uri="{FF2B5EF4-FFF2-40B4-BE49-F238E27FC236}">
                <a16:creationId xmlns:a16="http://schemas.microsoft.com/office/drawing/2014/main" id="{64B4BFEF-8D84-7D8C-E42E-93C0DBE95E6F}"/>
              </a:ext>
            </a:extLst>
          </p:cNvPr>
          <p:cNvPicPr>
            <a:picLocks noChangeAspect="1"/>
          </p:cNvPicPr>
          <p:nvPr/>
        </p:nvPicPr>
        <p:blipFill>
          <a:blip r:embed="rId3"/>
          <a:stretch>
            <a:fillRect/>
          </a:stretch>
        </p:blipFill>
        <p:spPr>
          <a:xfrm>
            <a:off x="6211338" y="2631266"/>
            <a:ext cx="5726073" cy="1550728"/>
          </a:xfrm>
          <a:prstGeom prst="rect">
            <a:avLst/>
          </a:prstGeom>
        </p:spPr>
      </p:pic>
    </p:spTree>
    <p:extLst>
      <p:ext uri="{BB962C8B-B14F-4D97-AF65-F5344CB8AC3E}">
        <p14:creationId xmlns:p14="http://schemas.microsoft.com/office/powerpoint/2010/main" val="217059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38D8-678A-9911-455E-C444B1D17366}"/>
              </a:ext>
            </a:extLst>
          </p:cNvPr>
          <p:cNvSpPr>
            <a:spLocks noGrp="1"/>
          </p:cNvSpPr>
          <p:nvPr>
            <p:ph type="title"/>
          </p:nvPr>
        </p:nvSpPr>
        <p:spPr/>
        <p:txBody>
          <a:bodyPr>
            <a:normAutofit/>
          </a:bodyPr>
          <a:lstStyle/>
          <a:p>
            <a:r>
              <a:rPr lang="en-US" sz="2800" dirty="0"/>
              <a:t>Where can I find the data (TIMSS)? (in different formats) </a:t>
            </a:r>
          </a:p>
        </p:txBody>
      </p:sp>
      <p:sp>
        <p:nvSpPr>
          <p:cNvPr id="3" name="Content Placeholder 2">
            <a:extLst>
              <a:ext uri="{FF2B5EF4-FFF2-40B4-BE49-F238E27FC236}">
                <a16:creationId xmlns:a16="http://schemas.microsoft.com/office/drawing/2014/main" id="{AFE21CFA-4EB1-44C4-B79E-8C9EFD1E8DA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0C6DD75-A579-99CC-EBFF-156CDC2EE194}"/>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686F0E38-2998-A31A-15D3-B35BDF6E942D}"/>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FA573E4D-A6D5-125F-5CA0-A3D100E7532A}"/>
              </a:ext>
            </a:extLst>
          </p:cNvPr>
          <p:cNvSpPr>
            <a:spLocks noGrp="1"/>
          </p:cNvSpPr>
          <p:nvPr>
            <p:ph type="sldNum" sz="quarter" idx="12"/>
          </p:nvPr>
        </p:nvSpPr>
        <p:spPr/>
        <p:txBody>
          <a:bodyPr/>
          <a:lstStyle/>
          <a:p>
            <a:fld id="{AD5C31EE-0D05-4A74-9E00-E5546E2A4681}" type="slidenum">
              <a:rPr lang="en-US" smtClean="0"/>
              <a:t>14</a:t>
            </a:fld>
            <a:endParaRPr lang="en-US"/>
          </a:p>
        </p:txBody>
      </p:sp>
      <p:pic>
        <p:nvPicPr>
          <p:cNvPr id="8" name="Picture 7">
            <a:extLst>
              <a:ext uri="{FF2B5EF4-FFF2-40B4-BE49-F238E27FC236}">
                <a16:creationId xmlns:a16="http://schemas.microsoft.com/office/drawing/2014/main" id="{2BE19272-658A-2A2C-089B-CD48726B267D}"/>
              </a:ext>
            </a:extLst>
          </p:cNvPr>
          <p:cNvPicPr>
            <a:picLocks noChangeAspect="1"/>
          </p:cNvPicPr>
          <p:nvPr/>
        </p:nvPicPr>
        <p:blipFill>
          <a:blip r:embed="rId2"/>
          <a:stretch>
            <a:fillRect/>
          </a:stretch>
        </p:blipFill>
        <p:spPr>
          <a:xfrm>
            <a:off x="414473" y="1485900"/>
            <a:ext cx="5827433" cy="2545773"/>
          </a:xfrm>
          <a:prstGeom prst="rect">
            <a:avLst/>
          </a:prstGeom>
        </p:spPr>
      </p:pic>
      <p:pic>
        <p:nvPicPr>
          <p:cNvPr id="10" name="Picture 9">
            <a:extLst>
              <a:ext uri="{FF2B5EF4-FFF2-40B4-BE49-F238E27FC236}">
                <a16:creationId xmlns:a16="http://schemas.microsoft.com/office/drawing/2014/main" id="{46D75910-2A78-6125-6AB4-E5EBADB11BC9}"/>
              </a:ext>
            </a:extLst>
          </p:cNvPr>
          <p:cNvPicPr>
            <a:picLocks noChangeAspect="1"/>
          </p:cNvPicPr>
          <p:nvPr/>
        </p:nvPicPr>
        <p:blipFill>
          <a:blip r:embed="rId3"/>
          <a:stretch>
            <a:fillRect/>
          </a:stretch>
        </p:blipFill>
        <p:spPr>
          <a:xfrm>
            <a:off x="6665633" y="3031747"/>
            <a:ext cx="5003234" cy="3234910"/>
          </a:xfrm>
          <a:prstGeom prst="rect">
            <a:avLst/>
          </a:prstGeom>
        </p:spPr>
      </p:pic>
    </p:spTree>
    <p:extLst>
      <p:ext uri="{BB962C8B-B14F-4D97-AF65-F5344CB8AC3E}">
        <p14:creationId xmlns:p14="http://schemas.microsoft.com/office/powerpoint/2010/main" val="60371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671-1C40-F6B8-1417-9B4E77F05723}"/>
              </a:ext>
            </a:extLst>
          </p:cNvPr>
          <p:cNvSpPr>
            <a:spLocks noGrp="1"/>
          </p:cNvSpPr>
          <p:nvPr>
            <p:ph type="title"/>
          </p:nvPr>
        </p:nvSpPr>
        <p:spPr/>
        <p:txBody>
          <a:bodyPr/>
          <a:lstStyle/>
          <a:p>
            <a:r>
              <a:rPr lang="en-US" dirty="0"/>
              <a:t>NOTE: depending on the assessment…</a:t>
            </a:r>
          </a:p>
        </p:txBody>
      </p:sp>
      <p:sp>
        <p:nvSpPr>
          <p:cNvPr id="3" name="Content Placeholder 2">
            <a:extLst>
              <a:ext uri="{FF2B5EF4-FFF2-40B4-BE49-F238E27FC236}">
                <a16:creationId xmlns:a16="http://schemas.microsoft.com/office/drawing/2014/main" id="{6A005A7E-D74B-7D18-54DC-01DC1D7D77DE}"/>
              </a:ext>
            </a:extLst>
          </p:cNvPr>
          <p:cNvSpPr>
            <a:spLocks noGrp="1"/>
          </p:cNvSpPr>
          <p:nvPr>
            <p:ph idx="1"/>
          </p:nvPr>
        </p:nvSpPr>
        <p:spPr/>
        <p:txBody>
          <a:bodyPr/>
          <a:lstStyle/>
          <a:p>
            <a:r>
              <a:rPr lang="en-US" dirty="0"/>
              <a:t>There may be different files: e.g., student, school, cognitive results, etc.</a:t>
            </a:r>
          </a:p>
          <a:p>
            <a:pPr lvl="1"/>
            <a:r>
              <a:rPr lang="en-US" dirty="0"/>
              <a:t>Need to merge data if interested in different aspects</a:t>
            </a:r>
          </a:p>
          <a:p>
            <a:r>
              <a:rPr lang="en-US" dirty="0"/>
              <a:t>Some data files (e.g., PISA) have the entire survey in one file for all educational systems</a:t>
            </a:r>
          </a:p>
          <a:p>
            <a:r>
              <a:rPr lang="en-US" dirty="0"/>
              <a:t>Need to have basic data management skills</a:t>
            </a:r>
          </a:p>
        </p:txBody>
      </p:sp>
      <p:sp>
        <p:nvSpPr>
          <p:cNvPr id="4" name="Date Placeholder 3">
            <a:extLst>
              <a:ext uri="{FF2B5EF4-FFF2-40B4-BE49-F238E27FC236}">
                <a16:creationId xmlns:a16="http://schemas.microsoft.com/office/drawing/2014/main" id="{B5CAD5E4-EBD1-838B-1420-6DE59CC6C551}"/>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3A07D1AD-7D29-9C1A-C0B3-9BBDA34796F3}"/>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8C89127A-64F5-07AB-FCE1-32645476B58B}"/>
              </a:ext>
            </a:extLst>
          </p:cNvPr>
          <p:cNvSpPr>
            <a:spLocks noGrp="1"/>
          </p:cNvSpPr>
          <p:nvPr>
            <p:ph type="sldNum" sz="quarter" idx="12"/>
          </p:nvPr>
        </p:nvSpPr>
        <p:spPr/>
        <p:txBody>
          <a:bodyPr/>
          <a:lstStyle/>
          <a:p>
            <a:fld id="{AD5C31EE-0D05-4A74-9E00-E5546E2A4681}" type="slidenum">
              <a:rPr lang="en-US" smtClean="0"/>
              <a:t>15</a:t>
            </a:fld>
            <a:endParaRPr lang="en-US"/>
          </a:p>
        </p:txBody>
      </p:sp>
    </p:spTree>
    <p:extLst>
      <p:ext uri="{BB962C8B-B14F-4D97-AF65-F5344CB8AC3E}">
        <p14:creationId xmlns:p14="http://schemas.microsoft.com/office/powerpoint/2010/main" val="110896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E133-9C01-1B31-3CAB-8600CD9229FA}"/>
              </a:ext>
            </a:extLst>
          </p:cNvPr>
          <p:cNvSpPr>
            <a:spLocks noGrp="1"/>
          </p:cNvSpPr>
          <p:nvPr>
            <p:ph type="title"/>
          </p:nvPr>
        </p:nvSpPr>
        <p:spPr/>
        <p:txBody>
          <a:bodyPr/>
          <a:lstStyle/>
          <a:p>
            <a:r>
              <a:rPr lang="en-US" dirty="0"/>
              <a:t>Other resources that may be helpful…</a:t>
            </a:r>
          </a:p>
        </p:txBody>
      </p:sp>
      <p:sp>
        <p:nvSpPr>
          <p:cNvPr id="3" name="Content Placeholder 2">
            <a:extLst>
              <a:ext uri="{FF2B5EF4-FFF2-40B4-BE49-F238E27FC236}">
                <a16:creationId xmlns:a16="http://schemas.microsoft.com/office/drawing/2014/main" id="{8207115E-1238-0D29-195B-30D8D7A24908}"/>
              </a:ext>
            </a:extLst>
          </p:cNvPr>
          <p:cNvSpPr>
            <a:spLocks noGrp="1"/>
          </p:cNvSpPr>
          <p:nvPr>
            <p:ph idx="1"/>
          </p:nvPr>
        </p:nvSpPr>
        <p:spPr/>
        <p:txBody>
          <a:bodyPr/>
          <a:lstStyle/>
          <a:p>
            <a:r>
              <a:rPr lang="en-US" sz="2800" dirty="0"/>
              <a:t>Codebooks and almanacs: </a:t>
            </a:r>
            <a:r>
              <a:rPr lang="en-US" sz="2800" dirty="0">
                <a:hlinkClick r:id="rId2"/>
              </a:rPr>
              <a:t>PIRLS</a:t>
            </a:r>
            <a:r>
              <a:rPr lang="en-US" sz="2800" dirty="0"/>
              <a:t> and </a:t>
            </a:r>
            <a:r>
              <a:rPr lang="en-US" sz="2800" dirty="0">
                <a:hlinkClick r:id="rId3"/>
              </a:rPr>
              <a:t>TIMSS</a:t>
            </a:r>
            <a:endParaRPr lang="en-US" sz="2800" dirty="0"/>
          </a:p>
          <a:p>
            <a:r>
              <a:rPr lang="en-US" sz="2800" dirty="0">
                <a:hlinkClick r:id="rId4"/>
              </a:rPr>
              <a:t>PISA codebooks and compendia</a:t>
            </a:r>
            <a:endParaRPr lang="en-US" sz="2800" dirty="0"/>
          </a:p>
          <a:p>
            <a:r>
              <a:rPr lang="en-US" sz="2800" dirty="0">
                <a:hlinkClick r:id="rId5"/>
              </a:rPr>
              <a:t>NCES International Data Explorer (IDE)</a:t>
            </a:r>
            <a:endParaRPr lang="en-US" sz="2800" dirty="0"/>
          </a:p>
          <a:p>
            <a:r>
              <a:rPr lang="en-US" sz="2800" dirty="0">
                <a:hlinkClick r:id="rId6"/>
              </a:rPr>
              <a:t>IEA International Database Analyzer (IDB Analyzer)</a:t>
            </a:r>
            <a:r>
              <a:rPr lang="en-US" sz="2800" dirty="0"/>
              <a:t> (used with SAS or SPSS)</a:t>
            </a:r>
          </a:p>
          <a:p>
            <a:pPr lvl="1"/>
            <a:r>
              <a:rPr lang="en-US" sz="2400" dirty="0"/>
              <a:t>Merge module</a:t>
            </a:r>
          </a:p>
          <a:p>
            <a:pPr lvl="1"/>
            <a:r>
              <a:rPr lang="en-US" sz="2400" dirty="0"/>
              <a:t>Analysis module</a:t>
            </a:r>
          </a:p>
          <a:p>
            <a:r>
              <a:rPr lang="en-US" sz="2800" dirty="0" err="1">
                <a:hlinkClick r:id="rId7"/>
              </a:rPr>
              <a:t>EdSurvey</a:t>
            </a:r>
            <a:r>
              <a:rPr lang="en-US" sz="2800" dirty="0">
                <a:hlinkClick r:id="rId7"/>
              </a:rPr>
              <a:t> Package </a:t>
            </a:r>
            <a:r>
              <a:rPr lang="en-US" sz="2800" dirty="0"/>
              <a:t>for R Users</a:t>
            </a:r>
          </a:p>
          <a:p>
            <a:endParaRPr lang="en-US" dirty="0"/>
          </a:p>
        </p:txBody>
      </p:sp>
      <p:sp>
        <p:nvSpPr>
          <p:cNvPr id="4" name="Date Placeholder 3">
            <a:extLst>
              <a:ext uri="{FF2B5EF4-FFF2-40B4-BE49-F238E27FC236}">
                <a16:creationId xmlns:a16="http://schemas.microsoft.com/office/drawing/2014/main" id="{77C62AC5-FAA1-BFC3-53EA-346F46B8FCB0}"/>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CE932988-9652-095B-E8AA-1B224D330380}"/>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FD292419-DB01-5887-B3EE-A97067990EB6}"/>
              </a:ext>
            </a:extLst>
          </p:cNvPr>
          <p:cNvSpPr>
            <a:spLocks noGrp="1"/>
          </p:cNvSpPr>
          <p:nvPr>
            <p:ph type="sldNum" sz="quarter" idx="12"/>
          </p:nvPr>
        </p:nvSpPr>
        <p:spPr/>
        <p:txBody>
          <a:bodyPr/>
          <a:lstStyle/>
          <a:p>
            <a:fld id="{AD5C31EE-0D05-4A74-9E00-E5546E2A4681}" type="slidenum">
              <a:rPr lang="en-US" smtClean="0"/>
              <a:t>16</a:t>
            </a:fld>
            <a:endParaRPr lang="en-US"/>
          </a:p>
        </p:txBody>
      </p:sp>
      <p:sp>
        <p:nvSpPr>
          <p:cNvPr id="7" name="TextBox 6">
            <a:extLst>
              <a:ext uri="{FF2B5EF4-FFF2-40B4-BE49-F238E27FC236}">
                <a16:creationId xmlns:a16="http://schemas.microsoft.com/office/drawing/2014/main" id="{CD4F2494-A217-9D51-7BB0-69D2C4DB96BB}"/>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146183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7BD021-998F-4AEE-A731-7EBE5D49F559}"/>
              </a:ext>
            </a:extLst>
          </p:cNvPr>
          <p:cNvSpPr/>
          <p:nvPr/>
        </p:nvSpPr>
        <p:spPr>
          <a:xfrm>
            <a:off x="838200" y="2302509"/>
            <a:ext cx="7886701" cy="4707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latin typeface="Roboto" panose="02000000000000000000" pitchFamily="2" charset="0"/>
                <a:ea typeface="Roboto" panose="02000000000000000000" pitchFamily="2" charset="0"/>
              </a:rPr>
              <a:t>Short Background on ILSAs</a:t>
            </a:r>
          </a:p>
          <a:p>
            <a:r>
              <a:rPr lang="en-US" dirty="0">
                <a:latin typeface="Roboto" panose="02000000000000000000" pitchFamily="2" charset="0"/>
                <a:ea typeface="Roboto" panose="02000000000000000000" pitchFamily="2" charset="0"/>
              </a:rPr>
              <a:t>Defining Characteristics of ILSAs</a:t>
            </a:r>
          </a:p>
        </p:txBody>
      </p:sp>
      <p:sp>
        <p:nvSpPr>
          <p:cNvPr id="4" name="Date Placeholder 3"/>
          <p:cNvSpPr>
            <a:spLocks noGrp="1"/>
          </p:cNvSpPr>
          <p:nvPr>
            <p:ph type="dt" sz="half" idx="10"/>
          </p:nvPr>
        </p:nvSpPr>
        <p:spPr/>
        <p:txBody>
          <a:bodyPr/>
          <a:lstStyle/>
          <a:p>
            <a:fld id="{8705AA4C-F8E3-40DC-BF63-AC209134D7CE}" type="datetime1">
              <a:rPr lang="en-US" smtClean="0"/>
              <a:t>5/13/2024</a:t>
            </a:fld>
            <a:endParaRPr lang="en-US"/>
          </a:p>
        </p:txBody>
      </p:sp>
      <p:sp>
        <p:nvSpPr>
          <p:cNvPr id="5" name="Footer Placeholder 4"/>
          <p:cNvSpPr>
            <a:spLocks noGrp="1"/>
          </p:cNvSpPr>
          <p:nvPr>
            <p:ph type="ftr" sz="quarter" idx="11"/>
          </p:nvPr>
        </p:nvSpPr>
        <p:spPr/>
        <p:txBody>
          <a:bodyPr/>
          <a:lstStyle/>
          <a:p>
            <a:r>
              <a:rPr lang="en-US" dirty="0"/>
              <a:t>Huang  / For discussion purposes only.</a:t>
            </a:r>
          </a:p>
        </p:txBody>
      </p:sp>
      <p:sp>
        <p:nvSpPr>
          <p:cNvPr id="6" name="Slide Number Placeholder 5"/>
          <p:cNvSpPr>
            <a:spLocks noGrp="1"/>
          </p:cNvSpPr>
          <p:nvPr>
            <p:ph type="sldNum" sz="quarter" idx="12"/>
          </p:nvPr>
        </p:nvSpPr>
        <p:spPr/>
        <p:txBody>
          <a:bodyPr/>
          <a:lstStyle/>
          <a:p>
            <a:fld id="{AD5C31EE-0D05-4A74-9E00-E5546E2A4681}" type="slidenum">
              <a:rPr lang="en-US" smtClean="0"/>
              <a:t>17</a:t>
            </a:fld>
            <a:endParaRPr lang="en-US"/>
          </a:p>
        </p:txBody>
      </p:sp>
    </p:spTree>
    <p:extLst>
      <p:ext uri="{BB962C8B-B14F-4D97-AF65-F5344CB8AC3E}">
        <p14:creationId xmlns:p14="http://schemas.microsoft.com/office/powerpoint/2010/main" val="4072912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E29-6985-149E-7C1D-AC6AC7D2E575}"/>
              </a:ext>
            </a:extLst>
          </p:cNvPr>
          <p:cNvSpPr>
            <a:spLocks noGrp="1"/>
          </p:cNvSpPr>
          <p:nvPr>
            <p:ph type="title"/>
          </p:nvPr>
        </p:nvSpPr>
        <p:spPr/>
        <p:txBody>
          <a:bodyPr/>
          <a:lstStyle/>
          <a:p>
            <a:r>
              <a:rPr lang="en-US" dirty="0"/>
              <a:t>What characteristics make ILSAs different from other large datasets?</a:t>
            </a:r>
          </a:p>
        </p:txBody>
      </p:sp>
      <p:sp>
        <p:nvSpPr>
          <p:cNvPr id="3" name="Content Placeholder 2">
            <a:extLst>
              <a:ext uri="{FF2B5EF4-FFF2-40B4-BE49-F238E27FC236}">
                <a16:creationId xmlns:a16="http://schemas.microsoft.com/office/drawing/2014/main" id="{8F5E1275-8ED4-A8FC-0A1B-CDBF06D4FD4C}"/>
              </a:ext>
            </a:extLst>
          </p:cNvPr>
          <p:cNvSpPr>
            <a:spLocks noGrp="1"/>
          </p:cNvSpPr>
          <p:nvPr>
            <p:ph idx="1"/>
          </p:nvPr>
        </p:nvSpPr>
        <p:spPr/>
        <p:txBody>
          <a:bodyPr/>
          <a:lstStyle/>
          <a:p>
            <a:r>
              <a:rPr lang="en-US" dirty="0"/>
              <a:t>The use of weights (these are common in nationally representative datasets)</a:t>
            </a:r>
          </a:p>
          <a:p>
            <a:r>
              <a:rPr lang="en-US" dirty="0"/>
              <a:t>The use of plausible values (not </a:t>
            </a:r>
            <a:r>
              <a:rPr lang="en-US" u="sng" dirty="0"/>
              <a:t>all</a:t>
            </a:r>
            <a:r>
              <a:rPr lang="en-US" dirty="0"/>
              <a:t> surveys use this)</a:t>
            </a:r>
          </a:p>
        </p:txBody>
      </p:sp>
      <p:sp>
        <p:nvSpPr>
          <p:cNvPr id="4" name="Date Placeholder 3">
            <a:extLst>
              <a:ext uri="{FF2B5EF4-FFF2-40B4-BE49-F238E27FC236}">
                <a16:creationId xmlns:a16="http://schemas.microsoft.com/office/drawing/2014/main" id="{126291A1-08B6-3F20-409D-7CA94182B339}"/>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6FDC0DE5-830E-760D-1ED3-C4C2A91AF13E}"/>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D4B9B057-F3C1-DC56-A3DA-FB72422391B3}"/>
              </a:ext>
            </a:extLst>
          </p:cNvPr>
          <p:cNvSpPr>
            <a:spLocks noGrp="1"/>
          </p:cNvSpPr>
          <p:nvPr>
            <p:ph type="sldNum" sz="quarter" idx="12"/>
          </p:nvPr>
        </p:nvSpPr>
        <p:spPr/>
        <p:txBody>
          <a:bodyPr/>
          <a:lstStyle/>
          <a:p>
            <a:fld id="{AD5C31EE-0D05-4A74-9E00-E5546E2A4681}" type="slidenum">
              <a:rPr lang="en-US" smtClean="0"/>
              <a:t>18</a:t>
            </a:fld>
            <a:endParaRPr lang="en-US"/>
          </a:p>
        </p:txBody>
      </p:sp>
    </p:spTree>
    <p:extLst>
      <p:ext uri="{BB962C8B-B14F-4D97-AF65-F5344CB8AC3E}">
        <p14:creationId xmlns:p14="http://schemas.microsoft.com/office/powerpoint/2010/main" val="167326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AC03-E31E-B57A-F27D-18EA21571F9A}"/>
              </a:ext>
            </a:extLst>
          </p:cNvPr>
          <p:cNvSpPr>
            <a:spLocks noGrp="1"/>
          </p:cNvSpPr>
          <p:nvPr>
            <p:ph type="title"/>
          </p:nvPr>
        </p:nvSpPr>
        <p:spPr/>
        <p:txBody>
          <a:bodyPr/>
          <a:lstStyle/>
          <a:p>
            <a:r>
              <a:rPr lang="en-US" dirty="0"/>
              <a:t>Why use weights?</a:t>
            </a:r>
          </a:p>
        </p:txBody>
      </p:sp>
      <p:sp>
        <p:nvSpPr>
          <p:cNvPr id="3" name="Content Placeholder 2">
            <a:extLst>
              <a:ext uri="{FF2B5EF4-FFF2-40B4-BE49-F238E27FC236}">
                <a16:creationId xmlns:a16="http://schemas.microsoft.com/office/drawing/2014/main" id="{5E2D0D82-6FC6-5601-36AD-D9BD8462EECC}"/>
              </a:ext>
            </a:extLst>
          </p:cNvPr>
          <p:cNvSpPr>
            <a:spLocks noGrp="1"/>
          </p:cNvSpPr>
          <p:nvPr>
            <p:ph idx="1"/>
          </p:nvPr>
        </p:nvSpPr>
        <p:spPr/>
        <p:txBody>
          <a:bodyPr/>
          <a:lstStyle/>
          <a:p>
            <a:r>
              <a:rPr lang="en-US" dirty="0"/>
              <a:t>We do not have a census where we get data from everyone</a:t>
            </a:r>
          </a:p>
          <a:p>
            <a:pPr lvl="1"/>
            <a:r>
              <a:rPr lang="en-US" dirty="0"/>
              <a:t>Why not?</a:t>
            </a:r>
          </a:p>
          <a:p>
            <a:pPr lvl="1"/>
            <a:r>
              <a:rPr lang="en-US" dirty="0"/>
              <a:t>Cost + logistics = too difficult and too expensive</a:t>
            </a:r>
          </a:p>
          <a:p>
            <a:r>
              <a:rPr lang="en-US" dirty="0"/>
              <a:t>We take a sample</a:t>
            </a:r>
          </a:p>
          <a:p>
            <a:r>
              <a:rPr lang="en-US" dirty="0"/>
              <a:t>We are not interested in the characteristics of the sample but want to generalize from the sample to the population</a:t>
            </a:r>
          </a:p>
        </p:txBody>
      </p:sp>
      <p:sp>
        <p:nvSpPr>
          <p:cNvPr id="4" name="Date Placeholder 3">
            <a:extLst>
              <a:ext uri="{FF2B5EF4-FFF2-40B4-BE49-F238E27FC236}">
                <a16:creationId xmlns:a16="http://schemas.microsoft.com/office/drawing/2014/main" id="{31A2010C-0C64-B81A-99CF-CEBB98218C47}"/>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F8603A38-98CB-A7C4-C36E-6D5F1B99116D}"/>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9C43F614-5A6D-215C-4BD4-9F9377A5B361}"/>
              </a:ext>
            </a:extLst>
          </p:cNvPr>
          <p:cNvSpPr>
            <a:spLocks noGrp="1"/>
          </p:cNvSpPr>
          <p:nvPr>
            <p:ph type="sldNum" sz="quarter" idx="12"/>
          </p:nvPr>
        </p:nvSpPr>
        <p:spPr/>
        <p:txBody>
          <a:bodyPr/>
          <a:lstStyle/>
          <a:p>
            <a:fld id="{AD5C31EE-0D05-4A74-9E00-E5546E2A4681}" type="slidenum">
              <a:rPr lang="en-US" smtClean="0"/>
              <a:t>19</a:t>
            </a:fld>
            <a:endParaRPr lang="en-US"/>
          </a:p>
        </p:txBody>
      </p:sp>
    </p:spTree>
    <p:extLst>
      <p:ext uri="{BB962C8B-B14F-4D97-AF65-F5344CB8AC3E}">
        <p14:creationId xmlns:p14="http://schemas.microsoft.com/office/powerpoint/2010/main" val="84980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FFBA-F202-3A42-5FA9-B8BD49DD408A}"/>
              </a:ext>
            </a:extLst>
          </p:cNvPr>
          <p:cNvSpPr>
            <a:spLocks noGrp="1"/>
          </p:cNvSpPr>
          <p:nvPr>
            <p:ph type="title"/>
          </p:nvPr>
        </p:nvSpPr>
        <p:spPr>
          <a:xfrm>
            <a:off x="838200" y="168845"/>
            <a:ext cx="10515600" cy="1325563"/>
          </a:xfrm>
        </p:spPr>
        <p:txBody>
          <a:bodyPr>
            <a:noAutofit/>
          </a:bodyPr>
          <a:lstStyle/>
          <a:p>
            <a:r>
              <a:rPr lang="en-US" sz="2800" dirty="0">
                <a:latin typeface="Roboto" panose="02000000000000000000" pitchFamily="2" charset="0"/>
                <a:ea typeface="Roboto" panose="02000000000000000000" pitchFamily="2" charset="0"/>
              </a:rPr>
              <a:t>NOTE: Current workshop is based on training we have been conducting at AERA for almost 10 years…</a:t>
            </a:r>
          </a:p>
        </p:txBody>
      </p:sp>
      <p:sp>
        <p:nvSpPr>
          <p:cNvPr id="4" name="Date Placeholder 3">
            <a:extLst>
              <a:ext uri="{FF2B5EF4-FFF2-40B4-BE49-F238E27FC236}">
                <a16:creationId xmlns:a16="http://schemas.microsoft.com/office/drawing/2014/main" id="{4C56C6C5-C424-8CE4-EB1F-090F651A9AA7}"/>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5C5AB69C-8151-AAC8-E34E-45318101B89A}"/>
              </a:ext>
            </a:extLst>
          </p:cNvPr>
          <p:cNvSpPr>
            <a:spLocks noGrp="1"/>
          </p:cNvSpPr>
          <p:nvPr>
            <p:ph type="ftr" sz="quarter" idx="11"/>
          </p:nvPr>
        </p:nvSpPr>
        <p:spPr/>
        <p:txBody>
          <a:bodyPr/>
          <a:lstStyle/>
          <a:p>
            <a:r>
              <a:rPr lang="en-US" dirty="0"/>
              <a:t>Huang  / For discussion purposes only.</a:t>
            </a:r>
          </a:p>
        </p:txBody>
      </p:sp>
      <p:sp>
        <p:nvSpPr>
          <p:cNvPr id="6" name="Slide Number Placeholder 5">
            <a:extLst>
              <a:ext uri="{FF2B5EF4-FFF2-40B4-BE49-F238E27FC236}">
                <a16:creationId xmlns:a16="http://schemas.microsoft.com/office/drawing/2014/main" id="{299B3D5F-5DA0-F33C-0480-7C8DBE78F30D}"/>
              </a:ext>
            </a:extLst>
          </p:cNvPr>
          <p:cNvSpPr>
            <a:spLocks noGrp="1"/>
          </p:cNvSpPr>
          <p:nvPr>
            <p:ph type="sldNum" sz="quarter" idx="12"/>
          </p:nvPr>
        </p:nvSpPr>
        <p:spPr/>
        <p:txBody>
          <a:bodyPr/>
          <a:lstStyle/>
          <a:p>
            <a:fld id="{AD5C31EE-0D05-4A74-9E00-E5546E2A4681}" type="slidenum">
              <a:rPr lang="en-US" smtClean="0"/>
              <a:t>2</a:t>
            </a:fld>
            <a:endParaRPr lang="en-US"/>
          </a:p>
        </p:txBody>
      </p:sp>
      <p:pic>
        <p:nvPicPr>
          <p:cNvPr id="8" name="Picture 7">
            <a:extLst>
              <a:ext uri="{FF2B5EF4-FFF2-40B4-BE49-F238E27FC236}">
                <a16:creationId xmlns:a16="http://schemas.microsoft.com/office/drawing/2014/main" id="{C0B6C89F-03EB-D779-08BB-DBC553BD2D70}"/>
              </a:ext>
            </a:extLst>
          </p:cNvPr>
          <p:cNvPicPr>
            <a:picLocks noChangeAspect="1"/>
          </p:cNvPicPr>
          <p:nvPr/>
        </p:nvPicPr>
        <p:blipFill>
          <a:blip r:embed="rId3"/>
          <a:stretch>
            <a:fillRect/>
          </a:stretch>
        </p:blipFill>
        <p:spPr>
          <a:xfrm>
            <a:off x="4038600" y="1556041"/>
            <a:ext cx="7247133" cy="3938380"/>
          </a:xfrm>
          <a:prstGeom prst="rect">
            <a:avLst/>
          </a:prstGeom>
        </p:spPr>
      </p:pic>
      <p:sp>
        <p:nvSpPr>
          <p:cNvPr id="10" name="TextBox 9">
            <a:extLst>
              <a:ext uri="{FF2B5EF4-FFF2-40B4-BE49-F238E27FC236}">
                <a16:creationId xmlns:a16="http://schemas.microsoft.com/office/drawing/2014/main" id="{9FC14E98-4D57-C042-930E-E231D50C535D}"/>
              </a:ext>
            </a:extLst>
          </p:cNvPr>
          <p:cNvSpPr txBox="1"/>
          <p:nvPr/>
        </p:nvSpPr>
        <p:spPr>
          <a:xfrm>
            <a:off x="3898669" y="5617687"/>
            <a:ext cx="7930342" cy="738664"/>
          </a:xfrm>
          <a:prstGeom prst="rect">
            <a:avLst/>
          </a:prstGeom>
          <a:noFill/>
        </p:spPr>
        <p:txBody>
          <a:bodyPr wrap="square">
            <a:spAutoFit/>
          </a:bodyPr>
          <a:lstStyle/>
          <a:p>
            <a:pPr marL="457200" indent="-457200"/>
            <a:r>
              <a:rPr lang="en-US" sz="1400" dirty="0">
                <a:latin typeface="Roboto" panose="02000000000000000000" pitchFamily="2" charset="0"/>
                <a:ea typeface="Roboto" panose="02000000000000000000" pitchFamily="2" charset="0"/>
              </a:rPr>
              <a:t>Rathbun, A., </a:t>
            </a:r>
            <a:r>
              <a:rPr lang="en-US" sz="1400" b="1" dirty="0">
                <a:latin typeface="Roboto" panose="02000000000000000000" pitchFamily="2" charset="0"/>
                <a:ea typeface="Roboto" panose="02000000000000000000" pitchFamily="2" charset="0"/>
              </a:rPr>
              <a:t>Huang</a:t>
            </a:r>
            <a:r>
              <a:rPr lang="en-US" sz="1400" dirty="0">
                <a:latin typeface="Roboto" panose="02000000000000000000" pitchFamily="2" charset="0"/>
                <a:ea typeface="Roboto" panose="02000000000000000000" pitchFamily="2" charset="0"/>
              </a:rPr>
              <a:t>, </a:t>
            </a:r>
            <a:r>
              <a:rPr lang="en-US" sz="1400" b="1" dirty="0">
                <a:latin typeface="Roboto" panose="02000000000000000000" pitchFamily="2" charset="0"/>
                <a:ea typeface="Roboto" panose="02000000000000000000" pitchFamily="2" charset="0"/>
              </a:rPr>
              <a:t>F.</a:t>
            </a:r>
            <a:r>
              <a:rPr lang="en-US" sz="1400" dirty="0">
                <a:latin typeface="Roboto" panose="02000000000000000000" pitchFamily="2" charset="0"/>
                <a:ea typeface="Roboto" panose="02000000000000000000" pitchFamily="2" charset="0"/>
              </a:rPr>
              <a:t>, Meinck, S., Park, B., Ikoma, S., &amp; Zhang, Y. (2024, April). </a:t>
            </a:r>
            <a:r>
              <a:rPr lang="en-US" sz="1400" i="1" dirty="0">
                <a:latin typeface="Roboto" panose="02000000000000000000" pitchFamily="2" charset="0"/>
                <a:ea typeface="Roboto" panose="02000000000000000000" pitchFamily="2" charset="0"/>
              </a:rPr>
              <a:t>Multilevel modeling with large-scale international datasets</a:t>
            </a:r>
            <a:r>
              <a:rPr lang="en-US" sz="1400" dirty="0">
                <a:latin typeface="Roboto" panose="02000000000000000000" pitchFamily="2" charset="0"/>
                <a:ea typeface="Roboto" panose="02000000000000000000" pitchFamily="2" charset="0"/>
              </a:rPr>
              <a:t>. Professional development course presented at the annual meeting of the American Educational Research Association, Philadelphia, PA.</a:t>
            </a:r>
            <a:endParaRPr lang="en-US" sz="1600" dirty="0">
              <a:latin typeface="Roboto" panose="02000000000000000000" pitchFamily="2" charset="0"/>
              <a:ea typeface="Roboto" panose="02000000000000000000" pitchFamily="2" charset="0"/>
            </a:endParaRPr>
          </a:p>
        </p:txBody>
      </p:sp>
      <p:sp>
        <p:nvSpPr>
          <p:cNvPr id="11" name="Title 1">
            <a:extLst>
              <a:ext uri="{FF2B5EF4-FFF2-40B4-BE49-F238E27FC236}">
                <a16:creationId xmlns:a16="http://schemas.microsoft.com/office/drawing/2014/main" id="{DFB5C34F-4E4B-942F-C44C-B09FCA28C86C}"/>
              </a:ext>
            </a:extLst>
          </p:cNvPr>
          <p:cNvSpPr txBox="1">
            <a:spLocks/>
          </p:cNvSpPr>
          <p:nvPr/>
        </p:nvSpPr>
        <p:spPr>
          <a:xfrm>
            <a:off x="232727" y="1494407"/>
            <a:ext cx="3483062" cy="5217431"/>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200" kern="1200">
                <a:solidFill>
                  <a:schemeClr val="tx1"/>
                </a:solidFill>
                <a:latin typeface="Roboto Black" panose="02000000000000000000" pitchFamily="2" charset="0"/>
                <a:ea typeface="Roboto Black" panose="02000000000000000000" pitchFamily="2" charset="0"/>
                <a:cs typeface="+mj-cs"/>
              </a:defRPr>
            </a:lvl1pPr>
          </a:lstStyle>
          <a:p>
            <a:pPr marL="457200" indent="-457200">
              <a:buFont typeface="Arial" panose="020B0604020202020204" pitchFamily="34" charset="0"/>
              <a:buChar char="•"/>
            </a:pPr>
            <a:r>
              <a:rPr lang="en-US" sz="2000" dirty="0">
                <a:latin typeface="Roboto" panose="02000000000000000000" pitchFamily="2" charset="0"/>
                <a:ea typeface="Roboto" panose="02000000000000000000" pitchFamily="2" charset="0"/>
              </a:rPr>
              <a:t>A focus on past workshops has been the use of HLM software</a:t>
            </a:r>
          </a:p>
          <a:p>
            <a:pPr marL="457200" indent="-457200">
              <a:buFont typeface="Arial" panose="020B0604020202020204" pitchFamily="34" charset="0"/>
              <a:buChar char="•"/>
            </a:pPr>
            <a:r>
              <a:rPr lang="en-US" sz="2000" dirty="0">
                <a:latin typeface="Roboto" panose="02000000000000000000" pitchFamily="2" charset="0"/>
                <a:ea typeface="Roboto" panose="02000000000000000000" pitchFamily="2" charset="0"/>
              </a:rPr>
              <a:t>For today, our focus is on both understanding the concepts and using R  to model results (not necessarily MLM)</a:t>
            </a:r>
          </a:p>
          <a:p>
            <a:pPr marL="457200" indent="-457200">
              <a:buFont typeface="Arial" panose="020B0604020202020204" pitchFamily="34" charset="0"/>
              <a:buChar char="•"/>
            </a:pPr>
            <a:r>
              <a:rPr lang="en-US" sz="2000" dirty="0">
                <a:latin typeface="Roboto" panose="02000000000000000000" pitchFamily="2" charset="0"/>
                <a:ea typeface="Roboto" panose="02000000000000000000" pitchFamily="2" charset="0"/>
              </a:rPr>
              <a:t>NOTE: These slides are also available here: </a:t>
            </a:r>
            <a:r>
              <a:rPr lang="en-US" sz="1800" u="sng" dirty="0">
                <a:solidFill>
                  <a:srgbClr val="0563C1"/>
                </a:solidFill>
                <a:effectLst/>
                <a:latin typeface="Calibri" panose="020F0502020204030204" pitchFamily="34" charset="0"/>
                <a:ea typeface="Times New Roman" panose="02020603050405020304" pitchFamily="18" charset="0"/>
                <a:hlinkClick r:id="rId4"/>
              </a:rPr>
              <a:t>https://sites.google.com/view/hlmworkshop/</a:t>
            </a:r>
            <a:br>
              <a:rPr lang="en-US" sz="2000" dirty="0">
                <a:latin typeface="Roboto" panose="02000000000000000000" pitchFamily="2" charset="0"/>
                <a:ea typeface="Roboto" panose="02000000000000000000" pitchFamily="2" charset="0"/>
              </a:rPr>
            </a:br>
            <a:br>
              <a:rPr lang="en-US" sz="2000" dirty="0">
                <a:latin typeface="Roboto" panose="02000000000000000000" pitchFamily="2" charset="0"/>
                <a:ea typeface="Roboto" panose="02000000000000000000" pitchFamily="2" charset="0"/>
              </a:rPr>
            </a:br>
            <a:endParaRPr lang="en-US"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13815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DBC8-A978-64C9-5E62-74450849232D}"/>
              </a:ext>
            </a:extLst>
          </p:cNvPr>
          <p:cNvSpPr>
            <a:spLocks noGrp="1"/>
          </p:cNvSpPr>
          <p:nvPr>
            <p:ph type="title"/>
          </p:nvPr>
        </p:nvSpPr>
        <p:spPr/>
        <p:txBody>
          <a:bodyPr/>
          <a:lstStyle/>
          <a:p>
            <a:r>
              <a:rPr lang="en-US" dirty="0"/>
              <a:t>ILSAs use complex sampling designs</a:t>
            </a:r>
          </a:p>
        </p:txBody>
      </p:sp>
      <p:sp>
        <p:nvSpPr>
          <p:cNvPr id="3" name="Content Placeholder 2">
            <a:extLst>
              <a:ext uri="{FF2B5EF4-FFF2-40B4-BE49-F238E27FC236}">
                <a16:creationId xmlns:a16="http://schemas.microsoft.com/office/drawing/2014/main" id="{0CDC0779-69B0-BA0F-31ED-1EC46F9604A5}"/>
              </a:ext>
            </a:extLst>
          </p:cNvPr>
          <p:cNvSpPr>
            <a:spLocks noGrp="1"/>
          </p:cNvSpPr>
          <p:nvPr>
            <p:ph idx="1"/>
          </p:nvPr>
        </p:nvSpPr>
        <p:spPr/>
        <p:txBody>
          <a:bodyPr/>
          <a:lstStyle/>
          <a:p>
            <a:r>
              <a:rPr lang="en-US" dirty="0"/>
              <a:t>Multiple stages of sampling (reflect the hierarchical structure of the population)</a:t>
            </a:r>
          </a:p>
          <a:p>
            <a:pPr lvl="1"/>
            <a:r>
              <a:rPr lang="en-US" dirty="0"/>
              <a:t>Schools </a:t>
            </a:r>
            <a:r>
              <a:rPr lang="en-US" dirty="0">
                <a:sym typeface="Wingdings" panose="05000000000000000000" pitchFamily="2" charset="2"/>
              </a:rPr>
              <a:t> Classrooms  Students (TIMSS)</a:t>
            </a:r>
          </a:p>
          <a:p>
            <a:pPr lvl="1"/>
            <a:r>
              <a:rPr lang="en-US" dirty="0">
                <a:sym typeface="Wingdings" panose="05000000000000000000" pitchFamily="2" charset="2"/>
              </a:rPr>
              <a:t>Schools  Students (PISA)</a:t>
            </a:r>
            <a:endParaRPr lang="en-US" dirty="0"/>
          </a:p>
          <a:p>
            <a:r>
              <a:rPr lang="en-US" dirty="0"/>
              <a:t>Homogenous samples are selected (cluster sampling)</a:t>
            </a:r>
          </a:p>
          <a:p>
            <a:r>
              <a:rPr lang="en-US" dirty="0"/>
              <a:t>Selected with different sampling probabilities</a:t>
            </a:r>
          </a:p>
          <a:p>
            <a:r>
              <a:rPr lang="en-US" dirty="0"/>
              <a:t>Stratification is used</a:t>
            </a:r>
          </a:p>
        </p:txBody>
      </p:sp>
      <p:sp>
        <p:nvSpPr>
          <p:cNvPr id="4" name="Date Placeholder 3">
            <a:extLst>
              <a:ext uri="{FF2B5EF4-FFF2-40B4-BE49-F238E27FC236}">
                <a16:creationId xmlns:a16="http://schemas.microsoft.com/office/drawing/2014/main" id="{88CD5C40-2CE3-D2F6-6A17-4C5E3B32A577}"/>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A140B942-5C23-3C87-D097-B2067C52D78D}"/>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E1C02DCF-22DA-6EC9-FBEA-6EC65D0FE6EC}"/>
              </a:ext>
            </a:extLst>
          </p:cNvPr>
          <p:cNvSpPr>
            <a:spLocks noGrp="1"/>
          </p:cNvSpPr>
          <p:nvPr>
            <p:ph type="sldNum" sz="quarter" idx="12"/>
          </p:nvPr>
        </p:nvSpPr>
        <p:spPr/>
        <p:txBody>
          <a:bodyPr/>
          <a:lstStyle/>
          <a:p>
            <a:fld id="{AD5C31EE-0D05-4A74-9E00-E5546E2A4681}" type="slidenum">
              <a:rPr lang="en-US" smtClean="0"/>
              <a:t>20</a:t>
            </a:fld>
            <a:endParaRPr lang="en-US"/>
          </a:p>
        </p:txBody>
      </p:sp>
    </p:spTree>
    <p:extLst>
      <p:ext uri="{BB962C8B-B14F-4D97-AF65-F5344CB8AC3E}">
        <p14:creationId xmlns:p14="http://schemas.microsoft.com/office/powerpoint/2010/main" val="161684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B47D-8FF5-7629-6FC0-1C17C24EB1FE}"/>
              </a:ext>
            </a:extLst>
          </p:cNvPr>
          <p:cNvSpPr>
            <a:spLocks noGrp="1"/>
          </p:cNvSpPr>
          <p:nvPr>
            <p:ph type="title"/>
          </p:nvPr>
        </p:nvSpPr>
        <p:spPr/>
        <p:txBody>
          <a:bodyPr/>
          <a:lstStyle/>
          <a:p>
            <a:r>
              <a:rPr lang="en-US" dirty="0"/>
              <a:t>If we have a population of 200 schools and we select 10 schools at random (for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4022F-C30C-AB90-5726-50DD5EAE5150}"/>
                  </a:ext>
                </a:extLst>
              </p:cNvPr>
              <p:cNvSpPr>
                <a:spLocks noGrp="1"/>
              </p:cNvSpPr>
              <p:nvPr>
                <p:ph idx="1"/>
              </p:nvPr>
            </p:nvSpPr>
            <p:spPr/>
            <p:txBody>
              <a:bodyPr/>
              <a:lstStyle/>
              <a:p>
                <a:r>
                  <a:rPr lang="en-US" dirty="0"/>
                  <a:t>Each school has a 1 in 20 probability of being chosen (10/200 = 5% or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=5%</m:t>
                    </m:r>
                  </m:oMath>
                </a14:m>
                <a:r>
                  <a:rPr lang="en-US" dirty="0"/>
                  <a:t>)</a:t>
                </a:r>
              </a:p>
              <a:p>
                <a:r>
                  <a:rPr lang="en-US" dirty="0"/>
                  <a:t>The school weight is the inverse of the probability of selection or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.05</m:t>
                        </m:r>
                      </m:den>
                    </m:f>
                    <m:r>
                      <a:rPr lang="en-US" b="0" i="1" smtClean="0">
                        <a:latin typeface="Cambria Math" panose="02040503050406030204" pitchFamily="18" charset="0"/>
                      </a:rPr>
                      <m:t>=20</m:t>
                    </m:r>
                  </m:oMath>
                </a14:m>
                <a:endParaRPr lang="en-US" dirty="0"/>
              </a:p>
              <a:p>
                <a:r>
                  <a:rPr lang="en-US" dirty="0"/>
                  <a:t>However, selecting schools simply at random can be difficult– can result in imbalanced samples (e.g., many large schools, few small schools)</a:t>
                </a:r>
              </a:p>
            </p:txBody>
          </p:sp>
        </mc:Choice>
        <mc:Fallback xmlns="">
          <p:sp>
            <p:nvSpPr>
              <p:cNvPr id="3" name="Content Placeholder 2">
                <a:extLst>
                  <a:ext uri="{FF2B5EF4-FFF2-40B4-BE49-F238E27FC236}">
                    <a16:creationId xmlns:a16="http://schemas.microsoft.com/office/drawing/2014/main" id="{4B54022F-C30C-AB90-5726-50DD5EAE5150}"/>
                  </a:ext>
                </a:extLst>
              </p:cNvPr>
              <p:cNvSpPr>
                <a:spLocks noGrp="1" noRot="1" noChangeAspect="1" noMove="1" noResize="1" noEditPoints="1" noAdjustHandles="1" noChangeArrowheads="1" noChangeShapeType="1" noTextEdit="1"/>
              </p:cNvSpPr>
              <p:nvPr>
                <p:ph idx="1"/>
              </p:nvPr>
            </p:nvSpPr>
            <p:spPr>
              <a:blipFill>
                <a:blip r:embed="rId2"/>
                <a:stretch>
                  <a:fillRect l="-1043" t="-2381" r="-144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7AC9868-F2FA-6BE0-BA33-6C6E0218A5AB}"/>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473B541C-0049-BBC7-C0D5-7BF90E4B0400}"/>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B79814ED-16BE-519E-3B56-55E13884A7EB}"/>
              </a:ext>
            </a:extLst>
          </p:cNvPr>
          <p:cNvSpPr>
            <a:spLocks noGrp="1"/>
          </p:cNvSpPr>
          <p:nvPr>
            <p:ph type="sldNum" sz="quarter" idx="12"/>
          </p:nvPr>
        </p:nvSpPr>
        <p:spPr/>
        <p:txBody>
          <a:bodyPr/>
          <a:lstStyle/>
          <a:p>
            <a:fld id="{AD5C31EE-0D05-4A74-9E00-E5546E2A4681}" type="slidenum">
              <a:rPr lang="en-US" smtClean="0"/>
              <a:t>21</a:t>
            </a:fld>
            <a:endParaRPr lang="en-US"/>
          </a:p>
        </p:txBody>
      </p:sp>
    </p:spTree>
    <p:extLst>
      <p:ext uri="{BB962C8B-B14F-4D97-AF65-F5344CB8AC3E}">
        <p14:creationId xmlns:p14="http://schemas.microsoft.com/office/powerpoint/2010/main" val="27662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81E9-51B1-6AD7-41BA-1D2D4B212C24}"/>
              </a:ext>
            </a:extLst>
          </p:cNvPr>
          <p:cNvSpPr>
            <a:spLocks noGrp="1"/>
          </p:cNvSpPr>
          <p:nvPr>
            <p:ph type="title"/>
          </p:nvPr>
        </p:nvSpPr>
        <p:spPr/>
        <p:txBody>
          <a:bodyPr>
            <a:normAutofit fontScale="90000"/>
          </a:bodyPr>
          <a:lstStyle/>
          <a:p>
            <a:r>
              <a:rPr lang="en-US" dirty="0"/>
              <a:t>With ILSAs, schools, which represent the first stage of sampling, are selected probability proportional to size (PPS)</a:t>
            </a:r>
          </a:p>
        </p:txBody>
      </p:sp>
      <p:sp>
        <p:nvSpPr>
          <p:cNvPr id="3" name="Content Placeholder 2">
            <a:extLst>
              <a:ext uri="{FF2B5EF4-FFF2-40B4-BE49-F238E27FC236}">
                <a16:creationId xmlns:a16="http://schemas.microsoft.com/office/drawing/2014/main" id="{52BC3758-7697-A43B-19EF-B1A982A408FF}"/>
              </a:ext>
            </a:extLst>
          </p:cNvPr>
          <p:cNvSpPr>
            <a:spLocks noGrp="1"/>
          </p:cNvSpPr>
          <p:nvPr>
            <p:ph idx="1"/>
          </p:nvPr>
        </p:nvSpPr>
        <p:spPr/>
        <p:txBody>
          <a:bodyPr>
            <a:normAutofit lnSpcReduction="10000"/>
          </a:bodyPr>
          <a:lstStyle/>
          <a:p>
            <a:r>
              <a:rPr lang="en-US" dirty="0"/>
              <a:t>We often also use </a:t>
            </a:r>
            <a:r>
              <a:rPr lang="en-US" dirty="0">
                <a:highlight>
                  <a:srgbClr val="FFFF00"/>
                </a:highlight>
              </a:rPr>
              <a:t>stratification</a:t>
            </a:r>
            <a:r>
              <a:rPr lang="en-US" dirty="0"/>
              <a:t> as well to avoid imbalanced samples (e.g., private vs public schools)</a:t>
            </a:r>
          </a:p>
          <a:p>
            <a:pPr lvl="1"/>
            <a:r>
              <a:rPr lang="en-US" dirty="0"/>
              <a:t>If private schools represent 10% of the population of schools and there are 1000 schools in total, if we chose 150 schools– how many can we expect to sample?</a:t>
            </a:r>
          </a:p>
          <a:p>
            <a:r>
              <a:rPr lang="en-US" dirty="0"/>
              <a:t>Stratification (subdividing the sample prior to sample selection) can help ensure we get the necessary number of private schools</a:t>
            </a:r>
          </a:p>
          <a:p>
            <a:r>
              <a:rPr lang="en-US" dirty="0"/>
              <a:t>We may want to </a:t>
            </a:r>
            <a:r>
              <a:rPr lang="en-US" dirty="0">
                <a:highlight>
                  <a:srgbClr val="FFFF00"/>
                </a:highlight>
              </a:rPr>
              <a:t>OVERSAMPLE</a:t>
            </a:r>
            <a:r>
              <a:rPr lang="en-US" dirty="0"/>
              <a:t> certain types of schools so we can analyze subpopulations (e.g., we may want to get 50 private schools)</a:t>
            </a:r>
          </a:p>
          <a:p>
            <a:pPr lvl="1"/>
            <a:endParaRPr lang="en-US" dirty="0"/>
          </a:p>
          <a:p>
            <a:endParaRPr lang="en-US" dirty="0"/>
          </a:p>
        </p:txBody>
      </p:sp>
      <p:sp>
        <p:nvSpPr>
          <p:cNvPr id="4" name="Date Placeholder 3">
            <a:extLst>
              <a:ext uri="{FF2B5EF4-FFF2-40B4-BE49-F238E27FC236}">
                <a16:creationId xmlns:a16="http://schemas.microsoft.com/office/drawing/2014/main" id="{10959AAF-6B97-4E85-B18F-586F9ECCEB10}"/>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108FDD91-1CB7-0B88-48A7-A8DAD914561D}"/>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8FD9A4EF-F814-E5AE-93A3-2B46DB55455B}"/>
              </a:ext>
            </a:extLst>
          </p:cNvPr>
          <p:cNvSpPr>
            <a:spLocks noGrp="1"/>
          </p:cNvSpPr>
          <p:nvPr>
            <p:ph type="sldNum" sz="quarter" idx="12"/>
          </p:nvPr>
        </p:nvSpPr>
        <p:spPr/>
        <p:txBody>
          <a:bodyPr/>
          <a:lstStyle/>
          <a:p>
            <a:fld id="{AD5C31EE-0D05-4A74-9E00-E5546E2A4681}" type="slidenum">
              <a:rPr lang="en-US" smtClean="0"/>
              <a:t>22</a:t>
            </a:fld>
            <a:endParaRPr lang="en-US"/>
          </a:p>
        </p:txBody>
      </p:sp>
    </p:spTree>
    <p:extLst>
      <p:ext uri="{BB962C8B-B14F-4D97-AF65-F5344CB8AC3E}">
        <p14:creationId xmlns:p14="http://schemas.microsoft.com/office/powerpoint/2010/main" val="14526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517A-6FC2-627F-4FB8-7B5334E850F2}"/>
              </a:ext>
            </a:extLst>
          </p:cNvPr>
          <p:cNvSpPr>
            <a:spLocks noGrp="1"/>
          </p:cNvSpPr>
          <p:nvPr>
            <p:ph type="title"/>
          </p:nvPr>
        </p:nvSpPr>
        <p:spPr/>
        <p:txBody>
          <a:bodyPr>
            <a:normAutofit fontScale="90000"/>
          </a:bodyPr>
          <a:lstStyle/>
          <a:p>
            <a:r>
              <a:rPr lang="en-US" dirty="0"/>
              <a:t>If we were to compute the proportion of private schools in our sample, we would get 33% (50 / 150)– when there were only 10% in reality!</a:t>
            </a:r>
          </a:p>
        </p:txBody>
      </p:sp>
      <p:graphicFrame>
        <p:nvGraphicFramePr>
          <p:cNvPr id="7" name="Content Placeholder 6">
            <a:extLst>
              <a:ext uri="{FF2B5EF4-FFF2-40B4-BE49-F238E27FC236}">
                <a16:creationId xmlns:a16="http://schemas.microsoft.com/office/drawing/2014/main" id="{C648BE1C-C1C3-44A0-C236-8D2167B31060}"/>
              </a:ext>
            </a:extLst>
          </p:cNvPr>
          <p:cNvGraphicFramePr>
            <a:graphicFrameLocks noGrp="1"/>
          </p:cNvGraphicFramePr>
          <p:nvPr>
            <p:ph idx="1"/>
            <p:extLst>
              <p:ext uri="{D42A27DB-BD31-4B8C-83A1-F6EECF244321}">
                <p14:modId xmlns:p14="http://schemas.microsoft.com/office/powerpoint/2010/main" val="2683220701"/>
              </p:ext>
            </p:extLst>
          </p:nvPr>
        </p:nvGraphicFramePr>
        <p:xfrm>
          <a:off x="1205345" y="2241666"/>
          <a:ext cx="8326582" cy="1483360"/>
        </p:xfrm>
        <a:graphic>
          <a:graphicData uri="http://schemas.openxmlformats.org/drawingml/2006/table">
            <a:tbl>
              <a:tblPr firstRow="1" bandRow="1">
                <a:tableStyleId>{5C22544A-7EE6-4342-B048-85BDC9FD1C3A}</a:tableStyleId>
              </a:tblPr>
              <a:tblGrid>
                <a:gridCol w="1435151">
                  <a:extLst>
                    <a:ext uri="{9D8B030D-6E8A-4147-A177-3AD203B41FA5}">
                      <a16:colId xmlns:a16="http://schemas.microsoft.com/office/drawing/2014/main" val="2313577560"/>
                    </a:ext>
                  </a:extLst>
                </a:gridCol>
                <a:gridCol w="988358">
                  <a:extLst>
                    <a:ext uri="{9D8B030D-6E8A-4147-A177-3AD203B41FA5}">
                      <a16:colId xmlns:a16="http://schemas.microsoft.com/office/drawing/2014/main" val="2039682359"/>
                    </a:ext>
                  </a:extLst>
                </a:gridCol>
                <a:gridCol w="1209153">
                  <a:extLst>
                    <a:ext uri="{9D8B030D-6E8A-4147-A177-3AD203B41FA5}">
                      <a16:colId xmlns:a16="http://schemas.microsoft.com/office/drawing/2014/main" val="567235769"/>
                    </a:ext>
                  </a:extLst>
                </a:gridCol>
                <a:gridCol w="1154558">
                  <a:extLst>
                    <a:ext uri="{9D8B030D-6E8A-4147-A177-3AD203B41FA5}">
                      <a16:colId xmlns:a16="http://schemas.microsoft.com/office/drawing/2014/main" val="1353697781"/>
                    </a:ext>
                  </a:extLst>
                </a:gridCol>
                <a:gridCol w="1375353">
                  <a:extLst>
                    <a:ext uri="{9D8B030D-6E8A-4147-A177-3AD203B41FA5}">
                      <a16:colId xmlns:a16="http://schemas.microsoft.com/office/drawing/2014/main" val="297974795"/>
                    </a:ext>
                  </a:extLst>
                </a:gridCol>
                <a:gridCol w="920662">
                  <a:extLst>
                    <a:ext uri="{9D8B030D-6E8A-4147-A177-3AD203B41FA5}">
                      <a16:colId xmlns:a16="http://schemas.microsoft.com/office/drawing/2014/main" val="1418486760"/>
                    </a:ext>
                  </a:extLst>
                </a:gridCol>
                <a:gridCol w="1243347">
                  <a:extLst>
                    <a:ext uri="{9D8B030D-6E8A-4147-A177-3AD203B41FA5}">
                      <a16:colId xmlns:a16="http://schemas.microsoft.com/office/drawing/2014/main" val="1396539248"/>
                    </a:ext>
                  </a:extLst>
                </a:gridCol>
              </a:tblGrid>
              <a:tr h="370840">
                <a:tc>
                  <a:txBody>
                    <a:bodyPr/>
                    <a:lstStyle/>
                    <a:p>
                      <a:endParaRPr lang="en-US" dirty="0"/>
                    </a:p>
                  </a:txBody>
                  <a:tcPr/>
                </a:tc>
                <a:tc>
                  <a:txBody>
                    <a:bodyPr/>
                    <a:lstStyle/>
                    <a:p>
                      <a:pPr algn="r"/>
                      <a:r>
                        <a:rPr lang="en-US" dirty="0"/>
                        <a:t>N</a:t>
                      </a:r>
                    </a:p>
                  </a:txBody>
                  <a:tcPr/>
                </a:tc>
                <a:tc>
                  <a:txBody>
                    <a:bodyPr/>
                    <a:lstStyle/>
                    <a:p>
                      <a:pPr algn="r"/>
                      <a:r>
                        <a:rPr lang="en-US" dirty="0"/>
                        <a:t>N (%)</a:t>
                      </a:r>
                    </a:p>
                  </a:txBody>
                  <a:tcPr/>
                </a:tc>
                <a:tc>
                  <a:txBody>
                    <a:bodyPr/>
                    <a:lstStyle/>
                    <a:p>
                      <a:pPr algn="r"/>
                      <a:r>
                        <a:rPr lang="en-US" dirty="0"/>
                        <a:t>n</a:t>
                      </a:r>
                    </a:p>
                  </a:txBody>
                  <a:tcPr/>
                </a:tc>
                <a:tc>
                  <a:txBody>
                    <a:bodyPr/>
                    <a:lstStyle/>
                    <a:p>
                      <a:pPr algn="r"/>
                      <a:r>
                        <a:rPr lang="en-US" dirty="0"/>
                        <a:t>N (%)</a:t>
                      </a:r>
                    </a:p>
                  </a:txBody>
                  <a:tcPr/>
                </a:tc>
                <a:tc>
                  <a:txBody>
                    <a:bodyPr/>
                    <a:lstStyle/>
                    <a:p>
                      <a:pPr algn="r"/>
                      <a:r>
                        <a:rPr lang="en-US" dirty="0"/>
                        <a:t>Prob</a:t>
                      </a:r>
                    </a:p>
                  </a:txBody>
                  <a:tcPr/>
                </a:tc>
                <a:tc>
                  <a:txBody>
                    <a:bodyPr/>
                    <a:lstStyle/>
                    <a:p>
                      <a:pPr algn="r"/>
                      <a:r>
                        <a:rPr lang="en-US" dirty="0"/>
                        <a:t>Weight</a:t>
                      </a:r>
                    </a:p>
                  </a:txBody>
                  <a:tcPr/>
                </a:tc>
                <a:extLst>
                  <a:ext uri="{0D108BD9-81ED-4DB2-BD59-A6C34878D82A}">
                    <a16:rowId xmlns:a16="http://schemas.microsoft.com/office/drawing/2014/main" val="2248463255"/>
                  </a:ext>
                </a:extLst>
              </a:tr>
              <a:tr h="370840">
                <a:tc>
                  <a:txBody>
                    <a:bodyPr/>
                    <a:lstStyle/>
                    <a:p>
                      <a:r>
                        <a:rPr lang="en-US" dirty="0"/>
                        <a:t>Public </a:t>
                      </a:r>
                    </a:p>
                  </a:txBody>
                  <a:tcPr/>
                </a:tc>
                <a:tc>
                  <a:txBody>
                    <a:bodyPr/>
                    <a:lstStyle/>
                    <a:p>
                      <a:pPr algn="r"/>
                      <a:r>
                        <a:rPr lang="en-US" dirty="0"/>
                        <a:t>9000</a:t>
                      </a:r>
                    </a:p>
                  </a:txBody>
                  <a:tcPr/>
                </a:tc>
                <a:tc>
                  <a:txBody>
                    <a:bodyPr/>
                    <a:lstStyle/>
                    <a:p>
                      <a:pPr algn="r"/>
                      <a:r>
                        <a:rPr lang="en-US" dirty="0"/>
                        <a:t>90%</a:t>
                      </a:r>
                    </a:p>
                  </a:txBody>
                  <a:tcPr/>
                </a:tc>
                <a:tc>
                  <a:txBody>
                    <a:bodyPr/>
                    <a:lstStyle/>
                    <a:p>
                      <a:pPr algn="r"/>
                      <a:r>
                        <a:rPr lang="en-US" dirty="0"/>
                        <a:t>100</a:t>
                      </a:r>
                    </a:p>
                  </a:txBody>
                  <a:tcPr/>
                </a:tc>
                <a:tc>
                  <a:txBody>
                    <a:bodyPr/>
                    <a:lstStyle/>
                    <a:p>
                      <a:pPr algn="r"/>
                      <a:r>
                        <a:rPr lang="en-US" dirty="0"/>
                        <a:t>66%</a:t>
                      </a:r>
                    </a:p>
                  </a:txBody>
                  <a:tcPr/>
                </a:tc>
                <a:tc>
                  <a:txBody>
                    <a:bodyPr/>
                    <a:lstStyle/>
                    <a:p>
                      <a:pPr algn="r"/>
                      <a:r>
                        <a:rPr lang="en-US" dirty="0"/>
                        <a:t>.01</a:t>
                      </a:r>
                    </a:p>
                  </a:txBody>
                  <a:tcPr/>
                </a:tc>
                <a:tc>
                  <a:txBody>
                    <a:bodyPr/>
                    <a:lstStyle/>
                    <a:p>
                      <a:pPr algn="r"/>
                      <a:r>
                        <a:rPr lang="en-US" dirty="0"/>
                        <a:t>90</a:t>
                      </a:r>
                    </a:p>
                  </a:txBody>
                  <a:tcPr/>
                </a:tc>
                <a:extLst>
                  <a:ext uri="{0D108BD9-81ED-4DB2-BD59-A6C34878D82A}">
                    <a16:rowId xmlns:a16="http://schemas.microsoft.com/office/drawing/2014/main" val="2218459500"/>
                  </a:ext>
                </a:extLst>
              </a:tr>
              <a:tr h="370840">
                <a:tc>
                  <a:txBody>
                    <a:bodyPr/>
                    <a:lstStyle/>
                    <a:p>
                      <a:r>
                        <a:rPr lang="en-US" dirty="0"/>
                        <a:t>Private </a:t>
                      </a:r>
                    </a:p>
                  </a:txBody>
                  <a:tcPr/>
                </a:tc>
                <a:tc>
                  <a:txBody>
                    <a:bodyPr/>
                    <a:lstStyle/>
                    <a:p>
                      <a:pPr algn="r"/>
                      <a:r>
                        <a:rPr lang="en-US" dirty="0"/>
                        <a:t>1000</a:t>
                      </a:r>
                    </a:p>
                  </a:txBody>
                  <a:tcPr/>
                </a:tc>
                <a:tc>
                  <a:txBody>
                    <a:bodyPr/>
                    <a:lstStyle/>
                    <a:p>
                      <a:pPr algn="r"/>
                      <a:r>
                        <a:rPr lang="en-US" dirty="0"/>
                        <a:t>10%</a:t>
                      </a:r>
                    </a:p>
                  </a:txBody>
                  <a:tcPr/>
                </a:tc>
                <a:tc>
                  <a:txBody>
                    <a:bodyPr/>
                    <a:lstStyle/>
                    <a:p>
                      <a:pPr algn="r"/>
                      <a:r>
                        <a:rPr lang="en-US" dirty="0"/>
                        <a:t>50</a:t>
                      </a:r>
                    </a:p>
                  </a:txBody>
                  <a:tcPr/>
                </a:tc>
                <a:tc>
                  <a:txBody>
                    <a:bodyPr/>
                    <a:lstStyle/>
                    <a:p>
                      <a:pPr algn="r"/>
                      <a:r>
                        <a:rPr lang="en-US" dirty="0"/>
                        <a:t>33%</a:t>
                      </a:r>
                    </a:p>
                  </a:txBody>
                  <a:tcPr/>
                </a:tc>
                <a:tc>
                  <a:txBody>
                    <a:bodyPr/>
                    <a:lstStyle/>
                    <a:p>
                      <a:pPr algn="r"/>
                      <a:r>
                        <a:rPr lang="en-US" dirty="0"/>
                        <a:t>.05</a:t>
                      </a:r>
                    </a:p>
                  </a:txBody>
                  <a:tcPr/>
                </a:tc>
                <a:tc>
                  <a:txBody>
                    <a:bodyPr/>
                    <a:lstStyle/>
                    <a:p>
                      <a:pPr algn="r"/>
                      <a:r>
                        <a:rPr lang="en-US" dirty="0"/>
                        <a:t>20</a:t>
                      </a:r>
                    </a:p>
                  </a:txBody>
                  <a:tcPr/>
                </a:tc>
                <a:extLst>
                  <a:ext uri="{0D108BD9-81ED-4DB2-BD59-A6C34878D82A}">
                    <a16:rowId xmlns:a16="http://schemas.microsoft.com/office/drawing/2014/main" val="2853684235"/>
                  </a:ext>
                </a:extLst>
              </a:tr>
              <a:tr h="370840">
                <a:tc>
                  <a:txBody>
                    <a:bodyPr/>
                    <a:lstStyle/>
                    <a:p>
                      <a:r>
                        <a:rPr lang="en-US" dirty="0"/>
                        <a:t>TOTAL</a:t>
                      </a:r>
                    </a:p>
                  </a:txBody>
                  <a:tcPr/>
                </a:tc>
                <a:tc>
                  <a:txBody>
                    <a:bodyPr/>
                    <a:lstStyle/>
                    <a:p>
                      <a:pPr algn="r"/>
                      <a:r>
                        <a:rPr lang="en-US" dirty="0"/>
                        <a:t>10,000</a:t>
                      </a:r>
                    </a:p>
                  </a:txBody>
                  <a:tcPr/>
                </a:tc>
                <a:tc>
                  <a:txBody>
                    <a:bodyPr/>
                    <a:lstStyle/>
                    <a:p>
                      <a:pPr algn="r"/>
                      <a:endParaRPr lang="en-US" dirty="0"/>
                    </a:p>
                  </a:txBody>
                  <a:tcPr/>
                </a:tc>
                <a:tc>
                  <a:txBody>
                    <a:bodyPr/>
                    <a:lstStyle/>
                    <a:p>
                      <a:pPr algn="r"/>
                      <a:r>
                        <a:rPr lang="en-US" dirty="0"/>
                        <a:t>150</a:t>
                      </a:r>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2985772247"/>
                  </a:ext>
                </a:extLst>
              </a:tr>
            </a:tbl>
          </a:graphicData>
        </a:graphic>
      </p:graphicFrame>
      <p:sp>
        <p:nvSpPr>
          <p:cNvPr id="4" name="Date Placeholder 3">
            <a:extLst>
              <a:ext uri="{FF2B5EF4-FFF2-40B4-BE49-F238E27FC236}">
                <a16:creationId xmlns:a16="http://schemas.microsoft.com/office/drawing/2014/main" id="{E342D8ED-E157-C5AF-F0BE-05C36E888C8E}"/>
              </a:ext>
            </a:extLst>
          </p:cNvPr>
          <p:cNvSpPr>
            <a:spLocks noGrp="1"/>
          </p:cNvSpPr>
          <p:nvPr>
            <p:ph type="dt" sz="half" idx="10"/>
          </p:nvPr>
        </p:nvSpPr>
        <p:spPr/>
        <p:txBody>
          <a:bodyPr/>
          <a:lstStyle/>
          <a:p>
            <a:fld id="{33E7F511-615A-429B-8CC4-516A95242BEB}" type="datetime1">
              <a:rPr lang="en-US" smtClean="0"/>
              <a:t>5/13/2024</a:t>
            </a:fld>
            <a:endParaRPr lang="en-US" dirty="0"/>
          </a:p>
        </p:txBody>
      </p:sp>
      <p:sp>
        <p:nvSpPr>
          <p:cNvPr id="5" name="Footer Placeholder 4">
            <a:extLst>
              <a:ext uri="{FF2B5EF4-FFF2-40B4-BE49-F238E27FC236}">
                <a16:creationId xmlns:a16="http://schemas.microsoft.com/office/drawing/2014/main" id="{58F4A702-C375-F364-B285-D41834ABA4AA}"/>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4A64FE28-9C57-DD0C-ABFE-0BA19122E602}"/>
              </a:ext>
            </a:extLst>
          </p:cNvPr>
          <p:cNvSpPr>
            <a:spLocks noGrp="1"/>
          </p:cNvSpPr>
          <p:nvPr>
            <p:ph type="sldNum" sz="quarter" idx="12"/>
          </p:nvPr>
        </p:nvSpPr>
        <p:spPr/>
        <p:txBody>
          <a:bodyPr/>
          <a:lstStyle/>
          <a:p>
            <a:fld id="{AD5C31EE-0D05-4A74-9E00-E5546E2A4681}" type="slidenum">
              <a:rPr lang="en-US" smtClean="0"/>
              <a:t>23</a:t>
            </a:fld>
            <a:endParaRPr lang="en-US"/>
          </a:p>
        </p:txBody>
      </p:sp>
      <p:sp>
        <p:nvSpPr>
          <p:cNvPr id="9" name="Content Placeholder 2">
            <a:extLst>
              <a:ext uri="{FF2B5EF4-FFF2-40B4-BE49-F238E27FC236}">
                <a16:creationId xmlns:a16="http://schemas.microsoft.com/office/drawing/2014/main" id="{576800B4-ED1D-AAFD-2771-C1C911CC7F05}"/>
              </a:ext>
            </a:extLst>
          </p:cNvPr>
          <p:cNvSpPr txBox="1">
            <a:spLocks/>
          </p:cNvSpPr>
          <p:nvPr/>
        </p:nvSpPr>
        <p:spPr>
          <a:xfrm>
            <a:off x="838200" y="4011888"/>
            <a:ext cx="10515600" cy="196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There may also be different nonresponse patterns (e.g., one type of school may be more likely to not participate)</a:t>
            </a:r>
          </a:p>
          <a:p>
            <a:r>
              <a:rPr lang="en-US" sz="1900" dirty="0"/>
              <a:t>Weights typically adjust for nonresponse: </a:t>
            </a:r>
            <a:r>
              <a:rPr lang="en-US" sz="1900" dirty="0" err="1"/>
              <a:t>n</a:t>
            </a:r>
            <a:r>
              <a:rPr lang="en-US" sz="1900" i="1" baseline="-25000" dirty="0" err="1"/>
              <a:t>sch</a:t>
            </a:r>
            <a:r>
              <a:rPr lang="en-US" sz="1900" dirty="0"/>
              <a:t> / (</a:t>
            </a:r>
            <a:r>
              <a:rPr lang="en-US" sz="1900" dirty="0" err="1"/>
              <a:t>n</a:t>
            </a:r>
            <a:r>
              <a:rPr lang="en-US" sz="1900" baseline="-25000" dirty="0" err="1"/>
              <a:t>sch</a:t>
            </a:r>
            <a:r>
              <a:rPr lang="en-US" sz="1900" dirty="0"/>
              <a:t> – </a:t>
            </a:r>
            <a:r>
              <a:rPr lang="en-US" sz="1900" dirty="0" err="1"/>
              <a:t>n</a:t>
            </a:r>
            <a:r>
              <a:rPr lang="en-US" sz="1900" baseline="-25000" dirty="0" err="1"/>
              <a:t>nresp</a:t>
            </a:r>
            <a:r>
              <a:rPr lang="en-US" sz="1900" dirty="0"/>
              <a:t>)</a:t>
            </a:r>
          </a:p>
          <a:p>
            <a:r>
              <a:rPr lang="en-US" sz="1900" dirty="0"/>
              <a:t>Adj </a:t>
            </a:r>
            <a:r>
              <a:rPr lang="en-US" sz="1900" dirty="0" err="1"/>
              <a:t>Schweight</a:t>
            </a:r>
            <a:r>
              <a:rPr lang="en-US" sz="1900" dirty="0"/>
              <a:t> = </a:t>
            </a:r>
            <a:r>
              <a:rPr lang="en-US" sz="1900" dirty="0" err="1"/>
              <a:t>Schweight</a:t>
            </a:r>
            <a:r>
              <a:rPr lang="en-US" sz="1900" dirty="0"/>
              <a:t> x nonresponse adjustment</a:t>
            </a:r>
          </a:p>
          <a:p>
            <a:endParaRPr lang="en-US" dirty="0"/>
          </a:p>
        </p:txBody>
      </p:sp>
    </p:spTree>
    <p:extLst>
      <p:ext uri="{BB962C8B-B14F-4D97-AF65-F5344CB8AC3E}">
        <p14:creationId xmlns:p14="http://schemas.microsoft.com/office/powerpoint/2010/main" val="401572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517A-6FC2-627F-4FB8-7B5334E850F2}"/>
              </a:ext>
            </a:extLst>
          </p:cNvPr>
          <p:cNvSpPr>
            <a:spLocks noGrp="1"/>
          </p:cNvSpPr>
          <p:nvPr>
            <p:ph type="title"/>
          </p:nvPr>
        </p:nvSpPr>
        <p:spPr/>
        <p:txBody>
          <a:bodyPr>
            <a:normAutofit/>
          </a:bodyPr>
          <a:lstStyle/>
          <a:p>
            <a:r>
              <a:rPr lang="en-US" dirty="0"/>
              <a:t>What if also the outcomes differed by group?</a:t>
            </a:r>
          </a:p>
        </p:txBody>
      </p:sp>
      <p:graphicFrame>
        <p:nvGraphicFramePr>
          <p:cNvPr id="7" name="Content Placeholder 6">
            <a:extLst>
              <a:ext uri="{FF2B5EF4-FFF2-40B4-BE49-F238E27FC236}">
                <a16:creationId xmlns:a16="http://schemas.microsoft.com/office/drawing/2014/main" id="{C648BE1C-C1C3-44A0-C236-8D2167B31060}"/>
              </a:ext>
            </a:extLst>
          </p:cNvPr>
          <p:cNvGraphicFramePr>
            <a:graphicFrameLocks noGrp="1"/>
          </p:cNvGraphicFramePr>
          <p:nvPr>
            <p:ph idx="1"/>
            <p:extLst>
              <p:ext uri="{D42A27DB-BD31-4B8C-83A1-F6EECF244321}">
                <p14:modId xmlns:p14="http://schemas.microsoft.com/office/powerpoint/2010/main" val="3971511556"/>
              </p:ext>
            </p:extLst>
          </p:nvPr>
        </p:nvGraphicFramePr>
        <p:xfrm>
          <a:off x="2209800" y="2241666"/>
          <a:ext cx="7322129" cy="1483360"/>
        </p:xfrm>
        <a:graphic>
          <a:graphicData uri="http://schemas.openxmlformats.org/drawingml/2006/table">
            <a:tbl>
              <a:tblPr firstRow="1" bandRow="1">
                <a:tableStyleId>{5C22544A-7EE6-4342-B048-85BDC9FD1C3A}</a:tableStyleId>
              </a:tblPr>
              <a:tblGrid>
                <a:gridCol w="1458235">
                  <a:extLst>
                    <a:ext uri="{9D8B030D-6E8A-4147-A177-3AD203B41FA5}">
                      <a16:colId xmlns:a16="http://schemas.microsoft.com/office/drawing/2014/main" val="2313577560"/>
                    </a:ext>
                  </a:extLst>
                </a:gridCol>
                <a:gridCol w="1228161">
                  <a:extLst>
                    <a:ext uri="{9D8B030D-6E8A-4147-A177-3AD203B41FA5}">
                      <a16:colId xmlns:a16="http://schemas.microsoft.com/office/drawing/2014/main" val="2039682359"/>
                    </a:ext>
                  </a:extLst>
                </a:gridCol>
                <a:gridCol w="1173570">
                  <a:extLst>
                    <a:ext uri="{9D8B030D-6E8A-4147-A177-3AD203B41FA5}">
                      <a16:colId xmlns:a16="http://schemas.microsoft.com/office/drawing/2014/main" val="1353697781"/>
                    </a:ext>
                  </a:extLst>
                </a:gridCol>
                <a:gridCol w="935471">
                  <a:extLst>
                    <a:ext uri="{9D8B030D-6E8A-4147-A177-3AD203B41FA5}">
                      <a16:colId xmlns:a16="http://schemas.microsoft.com/office/drawing/2014/main" val="1418486760"/>
                    </a:ext>
                  </a:extLst>
                </a:gridCol>
                <a:gridCol w="1263346">
                  <a:extLst>
                    <a:ext uri="{9D8B030D-6E8A-4147-A177-3AD203B41FA5}">
                      <a16:colId xmlns:a16="http://schemas.microsoft.com/office/drawing/2014/main" val="1396539248"/>
                    </a:ext>
                  </a:extLst>
                </a:gridCol>
                <a:gridCol w="1263346">
                  <a:extLst>
                    <a:ext uri="{9D8B030D-6E8A-4147-A177-3AD203B41FA5}">
                      <a16:colId xmlns:a16="http://schemas.microsoft.com/office/drawing/2014/main" val="938453995"/>
                    </a:ext>
                  </a:extLst>
                </a:gridCol>
              </a:tblGrid>
              <a:tr h="370840">
                <a:tc>
                  <a:txBody>
                    <a:bodyPr/>
                    <a:lstStyle/>
                    <a:p>
                      <a:endParaRPr lang="en-US" dirty="0"/>
                    </a:p>
                  </a:txBody>
                  <a:tcPr/>
                </a:tc>
                <a:tc>
                  <a:txBody>
                    <a:bodyPr/>
                    <a:lstStyle/>
                    <a:p>
                      <a:pPr algn="r"/>
                      <a:r>
                        <a:rPr lang="en-US" dirty="0"/>
                        <a:t>N</a:t>
                      </a:r>
                    </a:p>
                  </a:txBody>
                  <a:tcPr/>
                </a:tc>
                <a:tc>
                  <a:txBody>
                    <a:bodyPr/>
                    <a:lstStyle/>
                    <a:p>
                      <a:pPr algn="r"/>
                      <a:r>
                        <a:rPr lang="en-US" dirty="0"/>
                        <a:t>n</a:t>
                      </a:r>
                    </a:p>
                  </a:txBody>
                  <a:tcPr/>
                </a:tc>
                <a:tc>
                  <a:txBody>
                    <a:bodyPr/>
                    <a:lstStyle/>
                    <a:p>
                      <a:pPr algn="r"/>
                      <a:r>
                        <a:rPr lang="en-US" dirty="0"/>
                        <a:t>Prob</a:t>
                      </a:r>
                    </a:p>
                  </a:txBody>
                  <a:tcPr/>
                </a:tc>
                <a:tc>
                  <a:txBody>
                    <a:bodyPr/>
                    <a:lstStyle/>
                    <a:p>
                      <a:pPr algn="r"/>
                      <a:r>
                        <a:rPr lang="en-US" dirty="0"/>
                        <a:t>Weight</a:t>
                      </a:r>
                    </a:p>
                  </a:txBody>
                  <a:tcPr/>
                </a:tc>
                <a:tc>
                  <a:txBody>
                    <a:bodyPr/>
                    <a:lstStyle/>
                    <a:p>
                      <a:pPr algn="r"/>
                      <a:r>
                        <a:rPr lang="en-US" dirty="0"/>
                        <a:t>Score</a:t>
                      </a:r>
                    </a:p>
                  </a:txBody>
                  <a:tcPr/>
                </a:tc>
                <a:extLst>
                  <a:ext uri="{0D108BD9-81ED-4DB2-BD59-A6C34878D82A}">
                    <a16:rowId xmlns:a16="http://schemas.microsoft.com/office/drawing/2014/main" val="2248463255"/>
                  </a:ext>
                </a:extLst>
              </a:tr>
              <a:tr h="370840">
                <a:tc>
                  <a:txBody>
                    <a:bodyPr/>
                    <a:lstStyle/>
                    <a:p>
                      <a:r>
                        <a:rPr lang="en-US" dirty="0"/>
                        <a:t>Public (90%)</a:t>
                      </a:r>
                    </a:p>
                  </a:txBody>
                  <a:tcPr/>
                </a:tc>
                <a:tc>
                  <a:txBody>
                    <a:bodyPr/>
                    <a:lstStyle/>
                    <a:p>
                      <a:pPr algn="r"/>
                      <a:r>
                        <a:rPr lang="en-US" dirty="0"/>
                        <a:t>9000</a:t>
                      </a:r>
                    </a:p>
                  </a:txBody>
                  <a:tcPr/>
                </a:tc>
                <a:tc>
                  <a:txBody>
                    <a:bodyPr/>
                    <a:lstStyle/>
                    <a:p>
                      <a:pPr algn="r"/>
                      <a:r>
                        <a:rPr lang="en-US" dirty="0"/>
                        <a:t>100</a:t>
                      </a:r>
                    </a:p>
                  </a:txBody>
                  <a:tcPr/>
                </a:tc>
                <a:tc>
                  <a:txBody>
                    <a:bodyPr/>
                    <a:lstStyle/>
                    <a:p>
                      <a:pPr algn="r"/>
                      <a:r>
                        <a:rPr lang="en-US" dirty="0"/>
                        <a:t>.01</a:t>
                      </a:r>
                    </a:p>
                  </a:txBody>
                  <a:tcPr/>
                </a:tc>
                <a:tc>
                  <a:txBody>
                    <a:bodyPr/>
                    <a:lstStyle/>
                    <a:p>
                      <a:pPr algn="r"/>
                      <a:r>
                        <a:rPr lang="en-US" dirty="0"/>
                        <a:t>90</a:t>
                      </a:r>
                    </a:p>
                  </a:txBody>
                  <a:tcPr/>
                </a:tc>
                <a:tc>
                  <a:txBody>
                    <a:bodyPr/>
                    <a:lstStyle/>
                    <a:p>
                      <a:pPr algn="r"/>
                      <a:r>
                        <a:rPr lang="en-US" dirty="0"/>
                        <a:t>100</a:t>
                      </a:r>
                    </a:p>
                  </a:txBody>
                  <a:tcPr/>
                </a:tc>
                <a:extLst>
                  <a:ext uri="{0D108BD9-81ED-4DB2-BD59-A6C34878D82A}">
                    <a16:rowId xmlns:a16="http://schemas.microsoft.com/office/drawing/2014/main" val="2218459500"/>
                  </a:ext>
                </a:extLst>
              </a:tr>
              <a:tr h="370840">
                <a:tc>
                  <a:txBody>
                    <a:bodyPr/>
                    <a:lstStyle/>
                    <a:p>
                      <a:r>
                        <a:rPr lang="en-US" dirty="0"/>
                        <a:t>Private (10%)</a:t>
                      </a:r>
                    </a:p>
                  </a:txBody>
                  <a:tcPr/>
                </a:tc>
                <a:tc>
                  <a:txBody>
                    <a:bodyPr/>
                    <a:lstStyle/>
                    <a:p>
                      <a:pPr algn="r"/>
                      <a:r>
                        <a:rPr lang="en-US" dirty="0"/>
                        <a:t>1000</a:t>
                      </a:r>
                    </a:p>
                  </a:txBody>
                  <a:tcPr/>
                </a:tc>
                <a:tc>
                  <a:txBody>
                    <a:bodyPr/>
                    <a:lstStyle/>
                    <a:p>
                      <a:pPr algn="r"/>
                      <a:r>
                        <a:rPr lang="en-US" dirty="0"/>
                        <a:t>50</a:t>
                      </a:r>
                    </a:p>
                  </a:txBody>
                  <a:tcPr/>
                </a:tc>
                <a:tc>
                  <a:txBody>
                    <a:bodyPr/>
                    <a:lstStyle/>
                    <a:p>
                      <a:pPr algn="r"/>
                      <a:r>
                        <a:rPr lang="en-US" dirty="0"/>
                        <a:t>.05</a:t>
                      </a:r>
                    </a:p>
                  </a:txBody>
                  <a:tcPr/>
                </a:tc>
                <a:tc>
                  <a:txBody>
                    <a:bodyPr/>
                    <a:lstStyle/>
                    <a:p>
                      <a:pPr algn="r"/>
                      <a:r>
                        <a:rPr lang="en-US" dirty="0"/>
                        <a:t>20</a:t>
                      </a:r>
                    </a:p>
                  </a:txBody>
                  <a:tcPr/>
                </a:tc>
                <a:tc>
                  <a:txBody>
                    <a:bodyPr/>
                    <a:lstStyle/>
                    <a:p>
                      <a:pPr algn="r"/>
                      <a:r>
                        <a:rPr lang="en-US" dirty="0"/>
                        <a:t>90</a:t>
                      </a:r>
                    </a:p>
                  </a:txBody>
                  <a:tcPr/>
                </a:tc>
                <a:extLst>
                  <a:ext uri="{0D108BD9-81ED-4DB2-BD59-A6C34878D82A}">
                    <a16:rowId xmlns:a16="http://schemas.microsoft.com/office/drawing/2014/main" val="2853684235"/>
                  </a:ext>
                </a:extLst>
              </a:tr>
              <a:tr h="370840">
                <a:tc>
                  <a:txBody>
                    <a:bodyPr/>
                    <a:lstStyle/>
                    <a:p>
                      <a:r>
                        <a:rPr lang="en-US" dirty="0"/>
                        <a:t>TOTAL</a:t>
                      </a:r>
                    </a:p>
                  </a:txBody>
                  <a:tcPr/>
                </a:tc>
                <a:tc>
                  <a:txBody>
                    <a:bodyPr/>
                    <a:lstStyle/>
                    <a:p>
                      <a:pPr algn="r"/>
                      <a:r>
                        <a:rPr lang="en-US" dirty="0"/>
                        <a:t>10,000</a:t>
                      </a:r>
                    </a:p>
                  </a:txBody>
                  <a:tcPr/>
                </a:tc>
                <a:tc>
                  <a:txBody>
                    <a:bodyPr/>
                    <a:lstStyle/>
                    <a:p>
                      <a:pPr algn="r"/>
                      <a:r>
                        <a:rPr lang="en-US" dirty="0"/>
                        <a:t>150</a:t>
                      </a:r>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2985772247"/>
                  </a:ext>
                </a:extLst>
              </a:tr>
            </a:tbl>
          </a:graphicData>
        </a:graphic>
      </p:graphicFrame>
      <p:sp>
        <p:nvSpPr>
          <p:cNvPr id="4" name="Date Placeholder 3">
            <a:extLst>
              <a:ext uri="{FF2B5EF4-FFF2-40B4-BE49-F238E27FC236}">
                <a16:creationId xmlns:a16="http://schemas.microsoft.com/office/drawing/2014/main" id="{E342D8ED-E157-C5AF-F0BE-05C36E888C8E}"/>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58F4A702-C375-F364-B285-D41834ABA4AA}"/>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4A64FE28-9C57-DD0C-ABFE-0BA19122E602}"/>
              </a:ext>
            </a:extLst>
          </p:cNvPr>
          <p:cNvSpPr>
            <a:spLocks noGrp="1"/>
          </p:cNvSpPr>
          <p:nvPr>
            <p:ph type="sldNum" sz="quarter" idx="12"/>
          </p:nvPr>
        </p:nvSpPr>
        <p:spPr/>
        <p:txBody>
          <a:bodyPr/>
          <a:lstStyle/>
          <a:p>
            <a:fld id="{AD5C31EE-0D05-4A74-9E00-E5546E2A4681}" type="slidenum">
              <a:rPr lang="en-US" smtClean="0"/>
              <a:t>24</a:t>
            </a:fld>
            <a:endParaRPr lang="en-US"/>
          </a:p>
        </p:txBody>
      </p:sp>
      <p:sp>
        <p:nvSpPr>
          <p:cNvPr id="9" name="Content Placeholder 2">
            <a:extLst>
              <a:ext uri="{FF2B5EF4-FFF2-40B4-BE49-F238E27FC236}">
                <a16:creationId xmlns:a16="http://schemas.microsoft.com/office/drawing/2014/main" id="{576800B4-ED1D-AAFD-2771-C1C911CC7F05}"/>
              </a:ext>
            </a:extLst>
          </p:cNvPr>
          <p:cNvSpPr txBox="1">
            <a:spLocks/>
          </p:cNvSpPr>
          <p:nvPr/>
        </p:nvSpPr>
        <p:spPr>
          <a:xfrm>
            <a:off x="838200" y="4011888"/>
            <a:ext cx="10515600" cy="196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86A9F-E074-0A26-CF86-40A93711A5DB}"/>
                  </a:ext>
                </a:extLst>
              </p:cNvPr>
              <p:cNvSpPr txBox="1">
                <a:spLocks/>
              </p:cNvSpPr>
              <p:nvPr/>
            </p:nvSpPr>
            <p:spPr>
              <a:xfrm>
                <a:off x="990600" y="4164288"/>
                <a:ext cx="3207327" cy="196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Unweighted mean: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f>
                        <m:fPr>
                          <m:type m:val="skw"/>
                          <m:ctrlPr>
                            <a:rPr lang="en-US" b="0" i="1" dirty="0" smtClean="0">
                              <a:latin typeface="Cambria Math" panose="02040503050406030204" pitchFamily="18" charset="0"/>
                            </a:rPr>
                          </m:ctrlPr>
                        </m:fPr>
                        <m:num>
                          <m:r>
                            <m:rPr>
                              <m:sty m:val="p"/>
                            </m:rPr>
                            <a:rPr lang="en-US" b="0" i="0" dirty="0" smtClean="0">
                              <a:latin typeface="Cambria Math" panose="02040503050406030204" pitchFamily="18" charset="0"/>
                            </a:rPr>
                            <m:t>Σ</m:t>
                          </m:r>
                          <m:r>
                            <a:rPr lang="en-US" b="0" i="1" dirty="0" smtClean="0">
                              <a:latin typeface="Cambria Math" panose="02040503050406030204" pitchFamily="18" charset="0"/>
                            </a:rPr>
                            <m:t>𝑥</m:t>
                          </m:r>
                        </m:num>
                        <m:den>
                          <m:r>
                            <a:rPr lang="en-US" b="0" i="1" dirty="0" smtClean="0">
                              <a:latin typeface="Cambria Math" panose="02040503050406030204" pitchFamily="18" charset="0"/>
                            </a:rPr>
                            <m:t>𝑛</m:t>
                          </m:r>
                        </m:den>
                      </m:f>
                    </m:oMath>
                  </m:oMathPara>
                </a14:m>
                <a:endParaRPr lang="en-US" dirty="0"/>
              </a:p>
              <a:p>
                <a:pPr marL="0" indent="0" algn="ctr">
                  <a:buFont typeface="Arial" panose="020B0604020202020204" pitchFamily="34" charset="0"/>
                  <a:buNone/>
                </a:pPr>
                <a:r>
                  <a:rPr lang="en-US" dirty="0"/>
                  <a:t>= 96.64</a:t>
                </a:r>
              </a:p>
            </p:txBody>
          </p:sp>
        </mc:Choice>
        <mc:Fallback xmlns="">
          <p:sp>
            <p:nvSpPr>
              <p:cNvPr id="3" name="Content Placeholder 2">
                <a:extLst>
                  <a:ext uri="{FF2B5EF4-FFF2-40B4-BE49-F238E27FC236}">
                    <a16:creationId xmlns:a16="http://schemas.microsoft.com/office/drawing/2014/main" id="{75F86A9F-E074-0A26-CF86-40A93711A5DB}"/>
                  </a:ext>
                </a:extLst>
              </p:cNvPr>
              <p:cNvSpPr txBox="1">
                <a:spLocks noRot="1" noChangeAspect="1" noMove="1" noResize="1" noEditPoints="1" noAdjustHandles="1" noChangeArrowheads="1" noChangeShapeType="1" noTextEdit="1"/>
              </p:cNvSpPr>
              <p:nvPr/>
            </p:nvSpPr>
            <p:spPr>
              <a:xfrm>
                <a:off x="990600" y="4164288"/>
                <a:ext cx="3207327" cy="1962424"/>
              </a:xfrm>
              <a:prstGeom prst="rect">
                <a:avLst/>
              </a:prstGeom>
              <a:blipFill>
                <a:blip r:embed="rId2"/>
                <a:stretch>
                  <a:fillRect l="-2662" t="-5280" r="-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9F8AFCA6-2F9B-8391-B782-AF16D0211D73}"/>
                  </a:ext>
                </a:extLst>
              </p:cNvPr>
              <p:cNvSpPr txBox="1">
                <a:spLocks/>
              </p:cNvSpPr>
              <p:nvPr/>
            </p:nvSpPr>
            <p:spPr>
              <a:xfrm>
                <a:off x="5870864" y="4184176"/>
                <a:ext cx="3661065" cy="196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Weighted mean:</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f>
                        <m:fPr>
                          <m:type m:val="skw"/>
                          <m:ctrlPr>
                            <a:rPr lang="en-US" b="0" i="1" dirty="0" smtClean="0">
                              <a:latin typeface="Cambria Math" panose="02040503050406030204" pitchFamily="18" charset="0"/>
                            </a:rPr>
                          </m:ctrlPr>
                        </m:fPr>
                        <m:num>
                          <m:r>
                            <a:rPr lang="en-US" b="0" i="0" dirty="0" smtClean="0">
                              <a:latin typeface="Cambria Math" panose="02040503050406030204" pitchFamily="18" charset="0"/>
                            </a:rPr>
                            <m:t>(</m:t>
                          </m:r>
                          <m:r>
                            <m:rPr>
                              <m:sty m:val="p"/>
                            </m:rPr>
                            <a:rPr lang="en-US" b="0" i="0" dirty="0" smtClean="0">
                              <a:latin typeface="Cambria Math" panose="02040503050406030204" pitchFamily="18" charset="0"/>
                            </a:rPr>
                            <m:t>Σwgt</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num>
                        <m:den>
                          <m:r>
                            <m:rPr>
                              <m:sty m:val="p"/>
                            </m:rPr>
                            <a:rPr lang="en-US" dirty="0">
                              <a:latin typeface="Cambria Math" panose="02040503050406030204" pitchFamily="18" charset="0"/>
                            </a:rPr>
                            <m:t>Σwgt</m:t>
                          </m:r>
                        </m:den>
                      </m:f>
                    </m:oMath>
                  </m:oMathPara>
                </a14:m>
                <a:endParaRPr lang="en-US" b="0" dirty="0"/>
              </a:p>
              <a:p>
                <a:pPr marL="0" indent="0" algn="ctr">
                  <a:buNone/>
                </a:pPr>
                <a:r>
                  <a:rPr lang="en-US" dirty="0"/>
                  <a:t>= 99.05</a:t>
                </a:r>
              </a:p>
            </p:txBody>
          </p:sp>
        </mc:Choice>
        <mc:Fallback xmlns="">
          <p:sp>
            <p:nvSpPr>
              <p:cNvPr id="8" name="Content Placeholder 2">
                <a:extLst>
                  <a:ext uri="{FF2B5EF4-FFF2-40B4-BE49-F238E27FC236}">
                    <a16:creationId xmlns:a16="http://schemas.microsoft.com/office/drawing/2014/main" id="{9F8AFCA6-2F9B-8391-B782-AF16D0211D73}"/>
                  </a:ext>
                </a:extLst>
              </p:cNvPr>
              <p:cNvSpPr txBox="1">
                <a:spLocks noRot="1" noChangeAspect="1" noMove="1" noResize="1" noEditPoints="1" noAdjustHandles="1" noChangeArrowheads="1" noChangeShapeType="1" noTextEdit="1"/>
              </p:cNvSpPr>
              <p:nvPr/>
            </p:nvSpPr>
            <p:spPr>
              <a:xfrm>
                <a:off x="5870864" y="4184176"/>
                <a:ext cx="3661065" cy="1962424"/>
              </a:xfrm>
              <a:prstGeom prst="rect">
                <a:avLst/>
              </a:prstGeom>
              <a:blipFill>
                <a:blip r:embed="rId3"/>
                <a:stretch>
                  <a:fillRect t="-5280"/>
                </a:stretch>
              </a:blipFill>
            </p:spPr>
            <p:txBody>
              <a:bodyPr/>
              <a:lstStyle/>
              <a:p>
                <a:r>
                  <a:rPr lang="en-US">
                    <a:noFill/>
                  </a:rPr>
                  <a:t> </a:t>
                </a:r>
              </a:p>
            </p:txBody>
          </p:sp>
        </mc:Fallback>
      </mc:AlternateContent>
    </p:spTree>
    <p:extLst>
      <p:ext uri="{BB962C8B-B14F-4D97-AF65-F5344CB8AC3E}">
        <p14:creationId xmlns:p14="http://schemas.microsoft.com/office/powerpoint/2010/main" val="112671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C871-99EA-2A21-54E0-1119682F8C37}"/>
              </a:ext>
            </a:extLst>
          </p:cNvPr>
          <p:cNvSpPr>
            <a:spLocks noGrp="1"/>
          </p:cNvSpPr>
          <p:nvPr>
            <p:ph type="title"/>
          </p:nvPr>
        </p:nvSpPr>
        <p:spPr>
          <a:xfrm>
            <a:off x="713509" y="764136"/>
            <a:ext cx="3767051" cy="1325563"/>
          </a:xfrm>
        </p:spPr>
        <p:txBody>
          <a:bodyPr>
            <a:normAutofit fontScale="90000"/>
          </a:bodyPr>
          <a:lstStyle/>
          <a:p>
            <a:r>
              <a:rPr lang="en-US" dirty="0"/>
              <a:t>An example</a:t>
            </a:r>
            <a:br>
              <a:rPr lang="en-US" dirty="0"/>
            </a:br>
            <a:r>
              <a:rPr lang="en-US" dirty="0"/>
              <a:t>using data from the previous page and the </a:t>
            </a:r>
            <a:r>
              <a:rPr lang="en-US" dirty="0" err="1"/>
              <a:t>sjmisc</a:t>
            </a:r>
            <a:r>
              <a:rPr lang="en-US" dirty="0"/>
              <a:t>::</a:t>
            </a:r>
            <a:r>
              <a:rPr lang="en-US" dirty="0" err="1"/>
              <a:t>frq</a:t>
            </a:r>
            <a:r>
              <a:rPr lang="en-US" dirty="0"/>
              <a:t> function</a:t>
            </a:r>
          </a:p>
        </p:txBody>
      </p:sp>
      <p:sp>
        <p:nvSpPr>
          <p:cNvPr id="4" name="Date Placeholder 3">
            <a:extLst>
              <a:ext uri="{FF2B5EF4-FFF2-40B4-BE49-F238E27FC236}">
                <a16:creationId xmlns:a16="http://schemas.microsoft.com/office/drawing/2014/main" id="{333F1541-9650-6DA6-9AE8-42F5F5A13808}"/>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DAFF3590-677D-ED78-9776-2576C411AB78}"/>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59984DE9-B712-41C0-F74B-FD4D833852E9}"/>
              </a:ext>
            </a:extLst>
          </p:cNvPr>
          <p:cNvSpPr>
            <a:spLocks noGrp="1"/>
          </p:cNvSpPr>
          <p:nvPr>
            <p:ph type="sldNum" sz="quarter" idx="12"/>
          </p:nvPr>
        </p:nvSpPr>
        <p:spPr/>
        <p:txBody>
          <a:bodyPr/>
          <a:lstStyle/>
          <a:p>
            <a:fld id="{AD5C31EE-0D05-4A74-9E00-E5546E2A4681}" type="slidenum">
              <a:rPr lang="en-US" smtClean="0"/>
              <a:t>25</a:t>
            </a:fld>
            <a:endParaRPr lang="en-US"/>
          </a:p>
        </p:txBody>
      </p:sp>
      <p:pic>
        <p:nvPicPr>
          <p:cNvPr id="13" name="Picture 12">
            <a:extLst>
              <a:ext uri="{FF2B5EF4-FFF2-40B4-BE49-F238E27FC236}">
                <a16:creationId xmlns:a16="http://schemas.microsoft.com/office/drawing/2014/main" id="{7DBD4822-D193-1BED-737B-42E7DB1755A1}"/>
              </a:ext>
            </a:extLst>
          </p:cNvPr>
          <p:cNvPicPr>
            <a:picLocks noChangeAspect="1"/>
          </p:cNvPicPr>
          <p:nvPr/>
        </p:nvPicPr>
        <p:blipFill>
          <a:blip r:embed="rId2"/>
          <a:stretch>
            <a:fillRect/>
          </a:stretch>
        </p:blipFill>
        <p:spPr>
          <a:xfrm>
            <a:off x="4887205" y="525654"/>
            <a:ext cx="5992061" cy="5515745"/>
          </a:xfrm>
          <a:prstGeom prst="rect">
            <a:avLst/>
          </a:prstGeom>
        </p:spPr>
      </p:pic>
    </p:spTree>
    <p:extLst>
      <p:ext uri="{BB962C8B-B14F-4D97-AF65-F5344CB8AC3E}">
        <p14:creationId xmlns:p14="http://schemas.microsoft.com/office/powerpoint/2010/main" val="1421987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F48B-D60E-1945-AD6D-DF71E3C685DB}"/>
              </a:ext>
            </a:extLst>
          </p:cNvPr>
          <p:cNvSpPr>
            <a:spLocks noGrp="1"/>
          </p:cNvSpPr>
          <p:nvPr>
            <p:ph type="title"/>
          </p:nvPr>
        </p:nvSpPr>
        <p:spPr/>
        <p:txBody>
          <a:bodyPr/>
          <a:lstStyle/>
          <a:p>
            <a:r>
              <a:rPr lang="en-US" dirty="0"/>
              <a:t>The preceding example only discusses school weights…</a:t>
            </a:r>
          </a:p>
        </p:txBody>
      </p:sp>
      <p:sp>
        <p:nvSpPr>
          <p:cNvPr id="3" name="Content Placeholder 2">
            <a:extLst>
              <a:ext uri="{FF2B5EF4-FFF2-40B4-BE49-F238E27FC236}">
                <a16:creationId xmlns:a16="http://schemas.microsoft.com/office/drawing/2014/main" id="{67C0BB64-FD13-8CFE-16ED-0222C2EA82B4}"/>
              </a:ext>
            </a:extLst>
          </p:cNvPr>
          <p:cNvSpPr>
            <a:spLocks noGrp="1"/>
          </p:cNvSpPr>
          <p:nvPr>
            <p:ph idx="1"/>
          </p:nvPr>
        </p:nvSpPr>
        <p:spPr/>
        <p:txBody>
          <a:bodyPr>
            <a:normAutofit lnSpcReduction="10000"/>
          </a:bodyPr>
          <a:lstStyle/>
          <a:p>
            <a:r>
              <a:rPr lang="en-US" sz="2400" dirty="0"/>
              <a:t>However, within a school, a certain number of students (or a classroom) can also be sampled</a:t>
            </a:r>
          </a:p>
          <a:p>
            <a:r>
              <a:rPr lang="en-US" sz="2400" dirty="0"/>
              <a:t>There is also a </a:t>
            </a:r>
            <a:r>
              <a:rPr lang="en-US" sz="2400" dirty="0">
                <a:highlight>
                  <a:srgbClr val="FFFF00"/>
                </a:highlight>
              </a:rPr>
              <a:t>student weight </a:t>
            </a:r>
            <a:r>
              <a:rPr lang="en-US" sz="2400" dirty="0"/>
              <a:t>that should be considered</a:t>
            </a:r>
          </a:p>
          <a:p>
            <a:pPr lvl="1"/>
            <a:r>
              <a:rPr lang="en-US" sz="2000" dirty="0"/>
              <a:t>The probability of selection of the student in the school</a:t>
            </a:r>
          </a:p>
          <a:p>
            <a:pPr lvl="1"/>
            <a:r>
              <a:rPr lang="en-US" sz="2000" dirty="0"/>
              <a:t>If there are 250 eligible students in a school and 25 students are randomly selected, the chosen students had a 1/10 chance of being chosen</a:t>
            </a:r>
          </a:p>
          <a:p>
            <a:pPr lvl="1"/>
            <a:r>
              <a:rPr lang="en-US" sz="2000" dirty="0"/>
              <a:t>The selected students then have a weight of 10 each</a:t>
            </a:r>
          </a:p>
          <a:p>
            <a:r>
              <a:rPr lang="en-US" sz="2400" dirty="0"/>
              <a:t>That student weight also is subject to nonresponse (e.g., students refused to participate or was absent on the day of the assessment)</a:t>
            </a:r>
          </a:p>
          <a:p>
            <a:r>
              <a:rPr lang="en-US" sz="2400" dirty="0"/>
              <a:t>The total weight is </a:t>
            </a:r>
            <a:r>
              <a:rPr lang="en-US" sz="2400" dirty="0" err="1"/>
              <a:t>sch_weight</a:t>
            </a:r>
            <a:r>
              <a:rPr lang="en-US" sz="2400" dirty="0"/>
              <a:t> x </a:t>
            </a:r>
            <a:r>
              <a:rPr lang="en-US" sz="2400" dirty="0" err="1"/>
              <a:t>stu_weight</a:t>
            </a:r>
            <a:r>
              <a:rPr lang="en-US" sz="2400" dirty="0"/>
              <a:t> (incl. all adjustments)</a:t>
            </a:r>
          </a:p>
          <a:p>
            <a:r>
              <a:rPr lang="en-US" sz="2400" dirty="0"/>
              <a:t>Take note of how these are labelled depending on the dataset (e.g., in PISA, </a:t>
            </a:r>
            <a:r>
              <a:rPr lang="en-US" sz="2400" dirty="0" err="1"/>
              <a:t>w_fstuwt</a:t>
            </a:r>
            <a:r>
              <a:rPr lang="en-US" sz="2400" dirty="0"/>
              <a:t> is the total weight; in TIMSS, TOTWGT is the total weight)</a:t>
            </a:r>
          </a:p>
        </p:txBody>
      </p:sp>
      <p:sp>
        <p:nvSpPr>
          <p:cNvPr id="4" name="Date Placeholder 3">
            <a:extLst>
              <a:ext uri="{FF2B5EF4-FFF2-40B4-BE49-F238E27FC236}">
                <a16:creationId xmlns:a16="http://schemas.microsoft.com/office/drawing/2014/main" id="{1CC1A3DC-B889-1B3E-9C33-EBB6E7E75277}"/>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00657BA2-7FE8-87B1-8832-A979AD5D4F0B}"/>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3FBD89BF-757E-F90D-1984-C1DA16AD005C}"/>
              </a:ext>
            </a:extLst>
          </p:cNvPr>
          <p:cNvSpPr>
            <a:spLocks noGrp="1"/>
          </p:cNvSpPr>
          <p:nvPr>
            <p:ph type="sldNum" sz="quarter" idx="12"/>
          </p:nvPr>
        </p:nvSpPr>
        <p:spPr/>
        <p:txBody>
          <a:bodyPr/>
          <a:lstStyle/>
          <a:p>
            <a:fld id="{AD5C31EE-0D05-4A74-9E00-E5546E2A4681}" type="slidenum">
              <a:rPr lang="en-US" smtClean="0"/>
              <a:t>26</a:t>
            </a:fld>
            <a:endParaRPr lang="en-US"/>
          </a:p>
        </p:txBody>
      </p:sp>
    </p:spTree>
    <p:extLst>
      <p:ext uri="{BB962C8B-B14F-4D97-AF65-F5344CB8AC3E}">
        <p14:creationId xmlns:p14="http://schemas.microsoft.com/office/powerpoint/2010/main" val="402353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251-A439-43C0-8AB4-7D756171BB74}"/>
              </a:ext>
            </a:extLst>
          </p:cNvPr>
          <p:cNvSpPr>
            <a:spLocks noGrp="1"/>
          </p:cNvSpPr>
          <p:nvPr>
            <p:ph type="title"/>
          </p:nvPr>
        </p:nvSpPr>
        <p:spPr/>
        <p:txBody>
          <a:bodyPr/>
          <a:lstStyle/>
          <a:p>
            <a:r>
              <a:rPr lang="en-US" dirty="0"/>
              <a:t>Also, new with PISA 2022, the first cycle to use teacher weighting…</a:t>
            </a:r>
          </a:p>
        </p:txBody>
      </p:sp>
      <p:sp>
        <p:nvSpPr>
          <p:cNvPr id="3" name="Content Placeholder 2">
            <a:extLst>
              <a:ext uri="{FF2B5EF4-FFF2-40B4-BE49-F238E27FC236}">
                <a16:creationId xmlns:a16="http://schemas.microsoft.com/office/drawing/2014/main" id="{22D76533-E372-A47D-8685-3AD745E71250}"/>
              </a:ext>
            </a:extLst>
          </p:cNvPr>
          <p:cNvSpPr>
            <a:spLocks noGrp="1"/>
          </p:cNvSpPr>
          <p:nvPr>
            <p:ph idx="1"/>
          </p:nvPr>
        </p:nvSpPr>
        <p:spPr>
          <a:xfrm>
            <a:off x="838200" y="1825625"/>
            <a:ext cx="5141976" cy="4351338"/>
          </a:xfrm>
        </p:spPr>
        <p:txBody>
          <a:bodyPr/>
          <a:lstStyle/>
          <a:p>
            <a:r>
              <a:rPr lang="en-US" dirty="0"/>
              <a:t>Eighteen countries/economies participated in this (p. 8)</a:t>
            </a:r>
          </a:p>
          <a:p>
            <a:r>
              <a:rPr lang="en-US" dirty="0"/>
              <a:t>Have not explored the use of these weights yet…</a:t>
            </a:r>
          </a:p>
          <a:p>
            <a:endParaRPr lang="en-US" dirty="0"/>
          </a:p>
          <a:p>
            <a:pPr marL="0" indent="0">
              <a:buNone/>
            </a:pPr>
            <a:r>
              <a:rPr lang="en-US" sz="2000" dirty="0">
                <a:hlinkClick r:id="rId2"/>
              </a:rPr>
              <a:t>https://www.oecd.org/pisa/data/pisa2022technicalreport/PISA-2022-Technical-Report-Ch-10-PISA-SurveyWeighting.pdf</a:t>
            </a:r>
            <a:r>
              <a:rPr lang="en-US" sz="2000" dirty="0"/>
              <a:t> </a:t>
            </a:r>
          </a:p>
        </p:txBody>
      </p:sp>
      <p:sp>
        <p:nvSpPr>
          <p:cNvPr id="4" name="Date Placeholder 3">
            <a:extLst>
              <a:ext uri="{FF2B5EF4-FFF2-40B4-BE49-F238E27FC236}">
                <a16:creationId xmlns:a16="http://schemas.microsoft.com/office/drawing/2014/main" id="{2F0A5FCE-3AE7-3697-E123-B094B626DD74}"/>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0E8B4ED4-65E3-5BA4-23DE-5983A6976D6F}"/>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5E520597-D2FB-8C59-6083-3095F4D5CECC}"/>
              </a:ext>
            </a:extLst>
          </p:cNvPr>
          <p:cNvSpPr>
            <a:spLocks noGrp="1"/>
          </p:cNvSpPr>
          <p:nvPr>
            <p:ph type="sldNum" sz="quarter" idx="12"/>
          </p:nvPr>
        </p:nvSpPr>
        <p:spPr/>
        <p:txBody>
          <a:bodyPr/>
          <a:lstStyle/>
          <a:p>
            <a:fld id="{AD5C31EE-0D05-4A74-9E00-E5546E2A4681}" type="slidenum">
              <a:rPr lang="en-US" smtClean="0"/>
              <a:t>27</a:t>
            </a:fld>
            <a:endParaRPr lang="en-US"/>
          </a:p>
        </p:txBody>
      </p:sp>
      <p:pic>
        <p:nvPicPr>
          <p:cNvPr id="8" name="Picture 7">
            <a:extLst>
              <a:ext uri="{FF2B5EF4-FFF2-40B4-BE49-F238E27FC236}">
                <a16:creationId xmlns:a16="http://schemas.microsoft.com/office/drawing/2014/main" id="{9E329625-8E77-A669-0CDB-10B3012E94D4}"/>
              </a:ext>
            </a:extLst>
          </p:cNvPr>
          <p:cNvPicPr>
            <a:picLocks noChangeAspect="1"/>
          </p:cNvPicPr>
          <p:nvPr/>
        </p:nvPicPr>
        <p:blipFill>
          <a:blip r:embed="rId3"/>
          <a:stretch>
            <a:fillRect/>
          </a:stretch>
        </p:blipFill>
        <p:spPr>
          <a:xfrm>
            <a:off x="6211826" y="1607560"/>
            <a:ext cx="5389510" cy="4162763"/>
          </a:xfrm>
          <a:prstGeom prst="rect">
            <a:avLst/>
          </a:prstGeom>
        </p:spPr>
      </p:pic>
    </p:spTree>
    <p:extLst>
      <p:ext uri="{BB962C8B-B14F-4D97-AF65-F5344CB8AC3E}">
        <p14:creationId xmlns:p14="http://schemas.microsoft.com/office/powerpoint/2010/main" val="198138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2173-01B3-941A-1880-A49ACAC5324E}"/>
              </a:ext>
            </a:extLst>
          </p:cNvPr>
          <p:cNvSpPr>
            <a:spLocks noGrp="1"/>
          </p:cNvSpPr>
          <p:nvPr>
            <p:ph type="title"/>
          </p:nvPr>
        </p:nvSpPr>
        <p:spPr/>
        <p:txBody>
          <a:bodyPr/>
          <a:lstStyle/>
          <a:p>
            <a:r>
              <a:rPr lang="en-US" dirty="0"/>
              <a:t>For proportions and descriptives (as has been shown), easy to see that weights can make a difference</a:t>
            </a:r>
          </a:p>
        </p:txBody>
      </p:sp>
      <p:sp>
        <p:nvSpPr>
          <p:cNvPr id="3" name="Content Placeholder 2">
            <a:extLst>
              <a:ext uri="{FF2B5EF4-FFF2-40B4-BE49-F238E27FC236}">
                <a16:creationId xmlns:a16="http://schemas.microsoft.com/office/drawing/2014/main" id="{8748257F-7434-AC69-B62B-402EA4FA9D63}"/>
              </a:ext>
            </a:extLst>
          </p:cNvPr>
          <p:cNvSpPr>
            <a:spLocks noGrp="1"/>
          </p:cNvSpPr>
          <p:nvPr>
            <p:ph idx="1"/>
          </p:nvPr>
        </p:nvSpPr>
        <p:spPr/>
        <p:txBody>
          <a:bodyPr/>
          <a:lstStyle/>
          <a:p>
            <a:r>
              <a:rPr lang="en-US" dirty="0"/>
              <a:t>The use of weights has been debated more when used in a regression</a:t>
            </a:r>
          </a:p>
          <a:p>
            <a:r>
              <a:rPr lang="en-US" dirty="0"/>
              <a:t>However, they can make a difference</a:t>
            </a:r>
          </a:p>
          <a:p>
            <a:r>
              <a:rPr lang="en-US" dirty="0">
                <a:sym typeface="Wingdings" panose="05000000000000000000" pitchFamily="2" charset="2"/>
              </a:rPr>
              <a:t>In addition, if using multilevel models, care must be taken to consider weights at the different levels as well</a:t>
            </a:r>
          </a:p>
        </p:txBody>
      </p:sp>
      <p:sp>
        <p:nvSpPr>
          <p:cNvPr id="4" name="Date Placeholder 3">
            <a:extLst>
              <a:ext uri="{FF2B5EF4-FFF2-40B4-BE49-F238E27FC236}">
                <a16:creationId xmlns:a16="http://schemas.microsoft.com/office/drawing/2014/main" id="{B092A1CB-872E-F9AB-D5F4-9C4724B768E0}"/>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329C1164-BC7A-37FA-41B3-111CA5EF8CEC}"/>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F60F3F8A-E0B5-71BA-42C1-383E35D2D0D4}"/>
              </a:ext>
            </a:extLst>
          </p:cNvPr>
          <p:cNvSpPr>
            <a:spLocks noGrp="1"/>
          </p:cNvSpPr>
          <p:nvPr>
            <p:ph type="sldNum" sz="quarter" idx="12"/>
          </p:nvPr>
        </p:nvSpPr>
        <p:spPr/>
        <p:txBody>
          <a:bodyPr/>
          <a:lstStyle/>
          <a:p>
            <a:fld id="{AD5C31EE-0D05-4A74-9E00-E5546E2A4681}" type="slidenum">
              <a:rPr lang="en-US" smtClean="0"/>
              <a:t>28</a:t>
            </a:fld>
            <a:endParaRPr lang="en-US"/>
          </a:p>
        </p:txBody>
      </p:sp>
    </p:spTree>
    <p:extLst>
      <p:ext uri="{BB962C8B-B14F-4D97-AF65-F5344CB8AC3E}">
        <p14:creationId xmlns:p14="http://schemas.microsoft.com/office/powerpoint/2010/main" val="1662899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C6D-87CE-5BEC-11BC-21F97406EA69}"/>
              </a:ext>
            </a:extLst>
          </p:cNvPr>
          <p:cNvSpPr>
            <a:spLocks noGrp="1"/>
          </p:cNvSpPr>
          <p:nvPr>
            <p:ph type="title"/>
          </p:nvPr>
        </p:nvSpPr>
        <p:spPr/>
        <p:txBody>
          <a:bodyPr/>
          <a:lstStyle/>
          <a:p>
            <a:r>
              <a:rPr lang="en-US" dirty="0"/>
              <a:t>In addition to weights, we have to pay attention to clustering (e.g., students within classrooms/schools)</a:t>
            </a:r>
          </a:p>
        </p:txBody>
      </p:sp>
      <p:sp>
        <p:nvSpPr>
          <p:cNvPr id="3" name="Content Placeholder 2">
            <a:extLst>
              <a:ext uri="{FF2B5EF4-FFF2-40B4-BE49-F238E27FC236}">
                <a16:creationId xmlns:a16="http://schemas.microsoft.com/office/drawing/2014/main" id="{0A4D65EF-2BD0-6834-1E54-9C1CF1C1889A}"/>
              </a:ext>
            </a:extLst>
          </p:cNvPr>
          <p:cNvSpPr>
            <a:spLocks noGrp="1"/>
          </p:cNvSpPr>
          <p:nvPr>
            <p:ph idx="1"/>
          </p:nvPr>
        </p:nvSpPr>
        <p:spPr/>
        <p:txBody>
          <a:bodyPr>
            <a:normAutofit lnSpcReduction="10000"/>
          </a:bodyPr>
          <a:lstStyle/>
          <a:p>
            <a:r>
              <a:rPr lang="en-US" dirty="0"/>
              <a:t>This affects our standard errors (SE)</a:t>
            </a:r>
          </a:p>
          <a:p>
            <a:r>
              <a:rPr lang="en-US" dirty="0"/>
              <a:t>Affects the precision of our estimates–a measure of sampling error</a:t>
            </a:r>
          </a:p>
          <a:p>
            <a:r>
              <a:rPr lang="en-US" dirty="0"/>
              <a:t>Since don’t have everyone (i.e., a census), we have some uncertainty about our estimate (i.e., the SE captures this)</a:t>
            </a:r>
          </a:p>
          <a:p>
            <a:r>
              <a:rPr lang="en-US" dirty="0"/>
              <a:t>If we ignore the clustering, we run the risk of higher Type I errors for higher level variables (violation of observation independence)</a:t>
            </a:r>
          </a:p>
          <a:p>
            <a:r>
              <a:rPr lang="en-US" dirty="0"/>
              <a:t>Can use multilevel modeling or cluster robust standard errors to account for this (discuss this more in the example)</a:t>
            </a:r>
          </a:p>
        </p:txBody>
      </p:sp>
      <p:sp>
        <p:nvSpPr>
          <p:cNvPr id="4" name="Date Placeholder 3">
            <a:extLst>
              <a:ext uri="{FF2B5EF4-FFF2-40B4-BE49-F238E27FC236}">
                <a16:creationId xmlns:a16="http://schemas.microsoft.com/office/drawing/2014/main" id="{D523BB2A-47A9-6AF0-9C19-DF2B7516EAB5}"/>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539D5E82-7B24-E5CE-919A-0EBC7BA2F2C0}"/>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0C2313C8-F39B-ADF7-65E0-6A57ECFB5886}"/>
              </a:ext>
            </a:extLst>
          </p:cNvPr>
          <p:cNvSpPr>
            <a:spLocks noGrp="1"/>
          </p:cNvSpPr>
          <p:nvPr>
            <p:ph type="sldNum" sz="quarter" idx="12"/>
          </p:nvPr>
        </p:nvSpPr>
        <p:spPr/>
        <p:txBody>
          <a:bodyPr/>
          <a:lstStyle/>
          <a:p>
            <a:fld id="{AD5C31EE-0D05-4A74-9E00-E5546E2A4681}" type="slidenum">
              <a:rPr lang="en-US" smtClean="0"/>
              <a:t>29</a:t>
            </a:fld>
            <a:endParaRPr lang="en-US"/>
          </a:p>
        </p:txBody>
      </p:sp>
    </p:spTree>
    <p:extLst>
      <p:ext uri="{BB962C8B-B14F-4D97-AF65-F5344CB8AC3E}">
        <p14:creationId xmlns:p14="http://schemas.microsoft.com/office/powerpoint/2010/main" val="23071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7BD021-998F-4AEE-A731-7EBE5D49F559}"/>
              </a:ext>
            </a:extLst>
          </p:cNvPr>
          <p:cNvSpPr/>
          <p:nvPr/>
        </p:nvSpPr>
        <p:spPr>
          <a:xfrm>
            <a:off x="838200" y="1770495"/>
            <a:ext cx="7886701" cy="4707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latin typeface="Roboto" panose="02000000000000000000" pitchFamily="2" charset="0"/>
                <a:ea typeface="Roboto" panose="02000000000000000000" pitchFamily="2" charset="0"/>
              </a:rPr>
              <a:t>Short Background on ILSAs</a:t>
            </a:r>
          </a:p>
          <a:p>
            <a:r>
              <a:rPr lang="en-US" dirty="0">
                <a:latin typeface="Roboto" panose="02000000000000000000" pitchFamily="2" charset="0"/>
                <a:ea typeface="Roboto" panose="02000000000000000000" pitchFamily="2" charset="0"/>
              </a:rPr>
              <a:t>Defining Characteristics of ILSAs</a:t>
            </a:r>
          </a:p>
        </p:txBody>
      </p:sp>
      <p:sp>
        <p:nvSpPr>
          <p:cNvPr id="4" name="Date Placeholder 3"/>
          <p:cNvSpPr>
            <a:spLocks noGrp="1"/>
          </p:cNvSpPr>
          <p:nvPr>
            <p:ph type="dt" sz="half" idx="10"/>
          </p:nvPr>
        </p:nvSpPr>
        <p:spPr/>
        <p:txBody>
          <a:bodyPr/>
          <a:lstStyle/>
          <a:p>
            <a:fld id="{8705AA4C-F8E3-40DC-BF63-AC209134D7CE}" type="datetime1">
              <a:rPr lang="en-US" smtClean="0"/>
              <a:t>5/13/2024</a:t>
            </a:fld>
            <a:endParaRPr lang="en-US"/>
          </a:p>
        </p:txBody>
      </p:sp>
      <p:sp>
        <p:nvSpPr>
          <p:cNvPr id="5" name="Footer Placeholder 4"/>
          <p:cNvSpPr>
            <a:spLocks noGrp="1"/>
          </p:cNvSpPr>
          <p:nvPr>
            <p:ph type="ftr" sz="quarter" idx="11"/>
          </p:nvPr>
        </p:nvSpPr>
        <p:spPr/>
        <p:txBody>
          <a:bodyPr/>
          <a:lstStyle/>
          <a:p>
            <a:r>
              <a:rPr lang="en-US" dirty="0"/>
              <a:t>Huang  / For discussion purposes only.</a:t>
            </a:r>
          </a:p>
        </p:txBody>
      </p:sp>
      <p:sp>
        <p:nvSpPr>
          <p:cNvPr id="6" name="Slide Number Placeholder 5"/>
          <p:cNvSpPr>
            <a:spLocks noGrp="1"/>
          </p:cNvSpPr>
          <p:nvPr>
            <p:ph type="sldNum" sz="quarter" idx="12"/>
          </p:nvPr>
        </p:nvSpPr>
        <p:spPr/>
        <p:txBody>
          <a:bodyPr/>
          <a:lstStyle/>
          <a:p>
            <a:fld id="{AD5C31EE-0D05-4A74-9E00-E5546E2A4681}" type="slidenum">
              <a:rPr lang="en-US" smtClean="0"/>
              <a:t>3</a:t>
            </a:fld>
            <a:endParaRPr lang="en-US"/>
          </a:p>
        </p:txBody>
      </p:sp>
    </p:spTree>
    <p:extLst>
      <p:ext uri="{BB962C8B-B14F-4D97-AF65-F5344CB8AC3E}">
        <p14:creationId xmlns:p14="http://schemas.microsoft.com/office/powerpoint/2010/main" val="4110784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F6F8-531C-1CA9-86BE-787CECC8D658}"/>
              </a:ext>
            </a:extLst>
          </p:cNvPr>
          <p:cNvSpPr>
            <a:spLocks noGrp="1"/>
          </p:cNvSpPr>
          <p:nvPr>
            <p:ph type="title"/>
          </p:nvPr>
        </p:nvSpPr>
        <p:spPr/>
        <p:txBody>
          <a:bodyPr/>
          <a:lstStyle/>
          <a:p>
            <a:r>
              <a:rPr lang="en-US" dirty="0"/>
              <a:t>A note about the test design in ILSAs</a:t>
            </a:r>
          </a:p>
        </p:txBody>
      </p:sp>
      <p:sp>
        <p:nvSpPr>
          <p:cNvPr id="3" name="Content Placeholder 2">
            <a:extLst>
              <a:ext uri="{FF2B5EF4-FFF2-40B4-BE49-F238E27FC236}">
                <a16:creationId xmlns:a16="http://schemas.microsoft.com/office/drawing/2014/main" id="{C25C0692-97F6-CCDB-6EDA-40ABE8C60912}"/>
              </a:ext>
            </a:extLst>
          </p:cNvPr>
          <p:cNvSpPr>
            <a:spLocks noGrp="1"/>
          </p:cNvSpPr>
          <p:nvPr>
            <p:ph idx="1"/>
          </p:nvPr>
        </p:nvSpPr>
        <p:spPr/>
        <p:txBody>
          <a:bodyPr/>
          <a:lstStyle/>
          <a:p>
            <a:r>
              <a:rPr lang="en-US" dirty="0"/>
              <a:t>ILSA studies use many different items to estimate student achievement for specific domains/sub-domains</a:t>
            </a:r>
          </a:p>
          <a:p>
            <a:r>
              <a:rPr lang="en-US" dirty="0"/>
              <a:t>Items are allocated to item blocks</a:t>
            </a:r>
          </a:p>
          <a:p>
            <a:r>
              <a:rPr lang="en-US" dirty="0"/>
              <a:t>Item blocks are allocated to booklets</a:t>
            </a:r>
          </a:p>
          <a:p>
            <a:pPr marL="0" indent="0">
              <a:buNone/>
            </a:pPr>
            <a:r>
              <a:rPr lang="en-US" dirty="0"/>
              <a:t>E.g., for TIMSS 2019:</a:t>
            </a:r>
          </a:p>
          <a:p>
            <a:r>
              <a:rPr lang="en-US" dirty="0"/>
              <a:t>Each item block appeared in 2 out of 14 booklets</a:t>
            </a:r>
          </a:p>
          <a:p>
            <a:r>
              <a:rPr lang="en-US" dirty="0"/>
              <a:t>Hence, </a:t>
            </a:r>
            <a:r>
              <a:rPr lang="en-US" dirty="0">
                <a:highlight>
                  <a:srgbClr val="FFFF00"/>
                </a:highlight>
              </a:rPr>
              <a:t>each student completes one seventh of the full test</a:t>
            </a:r>
          </a:p>
          <a:p>
            <a:r>
              <a:rPr lang="en-US" dirty="0"/>
              <a:t>If a student completed the entire assessment, would take 10 hours</a:t>
            </a:r>
            <a:r>
              <a:rPr lang="en-US" dirty="0">
                <a:sym typeface="Wingdings" panose="05000000000000000000" pitchFamily="2" charset="2"/>
              </a:rPr>
              <a:t> instead, takes 90 minutes (Rutkowski et al., 2010)</a:t>
            </a:r>
            <a:endParaRPr lang="en-US" dirty="0"/>
          </a:p>
          <a:p>
            <a:endParaRPr lang="en-US" dirty="0"/>
          </a:p>
        </p:txBody>
      </p:sp>
      <p:sp>
        <p:nvSpPr>
          <p:cNvPr id="4" name="Date Placeholder 3">
            <a:extLst>
              <a:ext uri="{FF2B5EF4-FFF2-40B4-BE49-F238E27FC236}">
                <a16:creationId xmlns:a16="http://schemas.microsoft.com/office/drawing/2014/main" id="{3FBE1C3B-EFA4-04C6-7E64-8681D9C541C6}"/>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C83AD103-47D1-4BDB-679D-43026892C81A}"/>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B78606BE-45F7-5877-80E1-573BC17DA5B2}"/>
              </a:ext>
            </a:extLst>
          </p:cNvPr>
          <p:cNvSpPr>
            <a:spLocks noGrp="1"/>
          </p:cNvSpPr>
          <p:nvPr>
            <p:ph type="sldNum" sz="quarter" idx="12"/>
          </p:nvPr>
        </p:nvSpPr>
        <p:spPr/>
        <p:txBody>
          <a:bodyPr/>
          <a:lstStyle/>
          <a:p>
            <a:fld id="{AD5C31EE-0D05-4A74-9E00-E5546E2A4681}" type="slidenum">
              <a:rPr lang="en-US" smtClean="0"/>
              <a:t>30</a:t>
            </a:fld>
            <a:endParaRPr lang="en-US"/>
          </a:p>
        </p:txBody>
      </p:sp>
      <p:sp>
        <p:nvSpPr>
          <p:cNvPr id="7" name="TextBox 6">
            <a:extLst>
              <a:ext uri="{FF2B5EF4-FFF2-40B4-BE49-F238E27FC236}">
                <a16:creationId xmlns:a16="http://schemas.microsoft.com/office/drawing/2014/main" id="{6C5CCEF5-2867-CE78-A10B-DDDD192DE5DB}"/>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363532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5C39-0C83-4B7F-AC4F-A7ED95D3A524}"/>
              </a:ext>
            </a:extLst>
          </p:cNvPr>
          <p:cNvSpPr>
            <a:spLocks noGrp="1"/>
          </p:cNvSpPr>
          <p:nvPr>
            <p:ph type="title"/>
          </p:nvPr>
        </p:nvSpPr>
        <p:spPr/>
        <p:txBody>
          <a:bodyPr/>
          <a:lstStyle/>
          <a:p>
            <a:r>
              <a:rPr lang="en-US" dirty="0"/>
              <a:t>Scaling: Item Response Theory (IRT)</a:t>
            </a:r>
          </a:p>
        </p:txBody>
      </p:sp>
      <p:sp>
        <p:nvSpPr>
          <p:cNvPr id="3" name="Content Placeholder 2">
            <a:extLst>
              <a:ext uri="{FF2B5EF4-FFF2-40B4-BE49-F238E27FC236}">
                <a16:creationId xmlns:a16="http://schemas.microsoft.com/office/drawing/2014/main" id="{E3532828-6090-0E59-BFAE-3B977AA9E560}"/>
              </a:ext>
            </a:extLst>
          </p:cNvPr>
          <p:cNvSpPr>
            <a:spLocks noGrp="1"/>
          </p:cNvSpPr>
          <p:nvPr>
            <p:ph idx="1"/>
          </p:nvPr>
        </p:nvSpPr>
        <p:spPr/>
        <p:txBody>
          <a:bodyPr/>
          <a:lstStyle/>
          <a:p>
            <a:r>
              <a:rPr lang="en-US" dirty="0"/>
              <a:t>Response to an item depends on the interaction between the “ability” of the respondent, and characteristics of the item</a:t>
            </a:r>
          </a:p>
          <a:p>
            <a:r>
              <a:rPr lang="en-US" dirty="0"/>
              <a:t>IRT allows us to summarize data across multiple items, even if/when different people take different items</a:t>
            </a:r>
          </a:p>
          <a:p>
            <a:r>
              <a:rPr lang="en-US" dirty="0"/>
              <a:t>IRT facilitates linking when dealing with rotated test forms</a:t>
            </a:r>
          </a:p>
          <a:p>
            <a:endParaRPr lang="en-US" dirty="0"/>
          </a:p>
        </p:txBody>
      </p:sp>
      <p:sp>
        <p:nvSpPr>
          <p:cNvPr id="4" name="Date Placeholder 3">
            <a:extLst>
              <a:ext uri="{FF2B5EF4-FFF2-40B4-BE49-F238E27FC236}">
                <a16:creationId xmlns:a16="http://schemas.microsoft.com/office/drawing/2014/main" id="{CD070244-6EA4-4573-796C-2E6009294C9B}"/>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D951EC39-483F-105E-C9F2-5EB6A03F4149}"/>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DCD66D21-02F4-AE16-C1EE-43F071091EEC}"/>
              </a:ext>
            </a:extLst>
          </p:cNvPr>
          <p:cNvSpPr>
            <a:spLocks noGrp="1"/>
          </p:cNvSpPr>
          <p:nvPr>
            <p:ph type="sldNum" sz="quarter" idx="12"/>
          </p:nvPr>
        </p:nvSpPr>
        <p:spPr/>
        <p:txBody>
          <a:bodyPr/>
          <a:lstStyle/>
          <a:p>
            <a:fld id="{AD5C31EE-0D05-4A74-9E00-E5546E2A4681}" type="slidenum">
              <a:rPr lang="en-US" smtClean="0"/>
              <a:t>31</a:t>
            </a:fld>
            <a:endParaRPr lang="en-US"/>
          </a:p>
        </p:txBody>
      </p:sp>
      <p:sp>
        <p:nvSpPr>
          <p:cNvPr id="7" name="TextBox 6">
            <a:extLst>
              <a:ext uri="{FF2B5EF4-FFF2-40B4-BE49-F238E27FC236}">
                <a16:creationId xmlns:a16="http://schemas.microsoft.com/office/drawing/2014/main" id="{A99FF6C1-41E1-524F-70DC-E21B70D11EA8}"/>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(2024)c</a:t>
            </a:r>
          </a:p>
        </p:txBody>
      </p:sp>
    </p:spTree>
    <p:extLst>
      <p:ext uri="{BB962C8B-B14F-4D97-AF65-F5344CB8AC3E}">
        <p14:creationId xmlns:p14="http://schemas.microsoft.com/office/powerpoint/2010/main" val="2595454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EDF7-AD9E-FDB9-92AD-64DFB672F8CB}"/>
              </a:ext>
            </a:extLst>
          </p:cNvPr>
          <p:cNvSpPr>
            <a:spLocks noGrp="1"/>
          </p:cNvSpPr>
          <p:nvPr>
            <p:ph type="title"/>
          </p:nvPr>
        </p:nvSpPr>
        <p:spPr/>
        <p:txBody>
          <a:bodyPr/>
          <a:lstStyle/>
          <a:p>
            <a:r>
              <a:rPr lang="en-US" dirty="0"/>
              <a:t>Plausible values…</a:t>
            </a:r>
          </a:p>
        </p:txBody>
      </p:sp>
      <p:sp>
        <p:nvSpPr>
          <p:cNvPr id="3" name="Content Placeholder 2">
            <a:extLst>
              <a:ext uri="{FF2B5EF4-FFF2-40B4-BE49-F238E27FC236}">
                <a16:creationId xmlns:a16="http://schemas.microsoft.com/office/drawing/2014/main" id="{8EE3CDE3-FA80-9A83-6E3D-E762625F92FD}"/>
              </a:ext>
            </a:extLst>
          </p:cNvPr>
          <p:cNvSpPr>
            <a:spLocks noGrp="1"/>
          </p:cNvSpPr>
          <p:nvPr>
            <p:ph idx="1"/>
          </p:nvPr>
        </p:nvSpPr>
        <p:spPr/>
        <p:txBody>
          <a:bodyPr/>
          <a:lstStyle/>
          <a:p>
            <a:pPr>
              <a:lnSpc>
                <a:spcPct val="90000"/>
              </a:lnSpc>
            </a:pPr>
            <a:r>
              <a:rPr lang="en-US" dirty="0"/>
              <a:t>IRT estimates an ability distribution for each student using auxiliary variables (“conditioning”)</a:t>
            </a:r>
          </a:p>
          <a:p>
            <a:pPr>
              <a:lnSpc>
                <a:spcPct val="90000"/>
              </a:lnSpc>
            </a:pPr>
            <a:r>
              <a:rPr lang="en-US" dirty="0"/>
              <a:t>Student scores are sets of “Plausible Values”</a:t>
            </a:r>
          </a:p>
          <a:p>
            <a:pPr eaLnBrk="1" hangingPunct="1">
              <a:defRPr/>
            </a:pPr>
            <a:r>
              <a:rPr lang="en-US" dirty="0"/>
              <a:t>Random draws are made from each student</a:t>
            </a:r>
            <a:r>
              <a:rPr lang="en-US" dirty="0">
                <a:cs typeface="Tahoma" pitchFamily="34" charset="0"/>
              </a:rPr>
              <a:t>’</a:t>
            </a:r>
            <a:r>
              <a:rPr lang="en-US" dirty="0"/>
              <a:t>s ability distribution</a:t>
            </a:r>
          </a:p>
          <a:p>
            <a:pPr eaLnBrk="1" hangingPunct="1">
              <a:defRPr/>
            </a:pPr>
            <a:r>
              <a:rPr lang="en-US" dirty="0"/>
              <a:t>Each of these draws constitutes a </a:t>
            </a:r>
            <a:r>
              <a:rPr lang="en-US" dirty="0">
                <a:cs typeface="Tahoma" pitchFamily="34" charset="0"/>
              </a:rPr>
              <a:t>“</a:t>
            </a:r>
            <a:r>
              <a:rPr lang="en-US" dirty="0"/>
              <a:t>plausible value</a:t>
            </a:r>
            <a:r>
              <a:rPr lang="en-US" dirty="0">
                <a:cs typeface="Tahoma" pitchFamily="34" charset="0"/>
              </a:rPr>
              <a:t>”</a:t>
            </a:r>
            <a:endParaRPr lang="en-US" dirty="0"/>
          </a:p>
          <a:p>
            <a:pPr eaLnBrk="1" hangingPunct="1">
              <a:defRPr/>
            </a:pPr>
            <a:r>
              <a:rPr lang="en-US" dirty="0"/>
              <a:t>The variance between these plausible values reflects the </a:t>
            </a:r>
            <a:r>
              <a:rPr lang="en-US" dirty="0">
                <a:highlight>
                  <a:srgbClr val="FFFF00"/>
                </a:highlight>
              </a:rPr>
              <a:t>measurement error </a:t>
            </a:r>
            <a:r>
              <a:rPr lang="en-US" dirty="0"/>
              <a:t>associated with the test</a:t>
            </a:r>
          </a:p>
        </p:txBody>
      </p:sp>
      <p:sp>
        <p:nvSpPr>
          <p:cNvPr id="4" name="Date Placeholder 3">
            <a:extLst>
              <a:ext uri="{FF2B5EF4-FFF2-40B4-BE49-F238E27FC236}">
                <a16:creationId xmlns:a16="http://schemas.microsoft.com/office/drawing/2014/main" id="{320E5E56-513B-8BD8-DB44-F1A7439E86CE}"/>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239C6662-47F6-77F5-7B48-CD1DA4844652}"/>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AD5BCF7E-D9E7-5BF2-58CD-9859CF1D91CF}"/>
              </a:ext>
            </a:extLst>
          </p:cNvPr>
          <p:cNvSpPr>
            <a:spLocks noGrp="1"/>
          </p:cNvSpPr>
          <p:nvPr>
            <p:ph type="sldNum" sz="quarter" idx="12"/>
          </p:nvPr>
        </p:nvSpPr>
        <p:spPr/>
        <p:txBody>
          <a:bodyPr/>
          <a:lstStyle/>
          <a:p>
            <a:fld id="{AD5C31EE-0D05-4A74-9E00-E5546E2A4681}" type="slidenum">
              <a:rPr lang="en-US" smtClean="0"/>
              <a:t>32</a:t>
            </a:fld>
            <a:endParaRPr lang="en-US"/>
          </a:p>
        </p:txBody>
      </p:sp>
      <p:sp>
        <p:nvSpPr>
          <p:cNvPr id="9" name="TextBox 8">
            <a:extLst>
              <a:ext uri="{FF2B5EF4-FFF2-40B4-BE49-F238E27FC236}">
                <a16:creationId xmlns:a16="http://schemas.microsoft.com/office/drawing/2014/main" id="{2C0DE3E1-DB34-D8F0-DCFA-02B1151AF60C}"/>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(2024)c</a:t>
            </a:r>
          </a:p>
        </p:txBody>
      </p:sp>
    </p:spTree>
    <p:extLst>
      <p:ext uri="{BB962C8B-B14F-4D97-AF65-F5344CB8AC3E}">
        <p14:creationId xmlns:p14="http://schemas.microsoft.com/office/powerpoint/2010/main" val="4189386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D63C413-DCE5-6F3A-8768-2010E0C3B0C7}"/>
              </a:ext>
            </a:extLst>
          </p:cNvPr>
          <p:cNvPicPr>
            <a:picLocks noChangeAspect="1"/>
          </p:cNvPicPr>
          <p:nvPr/>
        </p:nvPicPr>
        <p:blipFill>
          <a:blip r:embed="rId2"/>
          <a:stretch>
            <a:fillRect/>
          </a:stretch>
        </p:blipFill>
        <p:spPr>
          <a:xfrm>
            <a:off x="620684" y="2865532"/>
            <a:ext cx="9897856" cy="1667108"/>
          </a:xfrm>
          <a:prstGeom prst="rect">
            <a:avLst/>
          </a:prstGeom>
        </p:spPr>
      </p:pic>
      <p:sp>
        <p:nvSpPr>
          <p:cNvPr id="2" name="Title 1">
            <a:extLst>
              <a:ext uri="{FF2B5EF4-FFF2-40B4-BE49-F238E27FC236}">
                <a16:creationId xmlns:a16="http://schemas.microsoft.com/office/drawing/2014/main" id="{2FA690EA-A863-D79F-6D0D-A5A65B427ABE}"/>
              </a:ext>
            </a:extLst>
          </p:cNvPr>
          <p:cNvSpPr>
            <a:spLocks noGrp="1"/>
          </p:cNvSpPr>
          <p:nvPr>
            <p:ph type="title"/>
          </p:nvPr>
        </p:nvSpPr>
        <p:spPr/>
        <p:txBody>
          <a:bodyPr/>
          <a:lstStyle/>
          <a:p>
            <a:r>
              <a:rPr lang="en-US" dirty="0"/>
              <a:t>Depending on the ILSA, can have 5 (TIMSS) to 10 plausible values (PISA; 6 </a:t>
            </a:r>
            <a:r>
              <a:rPr lang="en-US" dirty="0" err="1"/>
              <a:t>obs</a:t>
            </a:r>
            <a:r>
              <a:rPr lang="en-US" dirty="0"/>
              <a:t> shown below)</a:t>
            </a:r>
          </a:p>
        </p:txBody>
      </p:sp>
      <p:sp>
        <p:nvSpPr>
          <p:cNvPr id="3" name="Content Placeholder 2">
            <a:extLst>
              <a:ext uri="{FF2B5EF4-FFF2-40B4-BE49-F238E27FC236}">
                <a16:creationId xmlns:a16="http://schemas.microsoft.com/office/drawing/2014/main" id="{576E38EF-DC5E-1793-BD81-650CD422466C}"/>
              </a:ext>
            </a:extLst>
          </p:cNvPr>
          <p:cNvSpPr>
            <a:spLocks noGrp="1"/>
          </p:cNvSpPr>
          <p:nvPr>
            <p:ph idx="1"/>
          </p:nvPr>
        </p:nvSpPr>
        <p:spPr>
          <a:xfrm>
            <a:off x="838200" y="1825625"/>
            <a:ext cx="10515600" cy="3319953"/>
          </a:xfrm>
        </p:spPr>
        <p:txBody>
          <a:bodyPr>
            <a:normAutofit/>
          </a:bodyPr>
          <a:lstStyle/>
          <a:p>
            <a:r>
              <a:rPr lang="en-US" sz="2400" dirty="0"/>
              <a:t>For the final analysis, have to use all the PVs– do not choose just one!</a:t>
            </a:r>
          </a:p>
          <a:p>
            <a:r>
              <a:rPr lang="en-US" sz="2400" dirty="0"/>
              <a:t>NOTE the variability of the scores within a person</a:t>
            </a:r>
          </a:p>
          <a:p>
            <a:endParaRPr lang="en-US" sz="2400" dirty="0"/>
          </a:p>
          <a:p>
            <a:endParaRPr lang="en-US" sz="2400" dirty="0"/>
          </a:p>
          <a:p>
            <a:endParaRPr lang="en-US" sz="2400" dirty="0"/>
          </a:p>
          <a:p>
            <a:endParaRPr lang="en-US" sz="2400" dirty="0"/>
          </a:p>
          <a:p>
            <a:r>
              <a:rPr lang="en-US" sz="2400" dirty="0"/>
              <a:t>Average scores though are more similar</a:t>
            </a:r>
          </a:p>
        </p:txBody>
      </p:sp>
      <p:sp>
        <p:nvSpPr>
          <p:cNvPr id="4" name="Date Placeholder 3">
            <a:extLst>
              <a:ext uri="{FF2B5EF4-FFF2-40B4-BE49-F238E27FC236}">
                <a16:creationId xmlns:a16="http://schemas.microsoft.com/office/drawing/2014/main" id="{11EE06E6-FA15-4B85-9EB9-0BF523492531}"/>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05CFD177-FA0C-C7B7-59F4-E7145FB57643}"/>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0FD43362-DFCE-AFEA-341B-4C17A2FEE712}"/>
              </a:ext>
            </a:extLst>
          </p:cNvPr>
          <p:cNvSpPr>
            <a:spLocks noGrp="1"/>
          </p:cNvSpPr>
          <p:nvPr>
            <p:ph type="sldNum" sz="quarter" idx="12"/>
          </p:nvPr>
        </p:nvSpPr>
        <p:spPr/>
        <p:txBody>
          <a:bodyPr/>
          <a:lstStyle/>
          <a:p>
            <a:fld id="{AD5C31EE-0D05-4A74-9E00-E5546E2A4681}" type="slidenum">
              <a:rPr lang="en-US" smtClean="0"/>
              <a:t>33</a:t>
            </a:fld>
            <a:endParaRPr lang="en-US"/>
          </a:p>
        </p:txBody>
      </p:sp>
      <p:sp>
        <p:nvSpPr>
          <p:cNvPr id="9" name="Oval 8">
            <a:extLst>
              <a:ext uri="{FF2B5EF4-FFF2-40B4-BE49-F238E27FC236}">
                <a16:creationId xmlns:a16="http://schemas.microsoft.com/office/drawing/2014/main" id="{1ABBB827-1DD8-CF77-FB84-FCFA167557F2}"/>
              </a:ext>
            </a:extLst>
          </p:cNvPr>
          <p:cNvSpPr/>
          <p:nvPr/>
        </p:nvSpPr>
        <p:spPr>
          <a:xfrm>
            <a:off x="2808122" y="3981797"/>
            <a:ext cx="814647" cy="3158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095AA4E-4CB3-3066-EDD5-1D32B5D30BD4}"/>
              </a:ext>
            </a:extLst>
          </p:cNvPr>
          <p:cNvSpPr/>
          <p:nvPr/>
        </p:nvSpPr>
        <p:spPr>
          <a:xfrm>
            <a:off x="3622769" y="3990110"/>
            <a:ext cx="1052946" cy="30757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DA11703-3A89-334B-7460-D65E5F3B4B14}"/>
              </a:ext>
            </a:extLst>
          </p:cNvPr>
          <p:cNvSpPr/>
          <p:nvPr/>
        </p:nvSpPr>
        <p:spPr>
          <a:xfrm>
            <a:off x="9574876" y="3271058"/>
            <a:ext cx="814647" cy="3158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D4B4F1-D886-5B93-B80A-6F60CA34B5DA}"/>
              </a:ext>
            </a:extLst>
          </p:cNvPr>
          <p:cNvSpPr/>
          <p:nvPr/>
        </p:nvSpPr>
        <p:spPr>
          <a:xfrm>
            <a:off x="6655724" y="3271058"/>
            <a:ext cx="814647" cy="3158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1E56E3-EC48-1A60-EB3B-30D70A327C56}"/>
              </a:ext>
            </a:extLst>
          </p:cNvPr>
          <p:cNvPicPr>
            <a:picLocks noChangeAspect="1"/>
          </p:cNvPicPr>
          <p:nvPr/>
        </p:nvPicPr>
        <p:blipFill>
          <a:blip r:embed="rId3"/>
          <a:stretch>
            <a:fillRect/>
          </a:stretch>
        </p:blipFill>
        <p:spPr>
          <a:xfrm>
            <a:off x="455679" y="5305810"/>
            <a:ext cx="10898121" cy="533474"/>
          </a:xfrm>
          <a:prstGeom prst="rect">
            <a:avLst/>
          </a:prstGeom>
        </p:spPr>
      </p:pic>
      <p:sp>
        <p:nvSpPr>
          <p:cNvPr id="7" name="TextBox 6">
            <a:extLst>
              <a:ext uri="{FF2B5EF4-FFF2-40B4-BE49-F238E27FC236}">
                <a16:creationId xmlns:a16="http://schemas.microsoft.com/office/drawing/2014/main" id="{9EE38EF8-7642-6A34-5B01-C8F884EC3F54}"/>
              </a:ext>
            </a:extLst>
          </p:cNvPr>
          <p:cNvSpPr txBox="1"/>
          <p:nvPr/>
        </p:nvSpPr>
        <p:spPr>
          <a:xfrm>
            <a:off x="3069778" y="5927249"/>
            <a:ext cx="3886641" cy="369332"/>
          </a:xfrm>
          <a:prstGeom prst="rect">
            <a:avLst/>
          </a:prstGeom>
          <a:noFill/>
        </p:spPr>
        <p:txBody>
          <a:bodyPr wrap="none" rtlCol="0">
            <a:spAutoFit/>
          </a:bodyPr>
          <a:lstStyle/>
          <a:p>
            <a:r>
              <a:rPr lang="en-US" dirty="0"/>
              <a:t>566 to 569</a:t>
            </a:r>
            <a:r>
              <a:rPr lang="en-US" dirty="0">
                <a:sym typeface="Wingdings" panose="05000000000000000000" pitchFamily="2" charset="2"/>
              </a:rPr>
              <a:t> only a 3-point difference!</a:t>
            </a:r>
            <a:endParaRPr lang="en-US" dirty="0"/>
          </a:p>
        </p:txBody>
      </p:sp>
      <p:cxnSp>
        <p:nvCxnSpPr>
          <p:cNvPr id="13" name="Straight Arrow Connector 12">
            <a:extLst>
              <a:ext uri="{FF2B5EF4-FFF2-40B4-BE49-F238E27FC236}">
                <a16:creationId xmlns:a16="http://schemas.microsoft.com/office/drawing/2014/main" id="{78D72221-3562-2ACB-E03D-0ED659C934E7}"/>
              </a:ext>
            </a:extLst>
          </p:cNvPr>
          <p:cNvCxnSpPr/>
          <p:nvPr/>
        </p:nvCxnSpPr>
        <p:spPr>
          <a:xfrm>
            <a:off x="3275215" y="4297681"/>
            <a:ext cx="4380807" cy="7520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699EF828-FD1A-6836-CB9F-653558B86ED4}"/>
              </a:ext>
            </a:extLst>
          </p:cNvPr>
          <p:cNvCxnSpPr>
            <a:cxnSpLocks/>
          </p:cNvCxnSpPr>
          <p:nvPr/>
        </p:nvCxnSpPr>
        <p:spPr>
          <a:xfrm>
            <a:off x="4675715" y="4237395"/>
            <a:ext cx="2980307" cy="7322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E1232ECA-2F12-364E-47B0-6384C89A0B01}"/>
              </a:ext>
            </a:extLst>
          </p:cNvPr>
          <p:cNvSpPr txBox="1"/>
          <p:nvPr/>
        </p:nvSpPr>
        <p:spPr>
          <a:xfrm>
            <a:off x="7656022" y="4834096"/>
            <a:ext cx="2178481" cy="369332"/>
          </a:xfrm>
          <a:prstGeom prst="rect">
            <a:avLst/>
          </a:prstGeom>
          <a:noFill/>
        </p:spPr>
        <p:txBody>
          <a:bodyPr wrap="none" rtlCol="0">
            <a:spAutoFit/>
          </a:bodyPr>
          <a:lstStyle/>
          <a:p>
            <a:r>
              <a:rPr lang="en-US" dirty="0"/>
              <a:t>190-point difference!</a:t>
            </a:r>
          </a:p>
        </p:txBody>
      </p:sp>
      <p:sp>
        <p:nvSpPr>
          <p:cNvPr id="20" name="TextBox 19">
            <a:extLst>
              <a:ext uri="{FF2B5EF4-FFF2-40B4-BE49-F238E27FC236}">
                <a16:creationId xmlns:a16="http://schemas.microsoft.com/office/drawing/2014/main" id="{0E5B2B27-E0B7-AA7E-E477-B9B4800FFBED}"/>
              </a:ext>
            </a:extLst>
          </p:cNvPr>
          <p:cNvSpPr txBox="1"/>
          <p:nvPr/>
        </p:nvSpPr>
        <p:spPr>
          <a:xfrm>
            <a:off x="9602828" y="2190644"/>
            <a:ext cx="2039020" cy="369332"/>
          </a:xfrm>
          <a:prstGeom prst="rect">
            <a:avLst/>
          </a:prstGeom>
          <a:noFill/>
        </p:spPr>
        <p:txBody>
          <a:bodyPr wrap="none" rtlCol="0">
            <a:spAutoFit/>
          </a:bodyPr>
          <a:lstStyle/>
          <a:p>
            <a:r>
              <a:rPr lang="en-US" dirty="0"/>
              <a:t>59-point difference</a:t>
            </a:r>
          </a:p>
        </p:txBody>
      </p:sp>
      <p:cxnSp>
        <p:nvCxnSpPr>
          <p:cNvPr id="21" name="Straight Arrow Connector 20">
            <a:extLst>
              <a:ext uri="{FF2B5EF4-FFF2-40B4-BE49-F238E27FC236}">
                <a16:creationId xmlns:a16="http://schemas.microsoft.com/office/drawing/2014/main" id="{2CAE82D2-9BEA-3700-328F-5D5FE659BDDC}"/>
              </a:ext>
            </a:extLst>
          </p:cNvPr>
          <p:cNvCxnSpPr>
            <a:cxnSpLocks/>
            <a:stCxn id="12" idx="0"/>
            <a:endCxn id="20" idx="1"/>
          </p:cNvCxnSpPr>
          <p:nvPr/>
        </p:nvCxnSpPr>
        <p:spPr>
          <a:xfrm flipV="1">
            <a:off x="7063048" y="2375310"/>
            <a:ext cx="2539780" cy="89574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3C90A045-C3A3-2032-F854-5E9196EBBE0E}"/>
              </a:ext>
            </a:extLst>
          </p:cNvPr>
          <p:cNvCxnSpPr>
            <a:cxnSpLocks/>
          </p:cNvCxnSpPr>
          <p:nvPr/>
        </p:nvCxnSpPr>
        <p:spPr>
          <a:xfrm flipH="1" flipV="1">
            <a:off x="9676015" y="2530029"/>
            <a:ext cx="216130" cy="72090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974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60DD-765B-A309-03EA-F5BF51B22031}"/>
              </a:ext>
            </a:extLst>
          </p:cNvPr>
          <p:cNvSpPr>
            <a:spLocks noGrp="1"/>
          </p:cNvSpPr>
          <p:nvPr>
            <p:ph type="title"/>
          </p:nvPr>
        </p:nvSpPr>
        <p:spPr/>
        <p:txBody>
          <a:bodyPr/>
          <a:lstStyle/>
          <a:p>
            <a:r>
              <a:rPr lang="en-US" dirty="0"/>
              <a:t>Plausible values are for…</a:t>
            </a:r>
          </a:p>
        </p:txBody>
      </p:sp>
      <p:sp>
        <p:nvSpPr>
          <p:cNvPr id="3" name="Content Placeholder 2">
            <a:extLst>
              <a:ext uri="{FF2B5EF4-FFF2-40B4-BE49-F238E27FC236}">
                <a16:creationId xmlns:a16="http://schemas.microsoft.com/office/drawing/2014/main" id="{0DC25293-E171-B2AC-ECD9-637A84EDCF3F}"/>
              </a:ext>
            </a:extLst>
          </p:cNvPr>
          <p:cNvSpPr>
            <a:spLocks noGrp="1"/>
          </p:cNvSpPr>
          <p:nvPr>
            <p:ph idx="1"/>
          </p:nvPr>
        </p:nvSpPr>
        <p:spPr/>
        <p:txBody>
          <a:bodyPr/>
          <a:lstStyle/>
          <a:p>
            <a:r>
              <a:rPr lang="en-US" dirty="0"/>
              <a:t>Estimating population level outcomes</a:t>
            </a:r>
          </a:p>
          <a:p>
            <a:r>
              <a:rPr lang="en-US" dirty="0"/>
              <a:t>Not for individual level outcomes (e.g., who performed best in school ABC?)</a:t>
            </a:r>
          </a:p>
          <a:p>
            <a:r>
              <a:rPr lang="en-US" dirty="0"/>
              <a:t>Only for achievement related variables (e.g., math, reading, science)</a:t>
            </a:r>
          </a:p>
          <a:p>
            <a:r>
              <a:rPr lang="en-US" dirty="0"/>
              <a:t>This is a form of planned missing data</a:t>
            </a:r>
          </a:p>
        </p:txBody>
      </p:sp>
      <p:sp>
        <p:nvSpPr>
          <p:cNvPr id="4" name="Date Placeholder 3">
            <a:extLst>
              <a:ext uri="{FF2B5EF4-FFF2-40B4-BE49-F238E27FC236}">
                <a16:creationId xmlns:a16="http://schemas.microsoft.com/office/drawing/2014/main" id="{BF11E1AA-BB78-118E-B9F8-3BB16D024CA9}"/>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F68476D6-ED8B-6DCA-A106-C545697E4306}"/>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A01E55D2-0634-38B5-7CD7-C70CC6686FDA}"/>
              </a:ext>
            </a:extLst>
          </p:cNvPr>
          <p:cNvSpPr>
            <a:spLocks noGrp="1"/>
          </p:cNvSpPr>
          <p:nvPr>
            <p:ph type="sldNum" sz="quarter" idx="12"/>
          </p:nvPr>
        </p:nvSpPr>
        <p:spPr/>
        <p:txBody>
          <a:bodyPr/>
          <a:lstStyle/>
          <a:p>
            <a:fld id="{AD5C31EE-0D05-4A74-9E00-E5546E2A4681}" type="slidenum">
              <a:rPr lang="en-US" smtClean="0"/>
              <a:t>34</a:t>
            </a:fld>
            <a:endParaRPr lang="en-US"/>
          </a:p>
        </p:txBody>
      </p:sp>
    </p:spTree>
    <p:extLst>
      <p:ext uri="{BB962C8B-B14F-4D97-AF65-F5344CB8AC3E}">
        <p14:creationId xmlns:p14="http://schemas.microsoft.com/office/powerpoint/2010/main" val="150207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4F55-65D0-3161-1CF2-16091EE95BAB}"/>
              </a:ext>
            </a:extLst>
          </p:cNvPr>
          <p:cNvSpPr>
            <a:spLocks noGrp="1"/>
          </p:cNvSpPr>
          <p:nvPr>
            <p:ph type="title"/>
          </p:nvPr>
        </p:nvSpPr>
        <p:spPr/>
        <p:txBody>
          <a:bodyPr/>
          <a:lstStyle/>
          <a:p>
            <a:r>
              <a:rPr lang="en-US" dirty="0"/>
              <a:t>Plausible values should be combined appropriately when conducting any analysis</a:t>
            </a:r>
          </a:p>
        </p:txBody>
      </p:sp>
      <p:sp>
        <p:nvSpPr>
          <p:cNvPr id="3" name="Content Placeholder 2">
            <a:extLst>
              <a:ext uri="{FF2B5EF4-FFF2-40B4-BE49-F238E27FC236}">
                <a16:creationId xmlns:a16="http://schemas.microsoft.com/office/drawing/2014/main" id="{639D8DDF-D5CD-CCD6-6C30-E624BFB62EDB}"/>
              </a:ext>
            </a:extLst>
          </p:cNvPr>
          <p:cNvSpPr>
            <a:spLocks noGrp="1"/>
          </p:cNvSpPr>
          <p:nvPr>
            <p:ph idx="1"/>
          </p:nvPr>
        </p:nvSpPr>
        <p:spPr/>
        <p:txBody>
          <a:bodyPr/>
          <a:lstStyle/>
          <a:p>
            <a:r>
              <a:rPr lang="en-US" dirty="0"/>
              <a:t>Combined using Rubin’s (2004) rules (a form of missing data)</a:t>
            </a:r>
          </a:p>
          <a:p>
            <a:r>
              <a:rPr lang="en-US" dirty="0"/>
              <a:t>Combining the point estimate is easy– just get the average value across all PVs</a:t>
            </a:r>
          </a:p>
          <a:p>
            <a:r>
              <a:rPr lang="en-US" dirty="0"/>
              <a:t>However, the standard errors require more work– this reflects measurement error</a:t>
            </a:r>
          </a:p>
          <a:p>
            <a:r>
              <a:rPr lang="en-US" dirty="0"/>
              <a:t>When you perform a regression, perform a regression </a:t>
            </a:r>
            <a:r>
              <a:rPr lang="en-US" i="1" dirty="0"/>
              <a:t>m</a:t>
            </a:r>
            <a:r>
              <a:rPr lang="en-US" dirty="0"/>
              <a:t> number of times (where </a:t>
            </a:r>
            <a:r>
              <a:rPr lang="en-US" i="1" dirty="0"/>
              <a:t>m</a:t>
            </a:r>
            <a:r>
              <a:rPr lang="en-US" dirty="0"/>
              <a:t> is the number of plausible values)</a:t>
            </a:r>
          </a:p>
          <a:p>
            <a:r>
              <a:rPr lang="en-US" dirty="0"/>
              <a:t>You will then have </a:t>
            </a:r>
            <a:r>
              <a:rPr lang="en-US" i="1" dirty="0"/>
              <a:t>m</a:t>
            </a:r>
            <a:r>
              <a:rPr lang="en-US" dirty="0"/>
              <a:t> results</a:t>
            </a:r>
          </a:p>
          <a:p>
            <a:r>
              <a:rPr lang="en-US" dirty="0"/>
              <a:t>The output must be combined properly</a:t>
            </a:r>
          </a:p>
        </p:txBody>
      </p:sp>
      <p:sp>
        <p:nvSpPr>
          <p:cNvPr id="4" name="Date Placeholder 3">
            <a:extLst>
              <a:ext uri="{FF2B5EF4-FFF2-40B4-BE49-F238E27FC236}">
                <a16:creationId xmlns:a16="http://schemas.microsoft.com/office/drawing/2014/main" id="{2C4E4841-574E-1C27-D58D-074C1B79C024}"/>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DFDE9252-D9E5-CF3D-49AD-E2D49FB9079B}"/>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BCB344CE-E938-05E0-10FD-8660362AB8CF}"/>
              </a:ext>
            </a:extLst>
          </p:cNvPr>
          <p:cNvSpPr>
            <a:spLocks noGrp="1"/>
          </p:cNvSpPr>
          <p:nvPr>
            <p:ph type="sldNum" sz="quarter" idx="12"/>
          </p:nvPr>
        </p:nvSpPr>
        <p:spPr/>
        <p:txBody>
          <a:bodyPr/>
          <a:lstStyle/>
          <a:p>
            <a:fld id="{AD5C31EE-0D05-4A74-9E00-E5546E2A4681}" type="slidenum">
              <a:rPr lang="en-US" smtClean="0"/>
              <a:t>35</a:t>
            </a:fld>
            <a:endParaRPr lang="en-US"/>
          </a:p>
        </p:txBody>
      </p:sp>
    </p:spTree>
    <p:extLst>
      <p:ext uri="{BB962C8B-B14F-4D97-AF65-F5344CB8AC3E}">
        <p14:creationId xmlns:p14="http://schemas.microsoft.com/office/powerpoint/2010/main" val="21333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7E18-26DA-F0B0-0978-814A17159424}"/>
              </a:ext>
            </a:extLst>
          </p:cNvPr>
          <p:cNvSpPr>
            <a:spLocks noGrp="1"/>
          </p:cNvSpPr>
          <p:nvPr>
            <p:ph type="title"/>
          </p:nvPr>
        </p:nvSpPr>
        <p:spPr/>
        <p:txBody>
          <a:bodyPr/>
          <a:lstStyle/>
          <a:p>
            <a:r>
              <a:rPr lang="en-US" dirty="0"/>
              <a:t>Combining PVs: Analysis are done </a:t>
            </a:r>
            <a:r>
              <a:rPr lang="en-US" i="1" dirty="0"/>
              <a:t>m</a:t>
            </a:r>
            <a:r>
              <a:rPr lang="en-US" dirty="0"/>
              <a:t> number of times</a:t>
            </a:r>
          </a:p>
        </p:txBody>
      </p:sp>
      <p:pic>
        <p:nvPicPr>
          <p:cNvPr id="10" name="Content Placeholder 9">
            <a:extLst>
              <a:ext uri="{FF2B5EF4-FFF2-40B4-BE49-F238E27FC236}">
                <a16:creationId xmlns:a16="http://schemas.microsoft.com/office/drawing/2014/main" id="{53C045C8-65AC-E92C-A789-DE2D18835AA4}"/>
              </a:ext>
            </a:extLst>
          </p:cNvPr>
          <p:cNvPicPr>
            <a:picLocks noGrp="1" noChangeAspect="1"/>
          </p:cNvPicPr>
          <p:nvPr>
            <p:ph idx="1"/>
          </p:nvPr>
        </p:nvPicPr>
        <p:blipFill>
          <a:blip r:embed="rId2"/>
          <a:stretch>
            <a:fillRect/>
          </a:stretch>
        </p:blipFill>
        <p:spPr>
          <a:xfrm>
            <a:off x="391583" y="1571438"/>
            <a:ext cx="9596595" cy="2889625"/>
          </a:xfrm>
        </p:spPr>
      </p:pic>
      <p:sp>
        <p:nvSpPr>
          <p:cNvPr id="4" name="Date Placeholder 3">
            <a:extLst>
              <a:ext uri="{FF2B5EF4-FFF2-40B4-BE49-F238E27FC236}">
                <a16:creationId xmlns:a16="http://schemas.microsoft.com/office/drawing/2014/main" id="{0F28B4FA-A0BE-AAA8-C7CD-65CA0729567F}"/>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6A2656DB-C8AE-DB02-F5EC-E583A68B97B2}"/>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834D67DD-3EDD-86DB-ADE5-C6AFA6918D39}"/>
              </a:ext>
            </a:extLst>
          </p:cNvPr>
          <p:cNvSpPr>
            <a:spLocks noGrp="1"/>
          </p:cNvSpPr>
          <p:nvPr>
            <p:ph type="sldNum" sz="quarter" idx="12"/>
          </p:nvPr>
        </p:nvSpPr>
        <p:spPr/>
        <p:txBody>
          <a:bodyPr/>
          <a:lstStyle/>
          <a:p>
            <a:fld id="{AD5C31EE-0D05-4A74-9E00-E5546E2A4681}" type="slidenum">
              <a:rPr lang="en-US" smtClean="0"/>
              <a:t>36</a:t>
            </a:fld>
            <a:endParaRPr lang="en-US"/>
          </a:p>
        </p:txBody>
      </p:sp>
      <p:pic>
        <p:nvPicPr>
          <p:cNvPr id="8" name="Picture 7">
            <a:extLst>
              <a:ext uri="{FF2B5EF4-FFF2-40B4-BE49-F238E27FC236}">
                <a16:creationId xmlns:a16="http://schemas.microsoft.com/office/drawing/2014/main" id="{E76BCA4F-CD13-9C22-466D-FB96D41F8EB0}"/>
              </a:ext>
            </a:extLst>
          </p:cNvPr>
          <p:cNvPicPr>
            <a:picLocks noChangeAspect="1"/>
          </p:cNvPicPr>
          <p:nvPr/>
        </p:nvPicPr>
        <p:blipFill>
          <a:blip r:embed="rId3"/>
          <a:stretch>
            <a:fillRect/>
          </a:stretch>
        </p:blipFill>
        <p:spPr>
          <a:xfrm>
            <a:off x="5951912" y="4430791"/>
            <a:ext cx="5492747" cy="1746172"/>
          </a:xfrm>
          <a:prstGeom prst="rect">
            <a:avLst/>
          </a:prstGeom>
        </p:spPr>
      </p:pic>
    </p:spTree>
    <p:extLst>
      <p:ext uri="{BB962C8B-B14F-4D97-AF65-F5344CB8AC3E}">
        <p14:creationId xmlns:p14="http://schemas.microsoft.com/office/powerpoint/2010/main" val="2132120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0FCF-D7EF-3EE0-B50A-2ABE2EA565B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D2DD0DB-B1B3-1F4D-CA0E-F38084E6201D}"/>
              </a:ext>
            </a:extLst>
          </p:cNvPr>
          <p:cNvSpPr>
            <a:spLocks noGrp="1"/>
          </p:cNvSpPr>
          <p:nvPr>
            <p:ph idx="1"/>
          </p:nvPr>
        </p:nvSpPr>
        <p:spPr/>
        <p:txBody>
          <a:bodyPr/>
          <a:lstStyle/>
          <a:p>
            <a:r>
              <a:rPr lang="en-US" dirty="0"/>
              <a:t>Use the sampling weights (if we want to generalize to the population)</a:t>
            </a:r>
          </a:p>
          <a:p>
            <a:r>
              <a:rPr lang="en-US" dirty="0"/>
              <a:t>Account for the clustering effect to get correct standard errors</a:t>
            </a:r>
          </a:p>
          <a:p>
            <a:r>
              <a:rPr lang="en-US" dirty="0"/>
              <a:t>Account for measurement errors by using all the plausible values (properly!) where appropriate</a:t>
            </a:r>
          </a:p>
        </p:txBody>
      </p:sp>
      <p:sp>
        <p:nvSpPr>
          <p:cNvPr id="4" name="Date Placeholder 3">
            <a:extLst>
              <a:ext uri="{FF2B5EF4-FFF2-40B4-BE49-F238E27FC236}">
                <a16:creationId xmlns:a16="http://schemas.microsoft.com/office/drawing/2014/main" id="{75D1EB46-92D4-965F-777E-7A5990AB180A}"/>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BD1091CB-2F9B-C045-D4E6-2EB2E1118947}"/>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A93C9255-B646-8894-038A-1ADBE481A74E}"/>
              </a:ext>
            </a:extLst>
          </p:cNvPr>
          <p:cNvSpPr>
            <a:spLocks noGrp="1"/>
          </p:cNvSpPr>
          <p:nvPr>
            <p:ph type="sldNum" sz="quarter" idx="12"/>
          </p:nvPr>
        </p:nvSpPr>
        <p:spPr/>
        <p:txBody>
          <a:bodyPr/>
          <a:lstStyle/>
          <a:p>
            <a:fld id="{AD5C31EE-0D05-4A74-9E00-E5546E2A4681}" type="slidenum">
              <a:rPr lang="en-US" smtClean="0"/>
              <a:t>37</a:t>
            </a:fld>
            <a:endParaRPr lang="en-US"/>
          </a:p>
        </p:txBody>
      </p:sp>
    </p:spTree>
    <p:extLst>
      <p:ext uri="{BB962C8B-B14F-4D97-AF65-F5344CB8AC3E}">
        <p14:creationId xmlns:p14="http://schemas.microsoft.com/office/powerpoint/2010/main" val="161348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946A-D851-E3C8-E158-2D227D1B9DAE}"/>
              </a:ext>
            </a:extLst>
          </p:cNvPr>
          <p:cNvSpPr>
            <a:spLocks noGrp="1"/>
          </p:cNvSpPr>
          <p:nvPr>
            <p:ph type="title"/>
          </p:nvPr>
        </p:nvSpPr>
        <p:spPr>
          <a:xfrm>
            <a:off x="232728" y="136525"/>
            <a:ext cx="2902528" cy="6575314"/>
          </a:xfrm>
        </p:spPr>
        <p:txBody>
          <a:bodyPr>
            <a:noAutofit/>
          </a:bodyPr>
          <a:lstStyle/>
          <a:p>
            <a:r>
              <a:rPr lang="en-US" sz="2800" dirty="0">
                <a:latin typeface="Roboto" panose="02000000000000000000" pitchFamily="2" charset="0"/>
                <a:ea typeface="Roboto" panose="02000000000000000000" pitchFamily="2" charset="0"/>
              </a:rPr>
              <a:t>International studies across the lifespan</a:t>
            </a: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400" dirty="0">
                <a:latin typeface="Roboto" panose="02000000000000000000" pitchFamily="2" charset="0"/>
                <a:ea typeface="Roboto" panose="02000000000000000000" pitchFamily="2" charset="0"/>
              </a:rPr>
            </a:br>
            <a:r>
              <a:rPr lang="en-US" sz="1400" dirty="0">
                <a:latin typeface="Roboto" panose="02000000000000000000" pitchFamily="2" charset="0"/>
                <a:ea typeface="Roboto" panose="02000000000000000000" pitchFamily="2" charset="0"/>
              </a:rPr>
              <a:t>Source: Rathbun et al. (2024)</a:t>
            </a:r>
            <a:endParaRPr lang="en-US" sz="2800" dirty="0">
              <a:latin typeface="Roboto" panose="02000000000000000000" pitchFamily="2" charset="0"/>
              <a:ea typeface="Roboto" panose="02000000000000000000" pitchFamily="2" charset="0"/>
            </a:endParaRPr>
          </a:p>
        </p:txBody>
      </p:sp>
      <p:sp>
        <p:nvSpPr>
          <p:cNvPr id="4" name="Date Placeholder 3">
            <a:extLst>
              <a:ext uri="{FF2B5EF4-FFF2-40B4-BE49-F238E27FC236}">
                <a16:creationId xmlns:a16="http://schemas.microsoft.com/office/drawing/2014/main" id="{8EB59F59-2A01-52E5-BECC-4FC0638459F0}"/>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BB4EBEE2-4549-7D64-5D4D-2B86CE7549A5}"/>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C300AE78-4660-C85F-69C6-236CAB04E6F3}"/>
              </a:ext>
            </a:extLst>
          </p:cNvPr>
          <p:cNvSpPr>
            <a:spLocks noGrp="1"/>
          </p:cNvSpPr>
          <p:nvPr>
            <p:ph type="sldNum" sz="quarter" idx="12"/>
          </p:nvPr>
        </p:nvSpPr>
        <p:spPr/>
        <p:txBody>
          <a:bodyPr/>
          <a:lstStyle/>
          <a:p>
            <a:fld id="{AD5C31EE-0D05-4A74-9E00-E5546E2A4681}" type="slidenum">
              <a:rPr lang="en-US" smtClean="0"/>
              <a:t>4</a:t>
            </a:fld>
            <a:endParaRPr lang="en-US"/>
          </a:p>
        </p:txBody>
      </p:sp>
      <p:graphicFrame>
        <p:nvGraphicFramePr>
          <p:cNvPr id="7" name="Table 6">
            <a:extLst>
              <a:ext uri="{FF2B5EF4-FFF2-40B4-BE49-F238E27FC236}">
                <a16:creationId xmlns:a16="http://schemas.microsoft.com/office/drawing/2014/main" id="{DA605BE6-EF4B-0ED1-0A27-89B24AF6FD7E}"/>
              </a:ext>
            </a:extLst>
          </p:cNvPr>
          <p:cNvGraphicFramePr>
            <a:graphicFrameLocks noGrp="1"/>
          </p:cNvGraphicFramePr>
          <p:nvPr>
            <p:extLst>
              <p:ext uri="{D42A27DB-BD31-4B8C-83A1-F6EECF244321}">
                <p14:modId xmlns:p14="http://schemas.microsoft.com/office/powerpoint/2010/main" val="724040952"/>
              </p:ext>
            </p:extLst>
          </p:nvPr>
        </p:nvGraphicFramePr>
        <p:xfrm>
          <a:off x="3193472" y="310374"/>
          <a:ext cx="8763000" cy="5778930"/>
        </p:xfrm>
        <a:graphic>
          <a:graphicData uri="http://schemas.openxmlformats.org/drawingml/2006/table">
            <a:tbl>
              <a:tblPr firstRow="1" firstCol="1" bandRow="1"/>
              <a:tblGrid>
                <a:gridCol w="2783023">
                  <a:extLst>
                    <a:ext uri="{9D8B030D-6E8A-4147-A177-3AD203B41FA5}">
                      <a16:colId xmlns:a16="http://schemas.microsoft.com/office/drawing/2014/main" val="20000"/>
                    </a:ext>
                  </a:extLst>
                </a:gridCol>
                <a:gridCol w="1264240">
                  <a:extLst>
                    <a:ext uri="{9D8B030D-6E8A-4147-A177-3AD203B41FA5}">
                      <a16:colId xmlns:a16="http://schemas.microsoft.com/office/drawing/2014/main" val="20001"/>
                    </a:ext>
                  </a:extLst>
                </a:gridCol>
                <a:gridCol w="2248484">
                  <a:extLst>
                    <a:ext uri="{9D8B030D-6E8A-4147-A177-3AD203B41FA5}">
                      <a16:colId xmlns:a16="http://schemas.microsoft.com/office/drawing/2014/main" val="20002"/>
                    </a:ext>
                  </a:extLst>
                </a:gridCol>
                <a:gridCol w="1182939">
                  <a:extLst>
                    <a:ext uri="{9D8B030D-6E8A-4147-A177-3AD203B41FA5}">
                      <a16:colId xmlns:a16="http://schemas.microsoft.com/office/drawing/2014/main" val="20003"/>
                    </a:ext>
                  </a:extLst>
                </a:gridCol>
                <a:gridCol w="1284314">
                  <a:extLst>
                    <a:ext uri="{9D8B030D-6E8A-4147-A177-3AD203B41FA5}">
                      <a16:colId xmlns:a16="http://schemas.microsoft.com/office/drawing/2014/main" val="20004"/>
                    </a:ext>
                  </a:extLst>
                </a:gridCol>
              </a:tblGrid>
              <a:tr h="422151">
                <a:tc gridSpan="2">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lnSpc>
                          <a:spcPct val="107000"/>
                        </a:lnSpc>
                        <a:spcBef>
                          <a:spcPts val="0"/>
                        </a:spcBef>
                        <a:spcAft>
                          <a:spcPts val="800"/>
                        </a:spcAft>
                      </a:pPr>
                      <a:r>
                        <a:rPr lang="en-US" sz="1400" dirty="0">
                          <a:effectLst/>
                        </a:rPr>
                        <a:t>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946B"/>
                    </a:solidFill>
                  </a:tcPr>
                </a:tc>
                <a:tc hMerge="1">
                  <a:txBody>
                    <a:bodyPr/>
                    <a:lstStyle/>
                    <a:p>
                      <a:pPr marL="0" marR="0" algn="ctr">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390" marR="42390" marT="0" marB="0" anchor="ctr"/>
                </a:tc>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lnSpc>
                          <a:spcPct val="107000"/>
                        </a:lnSpc>
                        <a:spcBef>
                          <a:spcPts val="0"/>
                        </a:spcBef>
                        <a:spcAft>
                          <a:spcPts val="800"/>
                        </a:spcAft>
                      </a:pPr>
                      <a:r>
                        <a:rPr lang="en-US" sz="1400" dirty="0">
                          <a:effectLst/>
                        </a:rPr>
                        <a:t>What’s Surveyed?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lnSpc>
                          <a:spcPct val="107000"/>
                        </a:lnSpc>
                        <a:spcBef>
                          <a:spcPts val="0"/>
                        </a:spcBef>
                        <a:spcAft>
                          <a:spcPts val="800"/>
                        </a:spcAft>
                      </a:pPr>
                      <a:r>
                        <a:rPr lang="en-US" sz="1400" dirty="0">
                          <a:effectLst/>
                        </a:rPr>
                        <a:t>Who’s Surveyed?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lnSpc>
                          <a:spcPct val="107000"/>
                        </a:lnSpc>
                        <a:spcBef>
                          <a:spcPts val="0"/>
                        </a:spcBef>
                        <a:spcAft>
                          <a:spcPts val="800"/>
                        </a:spcAft>
                      </a:pPr>
                      <a:r>
                        <a:rPr lang="en-US" sz="1400" dirty="0">
                          <a:effectLst/>
                        </a:rPr>
                        <a:t>When?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E946B"/>
                    </a:solidFill>
                  </a:tcPr>
                </a:tc>
                <a:extLst>
                  <a:ext uri="{0D108BD9-81ED-4DB2-BD59-A6C34878D82A}">
                    <a16:rowId xmlns:a16="http://schemas.microsoft.com/office/drawing/2014/main" val="10000"/>
                  </a:ext>
                </a:extLst>
              </a:tr>
              <a:tr h="578125">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spcBef>
                          <a:spcPts val="0"/>
                        </a:spcBef>
                        <a:spcAft>
                          <a:spcPts val="0"/>
                        </a:spcAft>
                      </a:pPr>
                      <a:r>
                        <a:rPr lang="en-US" sz="1200" b="0" u="none" dirty="0">
                          <a:solidFill>
                            <a:schemeClr val="bg1"/>
                          </a:solidFill>
                          <a:effectLst/>
                          <a:latin typeface="+mj-lt"/>
                          <a:ea typeface="Calibri" panose="020F0502020204030204" pitchFamily="34" charset="0"/>
                          <a:cs typeface="Times New Roman" panose="02020603050405020304" pitchFamily="18" charset="0"/>
                        </a:rPr>
                        <a:t>International Early Learning Study</a:t>
                      </a:r>
                      <a:r>
                        <a:rPr lang="en-US" sz="1200" b="0" u="none" baseline="0" dirty="0">
                          <a:solidFill>
                            <a:schemeClr val="bg1"/>
                          </a:solidFill>
                          <a:effectLst/>
                          <a:latin typeface="+mj-lt"/>
                          <a:ea typeface="Calibri" panose="020F0502020204030204" pitchFamily="34" charset="0"/>
                          <a:cs typeface="Times New Roman" panose="02020603050405020304" pitchFamily="18" charset="0"/>
                        </a:rPr>
                        <a:t> (IELS)</a:t>
                      </a:r>
                      <a:endParaRPr lang="en-US" sz="1200" b="0" u="none" dirty="0">
                        <a:solidFill>
                          <a:schemeClr val="bg1"/>
                        </a:solidFill>
                        <a:effectLst/>
                        <a:latin typeface="+mj-lt"/>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endParaRPr>
                    </a:p>
                  </a:txBody>
                  <a:tcPr marL="55107" marR="55107"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u="none" dirty="0">
                          <a:effectLst/>
                        </a:rPr>
                        <a:t>Emerging literacy skills  </a:t>
                      </a:r>
                    </a:p>
                    <a:p>
                      <a:pPr marL="342900" marR="0" lvl="0" indent="-342900">
                        <a:spcBef>
                          <a:spcPts val="0"/>
                        </a:spcBef>
                        <a:spcAft>
                          <a:spcPts val="0"/>
                        </a:spcAft>
                        <a:buFont typeface="Symbol" panose="05050102010706020507" pitchFamily="18" charset="2"/>
                        <a:buChar char=""/>
                      </a:pPr>
                      <a:r>
                        <a:rPr lang="en-US" sz="1000" u="none" dirty="0">
                          <a:effectLst/>
                        </a:rPr>
                        <a:t>Emerging numeracy skills</a:t>
                      </a:r>
                    </a:p>
                    <a:p>
                      <a:pPr marL="342900" marR="0" lvl="0" indent="-342900">
                        <a:spcBef>
                          <a:spcPts val="0"/>
                        </a:spcBef>
                        <a:spcAft>
                          <a:spcPts val="0"/>
                        </a:spcAft>
                        <a:buFont typeface="Symbol" panose="05050102010706020507" pitchFamily="18" charset="2"/>
                        <a:buChar char=""/>
                      </a:pPr>
                      <a:r>
                        <a:rPr lang="en-US" sz="1000" u="none" dirty="0">
                          <a:effectLst/>
                        </a:rPr>
                        <a:t>Social and emotional skills</a:t>
                      </a:r>
                    </a:p>
                    <a:p>
                      <a:pPr marL="342900" marR="0" lvl="0" indent="-342900">
                        <a:spcBef>
                          <a:spcPts val="0"/>
                        </a:spcBef>
                        <a:spcAft>
                          <a:spcPts val="0"/>
                        </a:spcAft>
                        <a:buFont typeface="Symbol" panose="05050102010706020507" pitchFamily="18" charset="2"/>
                        <a:buChar char=""/>
                      </a:pPr>
                      <a:r>
                        <a:rPr lang="en-US" sz="1000" u="none" dirty="0">
                          <a:effectLst/>
                        </a:rPr>
                        <a:t>Self-regulation</a:t>
                      </a:r>
                    </a:p>
                  </a:txBody>
                  <a:tcPr marL="55107" marR="55107"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5-year-olds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a:effectLst/>
                        </a:rPr>
                        <a:t>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extLst>
                  <a:ext uri="{0D108BD9-81ED-4DB2-BD59-A6C34878D82A}">
                    <a16:rowId xmlns:a16="http://schemas.microsoft.com/office/drawing/2014/main" val="10001"/>
                  </a:ext>
                </a:extLst>
              </a:tr>
              <a:tr h="578125">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spcBef>
                          <a:spcPts val="0"/>
                        </a:spcBef>
                        <a:spcAft>
                          <a:spcPts val="0"/>
                        </a:spcAft>
                      </a:pPr>
                      <a:r>
                        <a:rPr lang="en-US" sz="1200" b="0" u="none" kern="1200" dirty="0">
                          <a:solidFill>
                            <a:schemeClr val="bg1"/>
                          </a:solidFill>
                          <a:effectLst/>
                          <a:latin typeface="+mn-lt"/>
                          <a:ea typeface="Calibri" panose="020F0502020204030204" pitchFamily="34" charset="0"/>
                          <a:cs typeface="Times New Roman" panose="02020603050405020304" pitchFamily="18" charset="0"/>
                        </a:rPr>
                        <a:t>Progress</a:t>
                      </a:r>
                      <a:r>
                        <a:rPr lang="en-US" sz="1200" b="0" u="none" kern="1200" baseline="0" dirty="0">
                          <a:solidFill>
                            <a:schemeClr val="bg1"/>
                          </a:solidFill>
                          <a:effectLst/>
                          <a:latin typeface="+mn-lt"/>
                          <a:ea typeface="Calibri" panose="020F0502020204030204" pitchFamily="34" charset="0"/>
                          <a:cs typeface="Times New Roman" panose="02020603050405020304" pitchFamily="18" charset="0"/>
                        </a:rPr>
                        <a:t> in International Reading Literacy Study (PIRLS)</a:t>
                      </a:r>
                      <a:endParaRPr lang="en-US" sz="1200" b="0" u="none" kern="1200" dirty="0">
                        <a:solidFill>
                          <a:schemeClr val="bg1"/>
                        </a:solidFill>
                        <a:effectLst/>
                        <a:latin typeface="+mn-lt"/>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Informational and literary reading literacy</a:t>
                      </a:r>
                    </a:p>
                    <a:p>
                      <a:pPr marL="342900" marR="0" lvl="0" indent="-342900">
                        <a:spcBef>
                          <a:spcPts val="0"/>
                        </a:spcBef>
                        <a:spcAft>
                          <a:spcPts val="0"/>
                        </a:spcAft>
                        <a:buFont typeface="Symbol" panose="05050102010706020507" pitchFamily="18" charset="2"/>
                        <a:buChar char=""/>
                      </a:pPr>
                      <a:r>
                        <a:rPr lang="en-US" sz="1000" dirty="0">
                          <a:effectLst/>
                        </a:rPr>
                        <a:t>Online informational reading literacy</a:t>
                      </a: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4</a:t>
                      </a:r>
                      <a:r>
                        <a:rPr lang="en-US" sz="1000" baseline="30000" dirty="0">
                          <a:effectLst/>
                        </a:rPr>
                        <a:t>th</a:t>
                      </a:r>
                      <a:r>
                        <a:rPr lang="en-US" sz="1000" dirty="0">
                          <a:effectLst/>
                        </a:rPr>
                        <a:t>-graders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2001, 2006, 2011, 2016, 2021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extLst>
                  <a:ext uri="{0D108BD9-81ED-4DB2-BD59-A6C34878D82A}">
                    <a16:rowId xmlns:a16="http://schemas.microsoft.com/office/drawing/2014/main" val="10002"/>
                  </a:ext>
                </a:extLst>
              </a:tr>
              <a:tr h="585257">
                <a:tc rowSpan="2">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spcBef>
                          <a:spcPts val="0"/>
                        </a:spcBef>
                        <a:spcAft>
                          <a:spcPts val="0"/>
                        </a:spcAft>
                      </a:pPr>
                      <a:r>
                        <a:rPr lang="en-US" sz="1200" b="0" u="none" kern="1200" dirty="0">
                          <a:solidFill>
                            <a:schemeClr val="bg1"/>
                          </a:solidFill>
                          <a:effectLst/>
                          <a:latin typeface="+mn-lt"/>
                          <a:ea typeface="Calibri" panose="020F0502020204030204" pitchFamily="34" charset="0"/>
                          <a:cs typeface="Times New Roman" panose="02020603050405020304" pitchFamily="18" charset="0"/>
                        </a:rPr>
                        <a:t>Trends in International</a:t>
                      </a:r>
                      <a:r>
                        <a:rPr lang="en-US" sz="1200" b="0" u="none" kern="1200" baseline="0" dirty="0">
                          <a:solidFill>
                            <a:schemeClr val="bg1"/>
                          </a:solidFill>
                          <a:effectLst/>
                          <a:latin typeface="+mn-lt"/>
                          <a:ea typeface="Calibri" panose="020F0502020204030204" pitchFamily="34" charset="0"/>
                          <a:cs typeface="Times New Roman" panose="02020603050405020304" pitchFamily="18" charset="0"/>
                        </a:rPr>
                        <a:t> Mathematics and Science Study (TIMSS)</a:t>
                      </a:r>
                      <a:endParaRPr lang="en-US" sz="1200" b="0" u="none" kern="1200" dirty="0">
                        <a:solidFill>
                          <a:schemeClr val="bg1"/>
                        </a:solidFill>
                        <a:effectLst/>
                        <a:latin typeface="+mn-lt"/>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Mathematics</a:t>
                      </a:r>
                    </a:p>
                    <a:p>
                      <a:pPr marL="342900" marR="0" lvl="0" indent="-342900">
                        <a:spcBef>
                          <a:spcPts val="0"/>
                        </a:spcBef>
                        <a:spcAft>
                          <a:spcPts val="0"/>
                        </a:spcAft>
                        <a:buFont typeface="Symbol" panose="05050102010706020507" pitchFamily="18" charset="2"/>
                        <a:buChar char=""/>
                      </a:pPr>
                      <a:r>
                        <a:rPr lang="en-US" sz="1000" dirty="0">
                          <a:effectLst/>
                        </a:rPr>
                        <a:t>Science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a:effectLst/>
                        </a:rPr>
                        <a:t>4</a:t>
                      </a:r>
                      <a:r>
                        <a:rPr lang="en-US" sz="1000" baseline="30000">
                          <a:effectLst/>
                        </a:rPr>
                        <a:t>th</a:t>
                      </a:r>
                      <a:r>
                        <a:rPr lang="en-US" sz="1000">
                          <a:effectLst/>
                        </a:rPr>
                        <a:t>-graders </a:t>
                      </a:r>
                    </a:p>
                    <a:p>
                      <a:pPr marL="0" marR="0" algn="ctr">
                        <a:spcBef>
                          <a:spcPts val="0"/>
                        </a:spcBef>
                        <a:spcAft>
                          <a:spcPts val="0"/>
                        </a:spcAft>
                      </a:pPr>
                      <a:r>
                        <a:rPr lang="en-US" sz="1000">
                          <a:effectLst/>
                        </a:rPr>
                        <a:t>8</a:t>
                      </a:r>
                      <a:r>
                        <a:rPr lang="en-US" sz="1000" baseline="30000">
                          <a:effectLst/>
                        </a:rPr>
                        <a:t>th</a:t>
                      </a:r>
                      <a:r>
                        <a:rPr lang="en-US" sz="1000">
                          <a:effectLst/>
                        </a:rPr>
                        <a:t>-graders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1995, 1999, 2003, 2007, 2011, 2015, 2019, 2023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extLst>
                  <a:ext uri="{0D108BD9-81ED-4DB2-BD59-A6C34878D82A}">
                    <a16:rowId xmlns:a16="http://schemas.microsoft.com/office/drawing/2014/main" val="10003"/>
                  </a:ext>
                </a:extLst>
              </a:tr>
              <a:tr h="292628">
                <a:tc vMerge="1">
                  <a:txBody>
                    <a:bodyPr/>
                    <a:lstStyle/>
                    <a:p>
                      <a:endParaRPr lang="en-US"/>
                    </a:p>
                  </a:txBody>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Advanced mathematics</a:t>
                      </a:r>
                    </a:p>
                    <a:p>
                      <a:pPr marL="342900" marR="0" lvl="0" indent="-342900">
                        <a:spcBef>
                          <a:spcPts val="0"/>
                        </a:spcBef>
                        <a:spcAft>
                          <a:spcPts val="0"/>
                        </a:spcAft>
                        <a:buFont typeface="Symbol" panose="05050102010706020507" pitchFamily="18" charset="2"/>
                        <a:buChar char=""/>
                      </a:pPr>
                      <a:r>
                        <a:rPr lang="en-US" sz="1000" dirty="0">
                          <a:effectLst/>
                        </a:rPr>
                        <a:t>Physics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a:effectLst/>
                        </a:rPr>
                        <a:t>Advanced 12</a:t>
                      </a:r>
                      <a:r>
                        <a:rPr lang="en-US" sz="1000" baseline="30000">
                          <a:effectLst/>
                        </a:rPr>
                        <a:t>th</a:t>
                      </a:r>
                      <a:r>
                        <a:rPr lang="en-US" sz="1000">
                          <a:effectLst/>
                        </a:rPr>
                        <a:t>-graders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1995, 2008, 2015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extLst>
                  <a:ext uri="{0D108BD9-81ED-4DB2-BD59-A6C34878D82A}">
                    <a16:rowId xmlns:a16="http://schemas.microsoft.com/office/drawing/2014/main" val="10004"/>
                  </a:ext>
                </a:extLst>
              </a:tr>
              <a:tr h="577129">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u="none" kern="1200" dirty="0">
                          <a:solidFill>
                            <a:schemeClr val="bg1"/>
                          </a:solidFill>
                          <a:effectLst/>
                          <a:latin typeface="+mn-lt"/>
                          <a:ea typeface="Calibri" panose="020F0502020204030204" pitchFamily="34" charset="0"/>
                          <a:cs typeface="Times New Roman" panose="02020603050405020304" pitchFamily="18" charset="0"/>
                        </a:rPr>
                        <a:t>International</a:t>
                      </a:r>
                      <a:r>
                        <a:rPr lang="en-US" sz="1200" b="0" u="none" kern="1200" baseline="0" dirty="0">
                          <a:solidFill>
                            <a:schemeClr val="bg1"/>
                          </a:solidFill>
                          <a:effectLst/>
                          <a:latin typeface="+mn-lt"/>
                          <a:ea typeface="Calibri" panose="020F0502020204030204" pitchFamily="34" charset="0"/>
                          <a:cs typeface="Times New Roman" panose="02020603050405020304" pitchFamily="18" charset="0"/>
                        </a:rPr>
                        <a:t> Computer and Information Literacy Study (ICILS)</a:t>
                      </a:r>
                      <a:endParaRPr lang="en-US" sz="1200" b="0" u="none" kern="1200" dirty="0">
                        <a:solidFill>
                          <a:schemeClr val="bg1"/>
                        </a:solidFill>
                        <a:effectLst/>
                        <a:latin typeface="+mn-lt"/>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Computer and information literacy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8</a:t>
                      </a:r>
                      <a:r>
                        <a:rPr lang="en-US" sz="1000" baseline="30000" dirty="0">
                          <a:effectLst/>
                        </a:rPr>
                        <a:t>th</a:t>
                      </a:r>
                      <a:r>
                        <a:rPr lang="en-US" sz="1000" dirty="0">
                          <a:effectLst/>
                        </a:rPr>
                        <a:t>-graders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2013, 2018, 2023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extLst>
                  <a:ext uri="{0D108BD9-81ED-4DB2-BD59-A6C34878D82A}">
                    <a16:rowId xmlns:a16="http://schemas.microsoft.com/office/drawing/2014/main" val="10005"/>
                  </a:ext>
                </a:extLst>
              </a:tr>
              <a:tr h="69726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u="none" kern="1200" dirty="0">
                          <a:solidFill>
                            <a:schemeClr val="bg1"/>
                          </a:solidFill>
                          <a:effectLst/>
                          <a:latin typeface="+mn-lt"/>
                          <a:ea typeface="Calibri" panose="020F0502020204030204" pitchFamily="34" charset="0"/>
                          <a:cs typeface="Times New Roman" panose="02020603050405020304" pitchFamily="18" charset="0"/>
                        </a:rPr>
                        <a:t>International Civic and Citizenship Education Study (ICCS)</a:t>
                      </a:r>
                    </a:p>
                  </a:txBody>
                  <a:tcPr marL="55107" marR="55107"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E946B"/>
                    </a:solidFill>
                  </a:tcPr>
                </a:tc>
                <a:tc>
                  <a:txBody>
                    <a:bodyPr/>
                    <a:lstStyle/>
                    <a:p>
                      <a:pPr marL="342900" marR="0" lvl="0" indent="-342900">
                        <a:spcBef>
                          <a:spcPts val="0"/>
                        </a:spcBef>
                        <a:spcAft>
                          <a:spcPts val="0"/>
                        </a:spcAft>
                        <a:buFont typeface="Symbol" panose="05050102010706020507" pitchFamily="18" charset="2"/>
                        <a:buChar cha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E946B">
                        <a:tint val="20000"/>
                      </a:srgbClr>
                    </a:solidFill>
                  </a:tcPr>
                </a:tc>
                <a:tc>
                  <a:txBody>
                    <a:bodyPr/>
                    <a:lstStyle/>
                    <a:p>
                      <a:pPr marL="342900" marR="0" lvl="0" indent="-342900">
                        <a:spcBef>
                          <a:spcPts val="0"/>
                        </a:spcBef>
                        <a:spcAft>
                          <a:spcPts val="0"/>
                        </a:spcAft>
                        <a:buFont typeface="Symbol" panose="05050102010706020507" pitchFamily="18" charset="2"/>
                        <a:buChar char=""/>
                      </a:pPr>
                      <a:r>
                        <a:rPr lang="en-US" sz="1000" dirty="0">
                          <a:effectLst/>
                          <a:latin typeface="Trebuchet MS" panose="020B0603020202020204" pitchFamily="34" charset="0"/>
                          <a:ea typeface="Calibri" panose="020F0502020204030204" pitchFamily="34" charset="0"/>
                          <a:cs typeface="Times New Roman" panose="02020603050405020304" pitchFamily="18" charset="0"/>
                        </a:rPr>
                        <a:t>Civic and citizenship knowledge, attitudes, beliefs and </a:t>
                      </a:r>
                      <a:r>
                        <a:rPr lang="en-US" sz="1000" dirty="0" err="1">
                          <a:effectLst/>
                          <a:latin typeface="Trebuchet MS" panose="020B0603020202020204" pitchFamily="34" charset="0"/>
                          <a:ea typeface="Calibri" panose="020F0502020204030204" pitchFamily="34" charset="0"/>
                          <a:cs typeface="Times New Roman" panose="02020603050405020304" pitchFamily="18" charset="0"/>
                        </a:rPr>
                        <a:t>behaviour</a:t>
                      </a:r>
                      <a:endParaRPr lang="en-US" sz="10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55107" marR="55107"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E946B">
                        <a:tint val="20000"/>
                      </a:srgbClr>
                    </a:solidFill>
                  </a:tcPr>
                </a:tc>
                <a:tc>
                  <a:txBody>
                    <a:bodyPr/>
                    <a:lstStyle/>
                    <a:p>
                      <a:pPr marL="0" marR="0" algn="ctr">
                        <a:spcBef>
                          <a:spcPts val="0"/>
                        </a:spcBef>
                        <a:spcAft>
                          <a:spcPts val="0"/>
                        </a:spcAft>
                      </a:pPr>
                      <a:r>
                        <a:rPr lang="en-US" sz="1000" dirty="0">
                          <a:effectLst/>
                          <a:latin typeface="Trebuchet MS" panose="020B0603020202020204" pitchFamily="34" charset="0"/>
                          <a:ea typeface="Calibri" panose="020F0502020204030204" pitchFamily="34" charset="0"/>
                          <a:cs typeface="Times New Roman" panose="02020603050405020304" pitchFamily="18" charset="0"/>
                        </a:rPr>
                        <a:t>8</a:t>
                      </a:r>
                      <a:r>
                        <a:rPr lang="en-US" sz="1000" baseline="30000" dirty="0">
                          <a:effectLst/>
                          <a:latin typeface="Trebuchet MS" panose="020B0603020202020204" pitchFamily="34" charset="0"/>
                          <a:ea typeface="Calibri" panose="020F0502020204030204" pitchFamily="34" charset="0"/>
                          <a:cs typeface="Times New Roman" panose="02020603050405020304" pitchFamily="18" charset="0"/>
                        </a:rPr>
                        <a:t>th</a:t>
                      </a:r>
                      <a:r>
                        <a:rPr lang="en-US" sz="1000" dirty="0">
                          <a:effectLst/>
                          <a:latin typeface="Trebuchet MS" panose="020B0603020202020204" pitchFamily="34" charset="0"/>
                          <a:ea typeface="Calibri" panose="020F0502020204030204" pitchFamily="34" charset="0"/>
                          <a:cs typeface="Times New Roman" panose="02020603050405020304" pitchFamily="18" charset="0"/>
                        </a:rPr>
                        <a:t>-graders</a:t>
                      </a:r>
                    </a:p>
                  </a:txBody>
                  <a:tcPr marL="55107" marR="55107"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E946B">
                        <a:tint val="20000"/>
                      </a:srgbClr>
                    </a:solidFill>
                  </a:tcPr>
                </a:tc>
                <a:tc>
                  <a:txBody>
                    <a:bodyPr/>
                    <a:lstStyle/>
                    <a:p>
                      <a:pPr marL="0" marR="0" algn="ctr">
                        <a:spcBef>
                          <a:spcPts val="0"/>
                        </a:spcBef>
                        <a:spcAft>
                          <a:spcPts val="0"/>
                        </a:spcAft>
                      </a:pPr>
                      <a:r>
                        <a:rPr lang="en-US" sz="1000" dirty="0">
                          <a:effectLst/>
                          <a:latin typeface="Trebuchet MS" panose="020B0603020202020204" pitchFamily="34" charset="0"/>
                          <a:ea typeface="Calibri" panose="020F0502020204030204" pitchFamily="34" charset="0"/>
                          <a:cs typeface="Times New Roman" panose="02020603050405020304" pitchFamily="18" charset="0"/>
                        </a:rPr>
                        <a:t>2009, 2016, 2022</a:t>
                      </a:r>
                    </a:p>
                  </a:txBody>
                  <a:tcPr marL="55107" marR="55107"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E946B">
                        <a:tint val="20000"/>
                      </a:srgbClr>
                    </a:solidFill>
                  </a:tcPr>
                </a:tc>
                <a:extLst>
                  <a:ext uri="{0D108BD9-81ED-4DB2-BD59-A6C34878D82A}">
                    <a16:rowId xmlns:a16="http://schemas.microsoft.com/office/drawing/2014/main" val="2704877487"/>
                  </a:ext>
                </a:extLst>
              </a:tr>
              <a:tr h="722656">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u="none" kern="1200" dirty="0">
                          <a:solidFill>
                            <a:schemeClr val="bg1"/>
                          </a:solidFill>
                          <a:effectLst/>
                          <a:latin typeface="+mn-lt"/>
                          <a:ea typeface="Calibri" panose="020F0502020204030204" pitchFamily="34" charset="0"/>
                          <a:cs typeface="Times New Roman" panose="02020603050405020304" pitchFamily="18" charset="0"/>
                        </a:rPr>
                        <a:t>Program</a:t>
                      </a:r>
                      <a:r>
                        <a:rPr lang="en-US" sz="1200" b="0" u="none" kern="1200" baseline="0" dirty="0">
                          <a:solidFill>
                            <a:schemeClr val="bg1"/>
                          </a:solidFill>
                          <a:effectLst/>
                          <a:latin typeface="+mn-lt"/>
                          <a:ea typeface="Calibri" panose="020F0502020204030204" pitchFamily="34" charset="0"/>
                          <a:cs typeface="Times New Roman" panose="02020603050405020304" pitchFamily="18" charset="0"/>
                        </a:rPr>
                        <a:t> for International Student Assessment (PISA)</a:t>
                      </a:r>
                      <a:endParaRPr lang="en-US" sz="1200" b="0" u="none" kern="1200" dirty="0">
                        <a:solidFill>
                          <a:schemeClr val="bg1"/>
                        </a:solidFill>
                        <a:effectLst/>
                        <a:latin typeface="+mn-lt"/>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Reading literacy</a:t>
                      </a:r>
                    </a:p>
                    <a:p>
                      <a:pPr marL="342900" marR="0" lvl="0" indent="-342900">
                        <a:spcBef>
                          <a:spcPts val="0"/>
                        </a:spcBef>
                        <a:spcAft>
                          <a:spcPts val="0"/>
                        </a:spcAft>
                        <a:buFont typeface="Symbol" panose="05050102010706020507" pitchFamily="18" charset="2"/>
                        <a:buChar char=""/>
                      </a:pPr>
                      <a:r>
                        <a:rPr lang="en-US" sz="1000" dirty="0">
                          <a:effectLst/>
                        </a:rPr>
                        <a:t>Mathematics literacy</a:t>
                      </a:r>
                    </a:p>
                    <a:p>
                      <a:pPr marL="342900" marR="0" lvl="0" indent="-342900">
                        <a:spcBef>
                          <a:spcPts val="0"/>
                        </a:spcBef>
                        <a:spcAft>
                          <a:spcPts val="0"/>
                        </a:spcAft>
                        <a:buFont typeface="Symbol" panose="05050102010706020507" pitchFamily="18" charset="2"/>
                        <a:buChar char=""/>
                      </a:pPr>
                      <a:r>
                        <a:rPr lang="en-US" sz="1000" dirty="0">
                          <a:effectLst/>
                        </a:rPr>
                        <a:t>Science literacy</a:t>
                      </a:r>
                    </a:p>
                    <a:p>
                      <a:pPr marL="342900" marR="0" lvl="0" indent="-342900">
                        <a:spcBef>
                          <a:spcPts val="0"/>
                        </a:spcBef>
                        <a:spcAft>
                          <a:spcPts val="0"/>
                        </a:spcAft>
                        <a:buFont typeface="Symbol" panose="05050102010706020507" pitchFamily="18" charset="2"/>
                        <a:buChar char=""/>
                      </a:pPr>
                      <a:r>
                        <a:rPr lang="en-US" sz="1000" dirty="0">
                          <a:effectLst/>
                        </a:rPr>
                        <a:t>Problem solving</a:t>
                      </a:r>
                    </a:p>
                    <a:p>
                      <a:pPr marL="342900" marR="0" lvl="0" indent="-342900">
                        <a:spcBef>
                          <a:spcPts val="0"/>
                        </a:spcBef>
                        <a:spcAft>
                          <a:spcPts val="0"/>
                        </a:spcAft>
                        <a:buFont typeface="Symbol" panose="05050102010706020507" pitchFamily="18" charset="2"/>
                        <a:buChar char=""/>
                      </a:pPr>
                      <a:r>
                        <a:rPr lang="en-US" sz="1000" dirty="0">
                          <a:effectLst/>
                        </a:rPr>
                        <a:t>Financial literacy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15-year-olds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2000, 2003, 2006, 2009, 2012, 2015, 2018, 2022, 2025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extLst>
                  <a:ext uri="{0D108BD9-81ED-4DB2-BD59-A6C34878D82A}">
                    <a16:rowId xmlns:a16="http://schemas.microsoft.com/office/drawing/2014/main" val="10006"/>
                  </a:ext>
                </a:extLst>
              </a:tr>
              <a:tr h="495841">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spcBef>
                          <a:spcPts val="0"/>
                        </a:spcBef>
                        <a:spcAft>
                          <a:spcPts val="0"/>
                        </a:spcAft>
                      </a:pPr>
                      <a:r>
                        <a:rPr lang="en-US" sz="1200" b="0" u="none" kern="1200" baseline="0" dirty="0">
                          <a:solidFill>
                            <a:schemeClr val="bg1"/>
                          </a:solidFill>
                          <a:effectLst/>
                          <a:latin typeface="+mn-lt"/>
                          <a:ea typeface="Calibri" panose="020F0502020204030204" pitchFamily="34" charset="0"/>
                          <a:cs typeface="Times New Roman" panose="02020603050405020304" pitchFamily="18" charset="0"/>
                        </a:rPr>
                        <a:t>Teaching and Learning International Survey (TALIS)</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Teachers’</a:t>
                      </a:r>
                      <a:r>
                        <a:rPr lang="en-US" sz="1000" u="none" dirty="0">
                          <a:effectLst/>
                        </a:rPr>
                        <a:t> teaching</a:t>
                      </a:r>
                      <a:r>
                        <a:rPr lang="en-US" sz="1000" u="none" baseline="0" dirty="0">
                          <a:effectLst/>
                        </a:rPr>
                        <a:t> </a:t>
                      </a:r>
                      <a:r>
                        <a:rPr lang="en-US" sz="1000" dirty="0">
                          <a:effectLst/>
                        </a:rPr>
                        <a:t>practices, and learning environments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a:effectLst/>
                        </a:rPr>
                        <a:t>Teachers in grades 7, 8, and 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2008, 2013, 2018, 2024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40000"/>
                      </a:srgbClr>
                    </a:solidFill>
                  </a:tcPr>
                </a:tc>
                <a:extLst>
                  <a:ext uri="{0D108BD9-81ED-4DB2-BD59-A6C34878D82A}">
                    <a16:rowId xmlns:a16="http://schemas.microsoft.com/office/drawing/2014/main" val="10007"/>
                  </a:ext>
                </a:extLst>
              </a:tr>
              <a:tr h="692307">
                <a:tc>
                  <a:txBody>
                    <a:bodyPr/>
                    <a:lstStyle>
                      <a:lvl1pPr marL="0" algn="l" defTabSz="514350" rtl="0" eaLnBrk="1" latinLnBrk="0" hangingPunct="1">
                        <a:defRPr sz="1013" b="1" kern="1200">
                          <a:solidFill>
                            <a:schemeClr val="lt1"/>
                          </a:solidFill>
                          <a:latin typeface="Trebuchet MS" panose="020B0603020202020204"/>
                        </a:defRPr>
                      </a:lvl1pPr>
                      <a:lvl2pPr marL="257175" algn="l" defTabSz="514350" rtl="0" eaLnBrk="1" latinLnBrk="0" hangingPunct="1">
                        <a:defRPr sz="1013" b="1" kern="1200">
                          <a:solidFill>
                            <a:schemeClr val="lt1"/>
                          </a:solidFill>
                          <a:latin typeface="Trebuchet MS" panose="020B0603020202020204"/>
                        </a:defRPr>
                      </a:lvl2pPr>
                      <a:lvl3pPr marL="514350" algn="l" defTabSz="514350" rtl="0" eaLnBrk="1" latinLnBrk="0" hangingPunct="1">
                        <a:defRPr sz="1013" b="1" kern="1200">
                          <a:solidFill>
                            <a:schemeClr val="lt1"/>
                          </a:solidFill>
                          <a:latin typeface="Trebuchet MS" panose="020B0603020202020204"/>
                        </a:defRPr>
                      </a:lvl3pPr>
                      <a:lvl4pPr marL="771525" algn="l" defTabSz="514350" rtl="0" eaLnBrk="1" latinLnBrk="0" hangingPunct="1">
                        <a:defRPr sz="1013" b="1" kern="1200">
                          <a:solidFill>
                            <a:schemeClr val="lt1"/>
                          </a:solidFill>
                          <a:latin typeface="Trebuchet MS" panose="020B0603020202020204"/>
                        </a:defRPr>
                      </a:lvl4pPr>
                      <a:lvl5pPr marL="1028700" algn="l" defTabSz="514350" rtl="0" eaLnBrk="1" latinLnBrk="0" hangingPunct="1">
                        <a:defRPr sz="1013" b="1" kern="1200">
                          <a:solidFill>
                            <a:schemeClr val="lt1"/>
                          </a:solidFill>
                          <a:latin typeface="Trebuchet MS" panose="020B0603020202020204"/>
                        </a:defRPr>
                      </a:lvl5pPr>
                      <a:lvl6pPr marL="1285875" algn="l" defTabSz="514350" rtl="0" eaLnBrk="1" latinLnBrk="0" hangingPunct="1">
                        <a:defRPr sz="1013" b="1" kern="1200">
                          <a:solidFill>
                            <a:schemeClr val="lt1"/>
                          </a:solidFill>
                          <a:latin typeface="Trebuchet MS" panose="020B0603020202020204"/>
                        </a:defRPr>
                      </a:lvl6pPr>
                      <a:lvl7pPr marL="1543050" algn="l" defTabSz="514350" rtl="0" eaLnBrk="1" latinLnBrk="0" hangingPunct="1">
                        <a:defRPr sz="1013" b="1" kern="1200">
                          <a:solidFill>
                            <a:schemeClr val="lt1"/>
                          </a:solidFill>
                          <a:latin typeface="Trebuchet MS" panose="020B0603020202020204"/>
                        </a:defRPr>
                      </a:lvl7pPr>
                      <a:lvl8pPr marL="1800225" algn="l" defTabSz="514350" rtl="0" eaLnBrk="1" latinLnBrk="0" hangingPunct="1">
                        <a:defRPr sz="1013" b="1" kern="1200">
                          <a:solidFill>
                            <a:schemeClr val="lt1"/>
                          </a:solidFill>
                          <a:latin typeface="Trebuchet MS" panose="020B0603020202020204"/>
                        </a:defRPr>
                      </a:lvl8pPr>
                      <a:lvl9pPr marL="2057400" algn="l" defTabSz="514350" rtl="0" eaLnBrk="1" latinLnBrk="0" hangingPunct="1">
                        <a:defRPr sz="1013" b="1" kern="1200">
                          <a:solidFill>
                            <a:schemeClr val="lt1"/>
                          </a:solidFill>
                          <a:latin typeface="Trebuchet MS" panose="020B0603020202020204"/>
                        </a:defRPr>
                      </a:lvl9pPr>
                    </a:lstStyle>
                    <a:p>
                      <a:pPr marL="0" marR="0" algn="ctr">
                        <a:spcBef>
                          <a:spcPts val="0"/>
                        </a:spcBef>
                        <a:spcAft>
                          <a:spcPts val="0"/>
                        </a:spcAft>
                      </a:pPr>
                      <a:r>
                        <a:rPr lang="en-US" sz="1200" b="0" u="none" kern="1200" baseline="0" dirty="0">
                          <a:solidFill>
                            <a:schemeClr val="bg1"/>
                          </a:solidFill>
                          <a:effectLst/>
                          <a:latin typeface="+mn-lt"/>
                          <a:ea typeface="Calibri" panose="020F0502020204030204" pitchFamily="34" charset="0"/>
                          <a:cs typeface="Times New Roman" panose="02020603050405020304" pitchFamily="18" charset="0"/>
                        </a:rPr>
                        <a:t>Program for the International Assessment of Adult Competencies (PIAAC)</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342900" marR="0" lvl="0" indent="-342900">
                        <a:spcBef>
                          <a:spcPts val="0"/>
                        </a:spcBef>
                        <a:spcAft>
                          <a:spcPts val="0"/>
                        </a:spcAft>
                        <a:buFont typeface="Symbol" panose="05050102010706020507" pitchFamily="18" charset="2"/>
                        <a:buChar char=""/>
                      </a:pPr>
                      <a:r>
                        <a:rPr lang="en-US" sz="1000" dirty="0">
                          <a:effectLst/>
                        </a:rPr>
                        <a:t>Literacy skills</a:t>
                      </a:r>
                    </a:p>
                    <a:p>
                      <a:pPr marL="342900" marR="0" lvl="0" indent="-342900">
                        <a:spcBef>
                          <a:spcPts val="0"/>
                        </a:spcBef>
                        <a:spcAft>
                          <a:spcPts val="0"/>
                        </a:spcAft>
                        <a:buFont typeface="Symbol" panose="05050102010706020507" pitchFamily="18" charset="2"/>
                        <a:buChar char=""/>
                      </a:pPr>
                      <a:r>
                        <a:rPr lang="en-US" sz="1000" dirty="0">
                          <a:effectLst/>
                        </a:rPr>
                        <a:t>Numeracy skills</a:t>
                      </a:r>
                    </a:p>
                    <a:p>
                      <a:pPr marL="342900" marR="0" lvl="0" indent="-342900">
                        <a:spcBef>
                          <a:spcPts val="0"/>
                        </a:spcBef>
                        <a:spcAft>
                          <a:spcPts val="0"/>
                        </a:spcAft>
                        <a:buFont typeface="Symbol" panose="05050102010706020507" pitchFamily="18" charset="2"/>
                        <a:buChar char=""/>
                      </a:pPr>
                      <a:r>
                        <a:rPr lang="en-US" sz="1000" dirty="0">
                          <a:effectLst/>
                        </a:rPr>
                        <a:t>Problem solving in a technology-rich environment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Adults ages 16-65 (16-74 in the U.S.)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tc>
                  <a:txBody>
                    <a:bodyPr/>
                    <a:lstStyle>
                      <a:lvl1pPr marL="0" algn="l" defTabSz="514350" rtl="0" eaLnBrk="1" latinLnBrk="0" hangingPunct="1">
                        <a:defRPr sz="1013" kern="1200">
                          <a:solidFill>
                            <a:schemeClr val="dk1"/>
                          </a:solidFill>
                          <a:latin typeface="Trebuchet MS" panose="020B0603020202020204"/>
                        </a:defRPr>
                      </a:lvl1pPr>
                      <a:lvl2pPr marL="257175" algn="l" defTabSz="514350" rtl="0" eaLnBrk="1" latinLnBrk="0" hangingPunct="1">
                        <a:defRPr sz="1013" kern="1200">
                          <a:solidFill>
                            <a:schemeClr val="dk1"/>
                          </a:solidFill>
                          <a:latin typeface="Trebuchet MS" panose="020B0603020202020204"/>
                        </a:defRPr>
                      </a:lvl2pPr>
                      <a:lvl3pPr marL="514350" algn="l" defTabSz="514350" rtl="0" eaLnBrk="1" latinLnBrk="0" hangingPunct="1">
                        <a:defRPr sz="1013" kern="1200">
                          <a:solidFill>
                            <a:schemeClr val="dk1"/>
                          </a:solidFill>
                          <a:latin typeface="Trebuchet MS" panose="020B0603020202020204"/>
                        </a:defRPr>
                      </a:lvl3pPr>
                      <a:lvl4pPr marL="771525" algn="l" defTabSz="514350" rtl="0" eaLnBrk="1" latinLnBrk="0" hangingPunct="1">
                        <a:defRPr sz="1013" kern="1200">
                          <a:solidFill>
                            <a:schemeClr val="dk1"/>
                          </a:solidFill>
                          <a:latin typeface="Trebuchet MS" panose="020B0603020202020204"/>
                        </a:defRPr>
                      </a:lvl4pPr>
                      <a:lvl5pPr marL="1028700" algn="l" defTabSz="514350" rtl="0" eaLnBrk="1" latinLnBrk="0" hangingPunct="1">
                        <a:defRPr sz="1013" kern="1200">
                          <a:solidFill>
                            <a:schemeClr val="dk1"/>
                          </a:solidFill>
                          <a:latin typeface="Trebuchet MS" panose="020B0603020202020204"/>
                        </a:defRPr>
                      </a:lvl5pPr>
                      <a:lvl6pPr marL="1285875" algn="l" defTabSz="514350" rtl="0" eaLnBrk="1" latinLnBrk="0" hangingPunct="1">
                        <a:defRPr sz="1013" kern="1200">
                          <a:solidFill>
                            <a:schemeClr val="dk1"/>
                          </a:solidFill>
                          <a:latin typeface="Trebuchet MS" panose="020B0603020202020204"/>
                        </a:defRPr>
                      </a:lvl6pPr>
                      <a:lvl7pPr marL="1543050" algn="l" defTabSz="514350" rtl="0" eaLnBrk="1" latinLnBrk="0" hangingPunct="1">
                        <a:defRPr sz="1013" kern="1200">
                          <a:solidFill>
                            <a:schemeClr val="dk1"/>
                          </a:solidFill>
                          <a:latin typeface="Trebuchet MS" panose="020B0603020202020204"/>
                        </a:defRPr>
                      </a:lvl7pPr>
                      <a:lvl8pPr marL="1800225" algn="l" defTabSz="514350" rtl="0" eaLnBrk="1" latinLnBrk="0" hangingPunct="1">
                        <a:defRPr sz="1013" kern="1200">
                          <a:solidFill>
                            <a:schemeClr val="dk1"/>
                          </a:solidFill>
                          <a:latin typeface="Trebuchet MS" panose="020B0603020202020204"/>
                        </a:defRPr>
                      </a:lvl8pPr>
                      <a:lvl9pPr marL="2057400" algn="l" defTabSz="514350" rtl="0" eaLnBrk="1" latinLnBrk="0" hangingPunct="1">
                        <a:defRPr sz="1013" kern="1200">
                          <a:solidFill>
                            <a:schemeClr val="dk1"/>
                          </a:solidFill>
                          <a:latin typeface="Trebuchet MS" panose="020B0603020202020204"/>
                        </a:defRPr>
                      </a:lvl9pPr>
                    </a:lstStyle>
                    <a:p>
                      <a:pPr marL="0" marR="0" algn="ctr">
                        <a:spcBef>
                          <a:spcPts val="0"/>
                        </a:spcBef>
                        <a:spcAft>
                          <a:spcPts val="0"/>
                        </a:spcAft>
                      </a:pPr>
                      <a:r>
                        <a:rPr lang="en-US" sz="1000" dirty="0">
                          <a:effectLst/>
                        </a:rPr>
                        <a:t>2012/2012, 2022/2023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107" marR="5510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E946B">
                        <a:tint val="20000"/>
                      </a:srgbClr>
                    </a:solidFill>
                  </a:tcPr>
                </a:tc>
                <a:extLst>
                  <a:ext uri="{0D108BD9-81ED-4DB2-BD59-A6C34878D82A}">
                    <a16:rowId xmlns:a16="http://schemas.microsoft.com/office/drawing/2014/main" val="10008"/>
                  </a:ext>
                </a:extLst>
              </a:tr>
            </a:tbl>
          </a:graphicData>
        </a:graphic>
      </p:graphicFrame>
      <p:grpSp>
        <p:nvGrpSpPr>
          <p:cNvPr id="8" name="Group 7">
            <a:extLst>
              <a:ext uri="{FF2B5EF4-FFF2-40B4-BE49-F238E27FC236}">
                <a16:creationId xmlns:a16="http://schemas.microsoft.com/office/drawing/2014/main" id="{119F71D2-B214-A3C2-D14E-74992D127518}"/>
              </a:ext>
            </a:extLst>
          </p:cNvPr>
          <p:cNvGrpSpPr/>
          <p:nvPr/>
        </p:nvGrpSpPr>
        <p:grpSpPr>
          <a:xfrm>
            <a:off x="6212432" y="859940"/>
            <a:ext cx="787383" cy="5138119"/>
            <a:chOff x="3610729" y="1474745"/>
            <a:chExt cx="870868" cy="4632371"/>
          </a:xfrm>
        </p:grpSpPr>
        <p:pic>
          <p:nvPicPr>
            <p:cNvPr id="9" name="Picture 210" descr="International Early Learning Study (IELS)">
              <a:extLst>
                <a:ext uri="{FF2B5EF4-FFF2-40B4-BE49-F238E27FC236}">
                  <a16:creationId xmlns:a16="http://schemas.microsoft.com/office/drawing/2014/main" id="{84A962D3-67EC-EFA4-8D7B-7E14967BD93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33800" y="1474745"/>
              <a:ext cx="628107" cy="5102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1" descr="Progress in International Reading Literacy Study (PIRLS) logo">
              <a:extLst>
                <a:ext uri="{FF2B5EF4-FFF2-40B4-BE49-F238E27FC236}">
                  <a16:creationId xmlns:a16="http://schemas.microsoft.com/office/drawing/2014/main" id="{5097E8C6-3F07-516B-5AC0-6B79DF8828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53235" y="2029474"/>
              <a:ext cx="484093" cy="4840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2" descr="Trends in International Mathematics and Science Study (TIMSS)">
              <a:extLst>
                <a:ext uri="{FF2B5EF4-FFF2-40B4-BE49-F238E27FC236}">
                  <a16:creationId xmlns:a16="http://schemas.microsoft.com/office/drawing/2014/main" id="{6313FE15-AEF6-A516-80D8-E81BA4D0855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94653" y="2653013"/>
              <a:ext cx="713190" cy="6162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13" descr="International Computer and Information Literacy Study">
              <a:extLst>
                <a:ext uri="{FF2B5EF4-FFF2-40B4-BE49-F238E27FC236}">
                  <a16:creationId xmlns:a16="http://schemas.microsoft.com/office/drawing/2014/main" id="{BDE13459-87E8-F16E-D392-ACE77B86B20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16325" b="16325"/>
            <a:stretch>
              <a:fillRect/>
            </a:stretch>
          </p:blipFill>
          <p:spPr bwMode="auto">
            <a:xfrm>
              <a:off x="3648717" y="3333080"/>
              <a:ext cx="713190" cy="4803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14" descr="Program for International Student Assessment (PISA) logo">
              <a:extLst>
                <a:ext uri="{FF2B5EF4-FFF2-40B4-BE49-F238E27FC236}">
                  <a16:creationId xmlns:a16="http://schemas.microsoft.com/office/drawing/2014/main" id="{52D2F2B9-40F7-5D58-6FFD-3E5A40C59E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851" y="4560077"/>
              <a:ext cx="698635" cy="5623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70" descr="2b_TALIS Logo HS-Color">
              <a:extLst>
                <a:ext uri="{FF2B5EF4-FFF2-40B4-BE49-F238E27FC236}">
                  <a16:creationId xmlns:a16="http://schemas.microsoft.com/office/drawing/2014/main" id="{71C282A6-ECBF-FA29-20E4-D74F4D0157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20732"/>
            <a:stretch>
              <a:fillRect/>
            </a:stretch>
          </p:blipFill>
          <p:spPr bwMode="auto">
            <a:xfrm>
              <a:off x="3663272" y="5229816"/>
              <a:ext cx="698635" cy="3784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71" descr="4b_PIAAC Logo_01102018">
              <a:extLst>
                <a:ext uri="{FF2B5EF4-FFF2-40B4-BE49-F238E27FC236}">
                  <a16:creationId xmlns:a16="http://schemas.microsoft.com/office/drawing/2014/main" id="{60F35DD1-C302-9F87-EEF3-5EE31A3100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0729" y="5714133"/>
              <a:ext cx="870868" cy="392983"/>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Content Placeholder 15">
            <a:extLst>
              <a:ext uri="{FF2B5EF4-FFF2-40B4-BE49-F238E27FC236}">
                <a16:creationId xmlns:a16="http://schemas.microsoft.com/office/drawing/2014/main" id="{2DCECE7B-04B7-B855-4163-3941C4AE29F0}"/>
              </a:ext>
            </a:extLst>
          </p:cNvPr>
          <p:cNvPicPr>
            <a:picLocks noGrp="1" noChangeAspect="1"/>
          </p:cNvPicPr>
          <p:nvPr>
            <p:ph idx="1"/>
          </p:nvPr>
        </p:nvPicPr>
        <p:blipFill>
          <a:blip r:embed="rId9"/>
          <a:stretch>
            <a:fillRect/>
          </a:stretch>
        </p:blipFill>
        <p:spPr>
          <a:xfrm>
            <a:off x="6277032" y="3496263"/>
            <a:ext cx="631661" cy="613992"/>
          </a:xfrm>
          <a:prstGeom prst="rect">
            <a:avLst/>
          </a:prstGeom>
        </p:spPr>
      </p:pic>
    </p:spTree>
    <p:extLst>
      <p:ext uri="{BB962C8B-B14F-4D97-AF65-F5344CB8AC3E}">
        <p14:creationId xmlns:p14="http://schemas.microsoft.com/office/powerpoint/2010/main" val="266637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CB9712-D28A-5424-C0B0-BDA6A6990B28}"/>
              </a:ext>
            </a:extLst>
          </p:cNvPr>
          <p:cNvPicPr>
            <a:picLocks noGrp="1" noChangeAspect="1"/>
          </p:cNvPicPr>
          <p:nvPr>
            <p:ph idx="1"/>
          </p:nvPr>
        </p:nvPicPr>
        <p:blipFill>
          <a:blip r:embed="rId2"/>
          <a:stretch>
            <a:fillRect/>
          </a:stretch>
        </p:blipFill>
        <p:spPr>
          <a:xfrm>
            <a:off x="2824652" y="766111"/>
            <a:ext cx="8850738" cy="4960653"/>
          </a:xfrm>
        </p:spPr>
      </p:pic>
      <p:sp>
        <p:nvSpPr>
          <p:cNvPr id="4" name="Date Placeholder 3">
            <a:extLst>
              <a:ext uri="{FF2B5EF4-FFF2-40B4-BE49-F238E27FC236}">
                <a16:creationId xmlns:a16="http://schemas.microsoft.com/office/drawing/2014/main" id="{7540F23F-0CED-BA96-1C73-6883B211CDB7}"/>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C69C3986-BBD8-3063-CDDB-877C13CB99B6}"/>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3BDCBA2C-9853-2448-6B16-90BBC707E3ED}"/>
              </a:ext>
            </a:extLst>
          </p:cNvPr>
          <p:cNvSpPr>
            <a:spLocks noGrp="1"/>
          </p:cNvSpPr>
          <p:nvPr>
            <p:ph type="sldNum" sz="quarter" idx="12"/>
          </p:nvPr>
        </p:nvSpPr>
        <p:spPr/>
        <p:txBody>
          <a:bodyPr/>
          <a:lstStyle/>
          <a:p>
            <a:fld id="{AD5C31EE-0D05-4A74-9E00-E5546E2A4681}" type="slidenum">
              <a:rPr lang="en-US" smtClean="0"/>
              <a:t>5</a:t>
            </a:fld>
            <a:endParaRPr lang="en-US"/>
          </a:p>
        </p:txBody>
      </p:sp>
      <p:sp>
        <p:nvSpPr>
          <p:cNvPr id="9" name="Title 1">
            <a:extLst>
              <a:ext uri="{FF2B5EF4-FFF2-40B4-BE49-F238E27FC236}">
                <a16:creationId xmlns:a16="http://schemas.microsoft.com/office/drawing/2014/main" id="{35D4453D-E591-0853-A9DF-1B4AF28F3405}"/>
              </a:ext>
            </a:extLst>
          </p:cNvPr>
          <p:cNvSpPr txBox="1">
            <a:spLocks/>
          </p:cNvSpPr>
          <p:nvPr/>
        </p:nvSpPr>
        <p:spPr>
          <a:xfrm>
            <a:off x="232728" y="136525"/>
            <a:ext cx="2902528" cy="65753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Roboto" panose="02000000000000000000" pitchFamily="2" charset="0"/>
                <a:ea typeface="Roboto" panose="02000000000000000000" pitchFamily="2" charset="0"/>
              </a:rPr>
              <a:t>International studies across the lifespan</a:t>
            </a: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800" dirty="0">
                <a:latin typeface="Roboto" panose="02000000000000000000" pitchFamily="2" charset="0"/>
                <a:ea typeface="Roboto" panose="02000000000000000000" pitchFamily="2" charset="0"/>
              </a:rPr>
            </a:br>
            <a:br>
              <a:rPr lang="en-US" sz="2400" dirty="0">
                <a:latin typeface="Roboto" panose="02000000000000000000" pitchFamily="2" charset="0"/>
                <a:ea typeface="Roboto" panose="02000000000000000000" pitchFamily="2" charset="0"/>
              </a:rPr>
            </a:br>
            <a:r>
              <a:rPr lang="en-US" sz="1400" dirty="0">
                <a:latin typeface="Roboto" panose="02000000000000000000" pitchFamily="2" charset="0"/>
                <a:ea typeface="Roboto" panose="02000000000000000000" pitchFamily="2" charset="0"/>
              </a:rPr>
              <a:t>Source: Rathbun et al. (2024)</a:t>
            </a:r>
            <a:endParaRPr lang="en-US"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7948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5377-EB5D-2D1C-7F79-FA803A44012F}"/>
              </a:ext>
            </a:extLst>
          </p:cNvPr>
          <p:cNvSpPr>
            <a:spLocks noGrp="1"/>
          </p:cNvSpPr>
          <p:nvPr>
            <p:ph type="title"/>
          </p:nvPr>
        </p:nvSpPr>
        <p:spPr/>
        <p:txBody>
          <a:bodyPr/>
          <a:lstStyle/>
          <a:p>
            <a:r>
              <a:rPr lang="en-US" dirty="0">
                <a:latin typeface="Roboto Black" panose="02000000000000000000" pitchFamily="2" charset="0"/>
                <a:ea typeface="Roboto Black" panose="02000000000000000000" pitchFamily="2" charset="0"/>
              </a:rPr>
              <a:t>Sponsorship and management</a:t>
            </a:r>
          </a:p>
        </p:txBody>
      </p:sp>
      <p:sp>
        <p:nvSpPr>
          <p:cNvPr id="3" name="Content Placeholder 2">
            <a:extLst>
              <a:ext uri="{FF2B5EF4-FFF2-40B4-BE49-F238E27FC236}">
                <a16:creationId xmlns:a16="http://schemas.microsoft.com/office/drawing/2014/main" id="{D0490C0B-414C-2C3E-5E97-F6CAE04013F7}"/>
              </a:ext>
            </a:extLst>
          </p:cNvPr>
          <p:cNvSpPr>
            <a:spLocks noGrp="1"/>
          </p:cNvSpPr>
          <p:nvPr>
            <p:ph idx="1"/>
          </p:nvPr>
        </p:nvSpPr>
        <p:spPr/>
        <p:txBody>
          <a:bodyPr>
            <a:normAutofit fontScale="92500" lnSpcReduction="20000"/>
          </a:bodyPr>
          <a:lstStyle/>
          <a:p>
            <a:pPr marL="457200" lvl="1" indent="0" defTabSz="457200">
              <a:spcBef>
                <a:spcPts val="1000"/>
              </a:spcBef>
              <a:buClr>
                <a:srgbClr val="5FCBEF"/>
              </a:buClr>
              <a:buSzPct val="80000"/>
              <a:buNone/>
            </a:pPr>
            <a:r>
              <a:rPr lang="en-US" sz="2800" b="1" dirty="0">
                <a:solidFill>
                  <a:srgbClr val="2C3C43">
                    <a:lumMod val="50000"/>
                  </a:srgbClr>
                </a:solidFill>
                <a:latin typeface="Roboto" panose="02000000000000000000" pitchFamily="2" charset="0"/>
                <a:ea typeface="Roboto" panose="02000000000000000000" pitchFamily="2" charset="0"/>
              </a:rPr>
              <a:t>International Association for the Evaluation of Educational Achievement (IEA)</a:t>
            </a:r>
            <a:endParaRPr lang="en-US" sz="2800" dirty="0">
              <a:latin typeface="Roboto" panose="02000000000000000000" pitchFamily="2" charset="0"/>
              <a:ea typeface="Roboto" panose="02000000000000000000" pitchFamily="2" charset="0"/>
            </a:endParaRPr>
          </a:p>
          <a:p>
            <a:pPr lvl="1">
              <a:lnSpc>
                <a:spcPct val="100000"/>
              </a:lnSpc>
              <a:spcBef>
                <a:spcPts val="600"/>
              </a:spcBef>
            </a:pPr>
            <a:r>
              <a:rPr lang="en-US" sz="2800" dirty="0">
                <a:latin typeface="Roboto" panose="02000000000000000000" pitchFamily="2" charset="0"/>
                <a:ea typeface="Roboto" panose="02000000000000000000" pitchFamily="2" charset="0"/>
              </a:rPr>
              <a:t>International contractor: TIMSS &amp; PIRLS International Study Center at Boston College</a:t>
            </a:r>
          </a:p>
          <a:p>
            <a:pPr lvl="1">
              <a:lnSpc>
                <a:spcPct val="100000"/>
              </a:lnSpc>
              <a:spcBef>
                <a:spcPts val="600"/>
              </a:spcBef>
            </a:pPr>
            <a:r>
              <a:rPr lang="en-US" sz="2800" dirty="0">
                <a:latin typeface="Roboto" panose="02000000000000000000" pitchFamily="2" charset="0"/>
                <a:ea typeface="Roboto" panose="02000000000000000000" pitchFamily="2" charset="0"/>
              </a:rPr>
              <a:t>Studies: </a:t>
            </a:r>
            <a:r>
              <a:rPr lang="en-US" sz="2800" dirty="0">
                <a:solidFill>
                  <a:schemeClr val="accent1">
                    <a:lumMod val="75000"/>
                    <a:lumOff val="25000"/>
                  </a:schemeClr>
                </a:solidFill>
                <a:latin typeface="Roboto" panose="02000000000000000000" pitchFamily="2" charset="0"/>
                <a:ea typeface="Roboto" panose="02000000000000000000" pitchFamily="2" charset="0"/>
              </a:rPr>
              <a:t>PIRLS, TIMSS</a:t>
            </a:r>
            <a:r>
              <a:rPr lang="en-US" sz="2800" dirty="0">
                <a:latin typeface="Roboto" panose="02000000000000000000" pitchFamily="2" charset="0"/>
                <a:ea typeface="Roboto" panose="02000000000000000000" pitchFamily="2" charset="0"/>
              </a:rPr>
              <a:t>, ICILS, ICCS</a:t>
            </a:r>
          </a:p>
          <a:p>
            <a:pPr lvl="1">
              <a:lnSpc>
                <a:spcPct val="100000"/>
              </a:lnSpc>
              <a:spcBef>
                <a:spcPts val="600"/>
              </a:spcBef>
            </a:pPr>
            <a:r>
              <a:rPr lang="en-US" sz="2800" dirty="0">
                <a:latin typeface="Roboto" panose="02000000000000000000" pitchFamily="2" charset="0"/>
                <a:ea typeface="Roboto" panose="02000000000000000000" pitchFamily="2" charset="0"/>
                <a:hlinkClick r:id="rId2"/>
              </a:rPr>
              <a:t>https://www.youtube.com/watch?v=7lOpMHa02lc</a:t>
            </a:r>
            <a:endParaRPr lang="en-US" sz="2800" dirty="0">
              <a:latin typeface="Roboto" panose="02000000000000000000" pitchFamily="2" charset="0"/>
              <a:ea typeface="Roboto" panose="02000000000000000000" pitchFamily="2" charset="0"/>
            </a:endParaRPr>
          </a:p>
          <a:p>
            <a:pPr marL="240030" lvl="1" indent="0">
              <a:lnSpc>
                <a:spcPct val="100000"/>
              </a:lnSpc>
              <a:spcBef>
                <a:spcPts val="600"/>
              </a:spcBef>
              <a:buNone/>
            </a:pPr>
            <a:endParaRPr lang="en-US" sz="2800" b="1" dirty="0">
              <a:solidFill>
                <a:schemeClr val="tx1"/>
              </a:solidFill>
              <a:latin typeface="Roboto" panose="02000000000000000000" pitchFamily="2" charset="0"/>
              <a:ea typeface="Roboto" panose="02000000000000000000" pitchFamily="2" charset="0"/>
            </a:endParaRPr>
          </a:p>
          <a:p>
            <a:pPr marL="240030" lvl="1" indent="0">
              <a:lnSpc>
                <a:spcPct val="100000"/>
              </a:lnSpc>
              <a:spcBef>
                <a:spcPts val="600"/>
              </a:spcBef>
              <a:buNone/>
            </a:pPr>
            <a:r>
              <a:rPr lang="en-US" sz="2800" b="1" dirty="0">
                <a:solidFill>
                  <a:schemeClr val="tx2"/>
                </a:solidFill>
                <a:latin typeface="Roboto" panose="02000000000000000000" pitchFamily="2" charset="0"/>
                <a:ea typeface="Roboto" panose="02000000000000000000" pitchFamily="2" charset="0"/>
              </a:rPr>
              <a:t>Organization for Economic Cooperation and Development (OECD)</a:t>
            </a:r>
          </a:p>
          <a:p>
            <a:pPr lvl="1">
              <a:lnSpc>
                <a:spcPct val="100000"/>
              </a:lnSpc>
              <a:spcBef>
                <a:spcPts val="600"/>
              </a:spcBef>
            </a:pPr>
            <a:r>
              <a:rPr lang="en-US" sz="2800" dirty="0">
                <a:latin typeface="Roboto" panose="02000000000000000000" pitchFamily="2" charset="0"/>
                <a:ea typeface="Roboto" panose="02000000000000000000" pitchFamily="2" charset="0"/>
              </a:rPr>
              <a:t>International contractor: PISA International Consortium (ETS, </a:t>
            </a:r>
            <a:r>
              <a:rPr lang="en-US" sz="2800" dirty="0" err="1">
                <a:latin typeface="Roboto" panose="02000000000000000000" pitchFamily="2" charset="0"/>
                <a:ea typeface="Roboto" panose="02000000000000000000" pitchFamily="2" charset="0"/>
              </a:rPr>
              <a:t>Westat</a:t>
            </a:r>
            <a:r>
              <a:rPr lang="en-US" sz="2800" dirty="0">
                <a:latin typeface="Roboto" panose="02000000000000000000" pitchFamily="2" charset="0"/>
                <a:ea typeface="Roboto" panose="02000000000000000000" pitchFamily="2" charset="0"/>
              </a:rPr>
              <a:t>, DIPF, Pearson) </a:t>
            </a:r>
          </a:p>
          <a:p>
            <a:pPr lvl="1">
              <a:lnSpc>
                <a:spcPct val="100000"/>
              </a:lnSpc>
              <a:spcBef>
                <a:spcPts val="600"/>
              </a:spcBef>
            </a:pPr>
            <a:r>
              <a:rPr lang="en-US" sz="2800" dirty="0">
                <a:latin typeface="Roboto" panose="02000000000000000000" pitchFamily="2" charset="0"/>
                <a:ea typeface="Roboto" panose="02000000000000000000" pitchFamily="2" charset="0"/>
              </a:rPr>
              <a:t>Studies: </a:t>
            </a:r>
            <a:r>
              <a:rPr lang="en-US" sz="2800" dirty="0">
                <a:solidFill>
                  <a:schemeClr val="accent1">
                    <a:lumMod val="75000"/>
                    <a:lumOff val="25000"/>
                  </a:schemeClr>
                </a:solidFill>
                <a:latin typeface="Roboto" panose="02000000000000000000" pitchFamily="2" charset="0"/>
                <a:ea typeface="Roboto" panose="02000000000000000000" pitchFamily="2" charset="0"/>
              </a:rPr>
              <a:t>PISA,</a:t>
            </a:r>
            <a:r>
              <a:rPr lang="en-US" sz="2800" dirty="0">
                <a:latin typeface="Roboto" panose="02000000000000000000" pitchFamily="2" charset="0"/>
                <a:ea typeface="Roboto" panose="02000000000000000000" pitchFamily="2" charset="0"/>
              </a:rPr>
              <a:t> PIAAC, TALIS, IELS</a:t>
            </a:r>
          </a:p>
          <a:p>
            <a:endParaRPr lang="en-US" dirty="0">
              <a:latin typeface="Roboto" panose="02000000000000000000" pitchFamily="2" charset="0"/>
              <a:ea typeface="Roboto" panose="02000000000000000000" pitchFamily="2" charset="0"/>
            </a:endParaRPr>
          </a:p>
        </p:txBody>
      </p:sp>
      <p:sp>
        <p:nvSpPr>
          <p:cNvPr id="4" name="Date Placeholder 3">
            <a:extLst>
              <a:ext uri="{FF2B5EF4-FFF2-40B4-BE49-F238E27FC236}">
                <a16:creationId xmlns:a16="http://schemas.microsoft.com/office/drawing/2014/main" id="{AC9D28AD-39D3-D016-1419-8E530D5EE575}"/>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189FC671-0D02-5C0A-09B3-AAEC0769E47A}"/>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911A2911-2EE7-288F-6B81-AFFCD963A0DF}"/>
              </a:ext>
            </a:extLst>
          </p:cNvPr>
          <p:cNvSpPr>
            <a:spLocks noGrp="1"/>
          </p:cNvSpPr>
          <p:nvPr>
            <p:ph type="sldNum" sz="quarter" idx="12"/>
          </p:nvPr>
        </p:nvSpPr>
        <p:spPr/>
        <p:txBody>
          <a:bodyPr/>
          <a:lstStyle/>
          <a:p>
            <a:fld id="{AD5C31EE-0D05-4A74-9E00-E5546E2A4681}" type="slidenum">
              <a:rPr lang="en-US" smtClean="0"/>
              <a:t>6</a:t>
            </a:fld>
            <a:endParaRPr lang="en-US"/>
          </a:p>
        </p:txBody>
      </p:sp>
      <p:sp>
        <p:nvSpPr>
          <p:cNvPr id="8" name="TextBox 7">
            <a:extLst>
              <a:ext uri="{FF2B5EF4-FFF2-40B4-BE49-F238E27FC236}">
                <a16:creationId xmlns:a16="http://schemas.microsoft.com/office/drawing/2014/main" id="{4EDF6C0E-17F0-0F1D-8ACF-886618E458B9}"/>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1575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C423-1713-D6FB-23BC-63B5C5C71895}"/>
              </a:ext>
            </a:extLst>
          </p:cNvPr>
          <p:cNvSpPr>
            <a:spLocks noGrp="1"/>
          </p:cNvSpPr>
          <p:nvPr>
            <p:ph type="title"/>
          </p:nvPr>
        </p:nvSpPr>
        <p:spPr/>
        <p:txBody>
          <a:bodyPr/>
          <a:lstStyle/>
          <a:p>
            <a:r>
              <a:rPr lang="en-US" dirty="0"/>
              <a:t>Different studies have different target populations…</a:t>
            </a:r>
          </a:p>
        </p:txBody>
      </p:sp>
      <p:sp>
        <p:nvSpPr>
          <p:cNvPr id="3" name="Content Placeholder 2">
            <a:extLst>
              <a:ext uri="{FF2B5EF4-FFF2-40B4-BE49-F238E27FC236}">
                <a16:creationId xmlns:a16="http://schemas.microsoft.com/office/drawing/2014/main" id="{024D95FA-B25E-CEAA-6286-7C80C5269D0C}"/>
              </a:ext>
            </a:extLst>
          </p:cNvPr>
          <p:cNvSpPr>
            <a:spLocks noGrp="1"/>
          </p:cNvSpPr>
          <p:nvPr>
            <p:ph idx="1"/>
          </p:nvPr>
        </p:nvSpPr>
        <p:spPr/>
        <p:txBody>
          <a:bodyPr/>
          <a:lstStyle/>
          <a:p>
            <a:pPr marL="0" indent="0">
              <a:buNone/>
            </a:pPr>
            <a:r>
              <a:rPr lang="en-US" dirty="0"/>
              <a:t>PIRLS</a:t>
            </a:r>
          </a:p>
          <a:p>
            <a:pPr lvl="1"/>
            <a:r>
              <a:rPr lang="en-US" dirty="0"/>
              <a:t>4th-graders</a:t>
            </a:r>
          </a:p>
          <a:p>
            <a:pPr marL="0" indent="0">
              <a:buNone/>
            </a:pPr>
            <a:r>
              <a:rPr lang="en-US" dirty="0"/>
              <a:t>TIMSS</a:t>
            </a:r>
          </a:p>
          <a:p>
            <a:pPr lvl="1"/>
            <a:r>
              <a:rPr lang="en-US" dirty="0"/>
              <a:t>4th- and 8th-graders</a:t>
            </a:r>
          </a:p>
          <a:p>
            <a:pPr lvl="1"/>
            <a:r>
              <a:rPr lang="en-US" dirty="0"/>
              <a:t>In TIMSS Advanced: Final year of secondary school</a:t>
            </a:r>
          </a:p>
          <a:p>
            <a:pPr marL="0" indent="0">
              <a:buNone/>
            </a:pPr>
            <a:r>
              <a:rPr lang="en-US" dirty="0"/>
              <a:t>PISA</a:t>
            </a:r>
          </a:p>
          <a:p>
            <a:pPr lvl="1"/>
            <a:r>
              <a:rPr lang="en-US" dirty="0"/>
              <a:t>15-year-olds </a:t>
            </a:r>
          </a:p>
          <a:p>
            <a:endParaRPr lang="en-US" dirty="0"/>
          </a:p>
        </p:txBody>
      </p:sp>
      <p:sp>
        <p:nvSpPr>
          <p:cNvPr id="4" name="Date Placeholder 3">
            <a:extLst>
              <a:ext uri="{FF2B5EF4-FFF2-40B4-BE49-F238E27FC236}">
                <a16:creationId xmlns:a16="http://schemas.microsoft.com/office/drawing/2014/main" id="{4FC36FC6-8D9F-5C2B-1ECE-29562DE60C3C}"/>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897E8F42-9291-EBBE-E143-583F89EEB736}"/>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83D874C9-1FC7-5727-51BC-9E8646B9CCF4}"/>
              </a:ext>
            </a:extLst>
          </p:cNvPr>
          <p:cNvSpPr>
            <a:spLocks noGrp="1"/>
          </p:cNvSpPr>
          <p:nvPr>
            <p:ph type="sldNum" sz="quarter" idx="12"/>
          </p:nvPr>
        </p:nvSpPr>
        <p:spPr/>
        <p:txBody>
          <a:bodyPr/>
          <a:lstStyle/>
          <a:p>
            <a:fld id="{AD5C31EE-0D05-4A74-9E00-E5546E2A4681}" type="slidenum">
              <a:rPr lang="en-US" smtClean="0"/>
              <a:t>7</a:t>
            </a:fld>
            <a:endParaRPr lang="en-US"/>
          </a:p>
        </p:txBody>
      </p:sp>
      <p:sp>
        <p:nvSpPr>
          <p:cNvPr id="7" name="TextBox 6">
            <a:extLst>
              <a:ext uri="{FF2B5EF4-FFF2-40B4-BE49-F238E27FC236}">
                <a16:creationId xmlns:a16="http://schemas.microsoft.com/office/drawing/2014/main" id="{DC9CB191-999A-176D-370C-FA38944AF5F1}"/>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21088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5B89-5504-3B0B-7F97-5070BE39EFC3}"/>
              </a:ext>
            </a:extLst>
          </p:cNvPr>
          <p:cNvSpPr>
            <a:spLocks noGrp="1"/>
          </p:cNvSpPr>
          <p:nvPr>
            <p:ph type="title"/>
          </p:nvPr>
        </p:nvSpPr>
        <p:spPr/>
        <p:txBody>
          <a:bodyPr/>
          <a:lstStyle/>
          <a:p>
            <a:r>
              <a:rPr lang="en-US" dirty="0"/>
              <a:t>Content areas differ as well … for TIMSS</a:t>
            </a:r>
          </a:p>
        </p:txBody>
      </p:sp>
      <p:sp>
        <p:nvSpPr>
          <p:cNvPr id="3" name="Content Placeholder 2">
            <a:extLst>
              <a:ext uri="{FF2B5EF4-FFF2-40B4-BE49-F238E27FC236}">
                <a16:creationId xmlns:a16="http://schemas.microsoft.com/office/drawing/2014/main" id="{B443A2C4-1CED-30EE-0524-FACDF5664A76}"/>
              </a:ext>
            </a:extLst>
          </p:cNvPr>
          <p:cNvSpPr>
            <a:spLocks noGrp="1"/>
          </p:cNvSpPr>
          <p:nvPr>
            <p:ph idx="1"/>
          </p:nvPr>
        </p:nvSpPr>
        <p:spPr>
          <a:xfrm>
            <a:off x="838200" y="4011888"/>
            <a:ext cx="10515600" cy="1962424"/>
          </a:xfrm>
        </p:spPr>
        <p:txBody>
          <a:bodyPr>
            <a:normAutofit fontScale="85000" lnSpcReduction="10000"/>
          </a:bodyPr>
          <a:lstStyle/>
          <a:p>
            <a:pPr marL="0" indent="0">
              <a:buNone/>
            </a:pPr>
            <a:r>
              <a:rPr lang="en-US" dirty="0"/>
              <a:t>For the Trends in International Mathematics and Science Study (TIMSS)</a:t>
            </a:r>
          </a:p>
          <a:p>
            <a:r>
              <a:rPr lang="en-US" dirty="0"/>
              <a:t>TIMSS: Mathematics and science assessment at grades 4 and 8</a:t>
            </a:r>
          </a:p>
          <a:p>
            <a:r>
              <a:rPr lang="en-US" dirty="0"/>
              <a:t>TIMSS Advanced: Advanced mathematics and physics assessment in the final year of secondary school</a:t>
            </a:r>
          </a:p>
          <a:p>
            <a:pPr marL="0" indent="0">
              <a:buNone/>
            </a:pPr>
            <a:r>
              <a:rPr lang="en-US" sz="1900" baseline="30000" dirty="0"/>
              <a:t>1</a:t>
            </a:r>
            <a:r>
              <a:rPr lang="en-US" sz="1900" dirty="0"/>
              <a:t>Grade 8 only</a:t>
            </a:r>
          </a:p>
          <a:p>
            <a:endParaRPr lang="en-US" dirty="0"/>
          </a:p>
        </p:txBody>
      </p:sp>
      <p:sp>
        <p:nvSpPr>
          <p:cNvPr id="4" name="Date Placeholder 3">
            <a:extLst>
              <a:ext uri="{FF2B5EF4-FFF2-40B4-BE49-F238E27FC236}">
                <a16:creationId xmlns:a16="http://schemas.microsoft.com/office/drawing/2014/main" id="{3DF0A84F-D317-5C6A-B64C-7891B7A22336}"/>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8FCD5D25-18EB-9711-1728-1DC37B1C6BCD}"/>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06E8CB0A-4CB2-36EF-6419-60D85DF4D397}"/>
              </a:ext>
            </a:extLst>
          </p:cNvPr>
          <p:cNvSpPr>
            <a:spLocks noGrp="1"/>
          </p:cNvSpPr>
          <p:nvPr>
            <p:ph type="sldNum" sz="quarter" idx="12"/>
          </p:nvPr>
        </p:nvSpPr>
        <p:spPr/>
        <p:txBody>
          <a:bodyPr/>
          <a:lstStyle/>
          <a:p>
            <a:fld id="{AD5C31EE-0D05-4A74-9E00-E5546E2A4681}" type="slidenum">
              <a:rPr lang="en-US" smtClean="0"/>
              <a:t>8</a:t>
            </a:fld>
            <a:endParaRPr lang="en-US"/>
          </a:p>
        </p:txBody>
      </p:sp>
      <p:pic>
        <p:nvPicPr>
          <p:cNvPr id="8" name="Picture 7">
            <a:extLst>
              <a:ext uri="{FF2B5EF4-FFF2-40B4-BE49-F238E27FC236}">
                <a16:creationId xmlns:a16="http://schemas.microsoft.com/office/drawing/2014/main" id="{45067B86-C811-962C-5E1C-46AB8E3B8EB1}"/>
              </a:ext>
            </a:extLst>
          </p:cNvPr>
          <p:cNvPicPr>
            <a:picLocks noChangeAspect="1"/>
          </p:cNvPicPr>
          <p:nvPr/>
        </p:nvPicPr>
        <p:blipFill>
          <a:blip r:embed="rId2"/>
          <a:stretch>
            <a:fillRect/>
          </a:stretch>
        </p:blipFill>
        <p:spPr>
          <a:xfrm>
            <a:off x="1440605" y="1870076"/>
            <a:ext cx="9459645" cy="1962424"/>
          </a:xfrm>
          <a:prstGeom prst="rect">
            <a:avLst/>
          </a:prstGeom>
        </p:spPr>
      </p:pic>
      <p:sp>
        <p:nvSpPr>
          <p:cNvPr id="9" name="TextBox 8">
            <a:extLst>
              <a:ext uri="{FF2B5EF4-FFF2-40B4-BE49-F238E27FC236}">
                <a16:creationId xmlns:a16="http://schemas.microsoft.com/office/drawing/2014/main" id="{EFFFC50A-7D08-42D1-A34F-ADD4CD50FC98}"/>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331918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6CC2-CF14-D82D-48BB-7AD088C4F3F6}"/>
              </a:ext>
            </a:extLst>
          </p:cNvPr>
          <p:cNvSpPr>
            <a:spLocks noGrp="1"/>
          </p:cNvSpPr>
          <p:nvPr>
            <p:ph type="title"/>
          </p:nvPr>
        </p:nvSpPr>
        <p:spPr/>
        <p:txBody>
          <a:bodyPr/>
          <a:lstStyle/>
          <a:p>
            <a:r>
              <a:rPr lang="en-US" dirty="0"/>
              <a:t>For the Program for International Student Assessment (PISA)…</a:t>
            </a:r>
          </a:p>
        </p:txBody>
      </p:sp>
      <p:sp>
        <p:nvSpPr>
          <p:cNvPr id="3" name="Content Placeholder 2">
            <a:extLst>
              <a:ext uri="{FF2B5EF4-FFF2-40B4-BE49-F238E27FC236}">
                <a16:creationId xmlns:a16="http://schemas.microsoft.com/office/drawing/2014/main" id="{7826D860-D3DF-0AD5-4078-8F1469E03900}"/>
              </a:ext>
            </a:extLst>
          </p:cNvPr>
          <p:cNvSpPr>
            <a:spLocks noGrp="1"/>
          </p:cNvSpPr>
          <p:nvPr>
            <p:ph idx="1"/>
          </p:nvPr>
        </p:nvSpPr>
        <p:spPr>
          <a:xfrm>
            <a:off x="765464" y="4435764"/>
            <a:ext cx="10515600" cy="1325563"/>
          </a:xfrm>
        </p:spPr>
        <p:txBody>
          <a:bodyPr>
            <a:normAutofit lnSpcReduction="10000"/>
          </a:bodyPr>
          <a:lstStyle/>
          <a:p>
            <a:r>
              <a:rPr lang="en-US" sz="2400" dirty="0">
                <a:cs typeface="Calibri Light" panose="020F0302020204030204" pitchFamily="34" charset="0"/>
              </a:rPr>
              <a:t>In each cycle, one of the subject areas is the focal subject or major domain. The other two subject areas are minor domains. The graphic above shows the rotation of the subject areas since PISA 2000. The subject listed in </a:t>
            </a:r>
            <a:r>
              <a:rPr lang="en-US" sz="2400" b="1" dirty="0">
                <a:cs typeface="Calibri Light" panose="020F0302020204030204" pitchFamily="34" charset="0"/>
              </a:rPr>
              <a:t>bold font </a:t>
            </a:r>
            <a:r>
              <a:rPr lang="en-US" sz="2400" dirty="0">
                <a:cs typeface="Calibri Light" panose="020F0302020204030204" pitchFamily="34" charset="0"/>
              </a:rPr>
              <a:t>is the major domain for the cycle.</a:t>
            </a:r>
          </a:p>
          <a:p>
            <a:endParaRPr lang="en-US" sz="2400" dirty="0"/>
          </a:p>
        </p:txBody>
      </p:sp>
      <p:sp>
        <p:nvSpPr>
          <p:cNvPr id="4" name="Date Placeholder 3">
            <a:extLst>
              <a:ext uri="{FF2B5EF4-FFF2-40B4-BE49-F238E27FC236}">
                <a16:creationId xmlns:a16="http://schemas.microsoft.com/office/drawing/2014/main" id="{1E94088B-A032-2698-7820-BE0F2547F408}"/>
              </a:ext>
            </a:extLst>
          </p:cNvPr>
          <p:cNvSpPr>
            <a:spLocks noGrp="1"/>
          </p:cNvSpPr>
          <p:nvPr>
            <p:ph type="dt" sz="half" idx="10"/>
          </p:nvPr>
        </p:nvSpPr>
        <p:spPr/>
        <p:txBody>
          <a:bodyPr/>
          <a:lstStyle/>
          <a:p>
            <a:fld id="{33E7F511-615A-429B-8CC4-516A95242BEB}" type="datetime1">
              <a:rPr lang="en-US" smtClean="0"/>
              <a:t>5/13/2024</a:t>
            </a:fld>
            <a:endParaRPr lang="en-US"/>
          </a:p>
        </p:txBody>
      </p:sp>
      <p:sp>
        <p:nvSpPr>
          <p:cNvPr id="5" name="Footer Placeholder 4">
            <a:extLst>
              <a:ext uri="{FF2B5EF4-FFF2-40B4-BE49-F238E27FC236}">
                <a16:creationId xmlns:a16="http://schemas.microsoft.com/office/drawing/2014/main" id="{45329184-F25F-5473-B83C-294916E9EEDC}"/>
              </a:ext>
            </a:extLst>
          </p:cNvPr>
          <p:cNvSpPr>
            <a:spLocks noGrp="1"/>
          </p:cNvSpPr>
          <p:nvPr>
            <p:ph type="ftr" sz="quarter" idx="11"/>
          </p:nvPr>
        </p:nvSpPr>
        <p:spPr/>
        <p:txBody>
          <a:bodyPr/>
          <a:lstStyle/>
          <a:p>
            <a:r>
              <a:rPr lang="en-US"/>
              <a:t>Huang / For discussion purposes only.</a:t>
            </a:r>
            <a:endParaRPr lang="en-US" dirty="0"/>
          </a:p>
        </p:txBody>
      </p:sp>
      <p:sp>
        <p:nvSpPr>
          <p:cNvPr id="6" name="Slide Number Placeholder 5">
            <a:extLst>
              <a:ext uri="{FF2B5EF4-FFF2-40B4-BE49-F238E27FC236}">
                <a16:creationId xmlns:a16="http://schemas.microsoft.com/office/drawing/2014/main" id="{01BAB145-849F-283F-027B-BA639C983324}"/>
              </a:ext>
            </a:extLst>
          </p:cNvPr>
          <p:cNvSpPr>
            <a:spLocks noGrp="1"/>
          </p:cNvSpPr>
          <p:nvPr>
            <p:ph type="sldNum" sz="quarter" idx="12"/>
          </p:nvPr>
        </p:nvSpPr>
        <p:spPr/>
        <p:txBody>
          <a:bodyPr/>
          <a:lstStyle/>
          <a:p>
            <a:fld id="{AD5C31EE-0D05-4A74-9E00-E5546E2A4681}" type="slidenum">
              <a:rPr lang="en-US" smtClean="0"/>
              <a:t>9</a:t>
            </a:fld>
            <a:endParaRPr lang="en-US"/>
          </a:p>
        </p:txBody>
      </p:sp>
      <p:pic>
        <p:nvPicPr>
          <p:cNvPr id="10" name="Picture 9">
            <a:extLst>
              <a:ext uri="{FF2B5EF4-FFF2-40B4-BE49-F238E27FC236}">
                <a16:creationId xmlns:a16="http://schemas.microsoft.com/office/drawing/2014/main" id="{7166E6A0-451A-0A52-D1E1-587D9E192387}"/>
              </a:ext>
            </a:extLst>
          </p:cNvPr>
          <p:cNvPicPr>
            <a:picLocks noChangeAspect="1"/>
          </p:cNvPicPr>
          <p:nvPr/>
        </p:nvPicPr>
        <p:blipFill>
          <a:blip r:embed="rId2"/>
          <a:stretch>
            <a:fillRect/>
          </a:stretch>
        </p:blipFill>
        <p:spPr>
          <a:xfrm>
            <a:off x="1289967" y="1522949"/>
            <a:ext cx="9612066" cy="2648320"/>
          </a:xfrm>
          <a:prstGeom prst="rect">
            <a:avLst/>
          </a:prstGeom>
        </p:spPr>
      </p:pic>
      <p:sp>
        <p:nvSpPr>
          <p:cNvPr id="11" name="TextBox 10">
            <a:extLst>
              <a:ext uri="{FF2B5EF4-FFF2-40B4-BE49-F238E27FC236}">
                <a16:creationId xmlns:a16="http://schemas.microsoft.com/office/drawing/2014/main" id="{FC9B7455-8E8F-82D0-190E-58EB83E4630F}"/>
              </a:ext>
            </a:extLst>
          </p:cNvPr>
          <p:cNvSpPr txBox="1"/>
          <p:nvPr/>
        </p:nvSpPr>
        <p:spPr>
          <a:xfrm>
            <a:off x="838200" y="6001777"/>
            <a:ext cx="6094268"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Source: Rathbun et al. (2024)</a:t>
            </a:r>
          </a:p>
        </p:txBody>
      </p:sp>
    </p:spTree>
    <p:extLst>
      <p:ext uri="{BB962C8B-B14F-4D97-AF65-F5344CB8AC3E}">
        <p14:creationId xmlns:p14="http://schemas.microsoft.com/office/powerpoint/2010/main" val="21169202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21922</TotalTime>
  <Words>2874</Words>
  <Application>Microsoft Office PowerPoint</Application>
  <PresentationFormat>Widescreen</PresentationFormat>
  <Paragraphs>413</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Calibri Light</vt:lpstr>
      <vt:lpstr>Cambria Math</vt:lpstr>
      <vt:lpstr>Roboto</vt:lpstr>
      <vt:lpstr>Roboto Black</vt:lpstr>
      <vt:lpstr>Symbol</vt:lpstr>
      <vt:lpstr>Tahoma</vt:lpstr>
      <vt:lpstr>Trebuchet MS</vt:lpstr>
      <vt:lpstr>Wingdings</vt:lpstr>
      <vt:lpstr>Office Theme</vt:lpstr>
      <vt:lpstr>Analyzing international large-scale assessments using R 2024.05.16 </vt:lpstr>
      <vt:lpstr>NOTE: Current workshop is based on training we have been conducting at AERA for almost 10 years…</vt:lpstr>
      <vt:lpstr>Agenda</vt:lpstr>
      <vt:lpstr>International studies across the lifespan            Source: Rathbun et al. (2024)</vt:lpstr>
      <vt:lpstr>PowerPoint Presentation</vt:lpstr>
      <vt:lpstr>Sponsorship and management</vt:lpstr>
      <vt:lpstr>Different studies have different target populations…</vt:lpstr>
      <vt:lpstr>Content areas differ as well … for TIMSS</vt:lpstr>
      <vt:lpstr>For the Program for International Student Assessment (PISA)…</vt:lpstr>
      <vt:lpstr>How many educational systems* participate in the studies?</vt:lpstr>
      <vt:lpstr>How many students and schools participate in each system?</vt:lpstr>
      <vt:lpstr>What other information is collected aside from the assessment portion?</vt:lpstr>
      <vt:lpstr>Where can I find the data (PISA)? (in different formats) </vt:lpstr>
      <vt:lpstr>Where can I find the data (TIMSS)? (in different formats) </vt:lpstr>
      <vt:lpstr>NOTE: depending on the assessment…</vt:lpstr>
      <vt:lpstr>Other resources that may be helpful…</vt:lpstr>
      <vt:lpstr>Agenda</vt:lpstr>
      <vt:lpstr>What characteristics make ILSAs different from other large datasets?</vt:lpstr>
      <vt:lpstr>Why use weights?</vt:lpstr>
      <vt:lpstr>ILSAs use complex sampling designs</vt:lpstr>
      <vt:lpstr>If we have a population of 200 schools and we select 10 schools at random (for example)…</vt:lpstr>
      <vt:lpstr>With ILSAs, schools, which represent the first stage of sampling, are selected probability proportional to size (PPS)</vt:lpstr>
      <vt:lpstr>If we were to compute the proportion of private schools in our sample, we would get 33% (50 / 150)– when there were only 10% in reality!</vt:lpstr>
      <vt:lpstr>What if also the outcomes differed by group?</vt:lpstr>
      <vt:lpstr>An example using data from the previous page and the sjmisc::frq function</vt:lpstr>
      <vt:lpstr>The preceding example only discusses school weights…</vt:lpstr>
      <vt:lpstr>Also, new with PISA 2022, the first cycle to use teacher weighting…</vt:lpstr>
      <vt:lpstr>For proportions and descriptives (as has been shown), easy to see that weights can make a difference</vt:lpstr>
      <vt:lpstr>In addition to weights, we have to pay attention to clustering (e.g., students within classrooms/schools)</vt:lpstr>
      <vt:lpstr>A note about the test design in ILSAs</vt:lpstr>
      <vt:lpstr>Scaling: Item Response Theory (IRT)</vt:lpstr>
      <vt:lpstr>Plausible values…</vt:lpstr>
      <vt:lpstr>Depending on the ILSA, can have 5 (TIMSS) to 10 plausible values (PISA; 6 obs shown below)</vt:lpstr>
      <vt:lpstr>Plausible values are for…</vt:lpstr>
      <vt:lpstr>Plausible values should be combined appropriately when conducting any analysis</vt:lpstr>
      <vt:lpstr>Combining PVs: Analysis are done m number of times</vt:lpstr>
      <vt:lpstr>Summary</vt:lpstr>
    </vt:vector>
  </TitlesOfParts>
  <Company>University of Missouri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Discontinuity Design in Educational</dc:title>
  <dc:creator>Huang, Francis Howard L.</dc:creator>
  <cp:lastModifiedBy>Huang, Francis Howard</cp:lastModifiedBy>
  <cp:revision>141</cp:revision>
  <cp:lastPrinted>2023-08-30T17:19:52Z</cp:lastPrinted>
  <dcterms:created xsi:type="dcterms:W3CDTF">2015-09-04T02:08:35Z</dcterms:created>
  <dcterms:modified xsi:type="dcterms:W3CDTF">2024-05-14T03:23:34Z</dcterms:modified>
</cp:coreProperties>
</file>