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D0DA-F49E-4F3A-8785-64AC7EFE3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944FE-B2AC-498A-9E56-BB8BF6068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BC540-18C8-414B-A6CA-716C0A15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6B81-416C-4B8F-AAED-C324E1167EC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52949-7120-4B65-9A48-39BDEFA3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E9EF-1B9D-4F79-B818-9A9AC9AF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0921-0DC0-4C9C-8437-F0B535A2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8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DCEA-E4B8-496C-AC1F-7D8FEF90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A09C9-901E-45BB-B7D3-A2656D0C4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ACDF-ECDB-4EF6-951C-ACABB9E2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6B81-416C-4B8F-AAED-C324E1167EC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9C6C5-AA18-4D5E-9FD0-FBCBDEE1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A1CA1-7CA6-4505-B18B-ECF3F3E2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0921-0DC0-4C9C-8437-F0B535A2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6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4B058-BB80-4703-9D2B-EF18F5B75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A98E5-AE83-433A-9DF4-B464153FC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99606-FA5C-411D-A77B-121133D8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6B81-416C-4B8F-AAED-C324E1167EC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2CB2A-0FFB-49BC-AE45-A77B1182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0A23E-0E9B-4456-81FC-2E2D48B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0921-0DC0-4C9C-8437-F0B535A2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9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D2A9-19DC-4601-A5EC-64714E98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A0DF-2F66-4459-82B9-15B5F83AD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F624-EB1A-44CC-BC2C-5A0AE158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6B81-416C-4B8F-AAED-C324E1167EC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A64CB-6BA4-4795-95BC-EE2C4057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4A9E-09C9-4B0A-82D2-9124AC6D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0921-0DC0-4C9C-8437-F0B535A2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E376-4A0C-4A02-8ECA-398044D0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83C6-9693-4546-9638-519E74E8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9EA12-BA6B-433E-AC34-78811662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6B81-416C-4B8F-AAED-C324E1167EC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AC899-959A-4A34-A452-A7AB9F5F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0D55B-D803-49D5-90DC-1B4BB89F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0921-0DC0-4C9C-8437-F0B535A2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0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C5E5-150C-486E-B3C2-B2B65A54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B2AB-B04C-4D5F-BE8F-AA049E1DB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8228C-0AAA-41B0-B732-4B7E3DBB9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20021-CFFE-4B4D-8555-5D6ADC15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6B81-416C-4B8F-AAED-C324E1167EC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66D45-F1B0-4C79-8626-199D9A1B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395D2-ADD1-46AD-83A3-3816B7DC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0921-0DC0-4C9C-8437-F0B535A2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3DCA-CC79-452D-AFDA-E685FAE4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D6BE1-0286-46C9-A9E7-2747315B9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79A0D-D8CA-41B2-A616-97FB3EA51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8EF78-78C2-4760-9CA9-51E135A62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BCACD-47FD-4AEC-BD6D-8039E9DFA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99711-1135-4BE1-908B-80F6C719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6B81-416C-4B8F-AAED-C324E1167EC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7ADC4-40BC-42E9-8EB7-CF1BA3E7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9942F-7D9E-4964-92E3-53A0CB17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0921-0DC0-4C9C-8437-F0B535A2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0962-7F3D-41C6-AF43-573D34B1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5D0E9-E649-441A-83A4-7AF65A80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6B81-416C-4B8F-AAED-C324E1167EC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8F043-2769-40E7-A63E-D4C86C35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8AF79-894A-4A84-8693-5DEAE635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0921-0DC0-4C9C-8437-F0B535A2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1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C84BE-FAC7-4300-B862-AD78936F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6B81-416C-4B8F-AAED-C324E1167EC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B02D0-A6DF-40F4-80CF-CCE7F9D7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16453-3B83-4AB6-B7F7-4F1F94F7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0921-0DC0-4C9C-8437-F0B535A2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1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D078-BD9C-4BBF-80E3-88D862B9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1EE3-C6A3-4CAE-998F-630D5D2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E83F5-3CBB-49E8-9D92-F12F9F234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D2DA0-52CF-4FA7-9125-446B85B3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6B81-416C-4B8F-AAED-C324E1167EC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BA020-3F4F-4052-B03C-8C8DCF8A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9B14-ACEB-4EE2-B7CB-0F54D7A7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0921-0DC0-4C9C-8437-F0B535A2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0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2877-3CA4-46B4-9295-ED2F7AEC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B14C0-17BA-42B6-9D30-16D205C71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9B471-1B4A-4998-98A8-C6075EDBC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BB034-9759-4206-8F32-5E9E3DD2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6B81-416C-4B8F-AAED-C324E1167EC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FB375-9858-4C30-9D10-48D88380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DE6B3-066D-4B2F-A7A3-7F2CFA19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0921-0DC0-4C9C-8437-F0B535A2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7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39E24-C2C8-423C-A972-CF605C13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92613-11BB-4B7D-927B-7CE594BD7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D390-CAAB-42C4-809B-E5DE6E877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26B81-416C-4B8F-AAED-C324E1167EC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DAB8-3077-4FCD-B77E-1C6D1FF06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0BF2-FCA4-461B-9564-357C75323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00921-0DC0-4C9C-8437-F0B535A2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3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CC24D-005F-45EF-80C1-9F79CB09BC7D}"/>
              </a:ext>
            </a:extLst>
          </p:cNvPr>
          <p:cNvCxnSpPr>
            <a:cxnSpLocks/>
          </p:cNvCxnSpPr>
          <p:nvPr/>
        </p:nvCxnSpPr>
        <p:spPr>
          <a:xfrm>
            <a:off x="2611209" y="5366510"/>
            <a:ext cx="696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E24DBF5-017D-4BF6-9634-E992AE757BF6}"/>
              </a:ext>
            </a:extLst>
          </p:cNvPr>
          <p:cNvSpPr/>
          <p:nvPr/>
        </p:nvSpPr>
        <p:spPr>
          <a:xfrm>
            <a:off x="6278235" y="3516202"/>
            <a:ext cx="1780110" cy="185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Compliers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D9811-45F2-44F4-9BB6-3AC46DB5D61A}"/>
              </a:ext>
            </a:extLst>
          </p:cNvPr>
          <p:cNvSpPr txBox="1"/>
          <p:nvPr/>
        </p:nvSpPr>
        <p:spPr>
          <a:xfrm>
            <a:off x="6734789" y="5366510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84ACF-5B74-40B6-8A44-BC69EA793532}"/>
              </a:ext>
            </a:extLst>
          </p:cNvPr>
          <p:cNvSpPr txBox="1"/>
          <p:nvPr/>
        </p:nvSpPr>
        <p:spPr>
          <a:xfrm>
            <a:off x="4559412" y="5366510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F5B12-9B3E-4D04-885A-F23F4C9693D2}"/>
              </a:ext>
            </a:extLst>
          </p:cNvPr>
          <p:cNvSpPr/>
          <p:nvPr/>
        </p:nvSpPr>
        <p:spPr>
          <a:xfrm>
            <a:off x="6278235" y="2705494"/>
            <a:ext cx="1780110" cy="9762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Always takers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DAB93E-85B7-4B67-8001-316A71ACF299}"/>
              </a:ext>
            </a:extLst>
          </p:cNvPr>
          <p:cNvSpPr/>
          <p:nvPr/>
        </p:nvSpPr>
        <p:spPr>
          <a:xfrm>
            <a:off x="6278235" y="1894786"/>
            <a:ext cx="1780110" cy="9762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Never takers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D3288-F46C-45F2-AC25-E9E3F7A1C207}"/>
              </a:ext>
            </a:extLst>
          </p:cNvPr>
          <p:cNvSpPr/>
          <p:nvPr/>
        </p:nvSpPr>
        <p:spPr>
          <a:xfrm>
            <a:off x="6278234" y="1296183"/>
            <a:ext cx="1780110" cy="7208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Defiers</a:t>
            </a:r>
            <a:endParaRPr lang="en-US" sz="1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7EED8-623F-42F6-80B3-B56C1C9769E3}"/>
              </a:ext>
            </a:extLst>
          </p:cNvPr>
          <p:cNvSpPr/>
          <p:nvPr/>
        </p:nvSpPr>
        <p:spPr>
          <a:xfrm>
            <a:off x="3987520" y="3516202"/>
            <a:ext cx="1780110" cy="185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Compliers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1E447-85E6-495A-865A-00DC31F5698F}"/>
              </a:ext>
            </a:extLst>
          </p:cNvPr>
          <p:cNvSpPr/>
          <p:nvPr/>
        </p:nvSpPr>
        <p:spPr>
          <a:xfrm>
            <a:off x="3987520" y="2705494"/>
            <a:ext cx="1780110" cy="9762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Always takers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9933A7-A268-46D0-88FA-8E2E7D1C443D}"/>
              </a:ext>
            </a:extLst>
          </p:cNvPr>
          <p:cNvSpPr/>
          <p:nvPr/>
        </p:nvSpPr>
        <p:spPr>
          <a:xfrm>
            <a:off x="3987520" y="1894786"/>
            <a:ext cx="1780110" cy="9762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Never takers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93213-ABB6-411F-A94D-DB5E9DEAAAE5}"/>
              </a:ext>
            </a:extLst>
          </p:cNvPr>
          <p:cNvSpPr/>
          <p:nvPr/>
        </p:nvSpPr>
        <p:spPr>
          <a:xfrm>
            <a:off x="3987519" y="1296183"/>
            <a:ext cx="1780110" cy="7208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Defiers</a:t>
            </a:r>
            <a:endParaRPr lang="en-US" sz="1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42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CC24D-005F-45EF-80C1-9F79CB09BC7D}"/>
              </a:ext>
            </a:extLst>
          </p:cNvPr>
          <p:cNvCxnSpPr>
            <a:cxnSpLocks/>
          </p:cNvCxnSpPr>
          <p:nvPr/>
        </p:nvCxnSpPr>
        <p:spPr>
          <a:xfrm>
            <a:off x="2611209" y="5366510"/>
            <a:ext cx="696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E24DBF5-017D-4BF6-9634-E992AE757BF6}"/>
              </a:ext>
            </a:extLst>
          </p:cNvPr>
          <p:cNvSpPr/>
          <p:nvPr/>
        </p:nvSpPr>
        <p:spPr>
          <a:xfrm>
            <a:off x="6278235" y="3516202"/>
            <a:ext cx="1780110" cy="185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Compliers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D9811-45F2-44F4-9BB6-3AC46DB5D61A}"/>
              </a:ext>
            </a:extLst>
          </p:cNvPr>
          <p:cNvSpPr txBox="1"/>
          <p:nvPr/>
        </p:nvSpPr>
        <p:spPr>
          <a:xfrm>
            <a:off x="6734789" y="5366510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84ACF-5B74-40B6-8A44-BC69EA793532}"/>
              </a:ext>
            </a:extLst>
          </p:cNvPr>
          <p:cNvSpPr txBox="1"/>
          <p:nvPr/>
        </p:nvSpPr>
        <p:spPr>
          <a:xfrm>
            <a:off x="4559412" y="5366510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F5B12-9B3E-4D04-885A-F23F4C9693D2}"/>
              </a:ext>
            </a:extLst>
          </p:cNvPr>
          <p:cNvSpPr/>
          <p:nvPr/>
        </p:nvSpPr>
        <p:spPr>
          <a:xfrm>
            <a:off x="6278235" y="2705494"/>
            <a:ext cx="1780110" cy="9762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Always takers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DAB93E-85B7-4B67-8001-316A71ACF299}"/>
              </a:ext>
            </a:extLst>
          </p:cNvPr>
          <p:cNvSpPr/>
          <p:nvPr/>
        </p:nvSpPr>
        <p:spPr>
          <a:xfrm>
            <a:off x="6278235" y="1894786"/>
            <a:ext cx="1780110" cy="9762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Never takers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D3288-F46C-45F2-AC25-E9E3F7A1C207}"/>
              </a:ext>
            </a:extLst>
          </p:cNvPr>
          <p:cNvSpPr/>
          <p:nvPr/>
        </p:nvSpPr>
        <p:spPr>
          <a:xfrm>
            <a:off x="6278234" y="1296183"/>
            <a:ext cx="1780110" cy="7208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 err="1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Defiers</a:t>
            </a:r>
            <a:endParaRPr lang="en-US" sz="1400" strike="sngStrike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7EED8-623F-42F6-80B3-B56C1C9769E3}"/>
              </a:ext>
            </a:extLst>
          </p:cNvPr>
          <p:cNvSpPr/>
          <p:nvPr/>
        </p:nvSpPr>
        <p:spPr>
          <a:xfrm>
            <a:off x="3987520" y="3516202"/>
            <a:ext cx="1780110" cy="185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Compliers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1E447-85E6-495A-865A-00DC31F5698F}"/>
              </a:ext>
            </a:extLst>
          </p:cNvPr>
          <p:cNvSpPr/>
          <p:nvPr/>
        </p:nvSpPr>
        <p:spPr>
          <a:xfrm>
            <a:off x="3987520" y="2705494"/>
            <a:ext cx="1780110" cy="9762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Always takers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9933A7-A268-46D0-88FA-8E2E7D1C443D}"/>
              </a:ext>
            </a:extLst>
          </p:cNvPr>
          <p:cNvSpPr/>
          <p:nvPr/>
        </p:nvSpPr>
        <p:spPr>
          <a:xfrm>
            <a:off x="3987520" y="1894786"/>
            <a:ext cx="1780110" cy="9762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Never takers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93213-ABB6-411F-A94D-DB5E9DEAAAE5}"/>
              </a:ext>
            </a:extLst>
          </p:cNvPr>
          <p:cNvSpPr/>
          <p:nvPr/>
        </p:nvSpPr>
        <p:spPr>
          <a:xfrm>
            <a:off x="3987519" y="1296183"/>
            <a:ext cx="1780110" cy="7208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 err="1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Defiers</a:t>
            </a:r>
            <a:endParaRPr lang="en-US" sz="1400" strike="sngStrike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83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CC24D-005F-45EF-80C1-9F79CB09BC7D}"/>
              </a:ext>
            </a:extLst>
          </p:cNvPr>
          <p:cNvCxnSpPr>
            <a:cxnSpLocks/>
          </p:cNvCxnSpPr>
          <p:nvPr/>
        </p:nvCxnSpPr>
        <p:spPr>
          <a:xfrm>
            <a:off x="2611209" y="5366510"/>
            <a:ext cx="696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E24DBF5-017D-4BF6-9634-E992AE757BF6}"/>
              </a:ext>
            </a:extLst>
          </p:cNvPr>
          <p:cNvSpPr/>
          <p:nvPr/>
        </p:nvSpPr>
        <p:spPr>
          <a:xfrm>
            <a:off x="6278235" y="3516202"/>
            <a:ext cx="1780110" cy="185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Compliers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D9811-45F2-44F4-9BB6-3AC46DB5D61A}"/>
              </a:ext>
            </a:extLst>
          </p:cNvPr>
          <p:cNvSpPr txBox="1"/>
          <p:nvPr/>
        </p:nvSpPr>
        <p:spPr>
          <a:xfrm>
            <a:off x="6734789" y="5366510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84ACF-5B74-40B6-8A44-BC69EA793532}"/>
              </a:ext>
            </a:extLst>
          </p:cNvPr>
          <p:cNvSpPr txBox="1"/>
          <p:nvPr/>
        </p:nvSpPr>
        <p:spPr>
          <a:xfrm>
            <a:off x="4559412" y="5366510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F5B12-9B3E-4D04-885A-F23F4C9693D2}"/>
              </a:ext>
            </a:extLst>
          </p:cNvPr>
          <p:cNvSpPr/>
          <p:nvPr/>
        </p:nvSpPr>
        <p:spPr>
          <a:xfrm>
            <a:off x="6278235" y="2705494"/>
            <a:ext cx="1780110" cy="9762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Always takers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DAB93E-85B7-4B67-8001-316A71ACF299}"/>
              </a:ext>
            </a:extLst>
          </p:cNvPr>
          <p:cNvSpPr/>
          <p:nvPr/>
        </p:nvSpPr>
        <p:spPr>
          <a:xfrm>
            <a:off x="6278235" y="1894786"/>
            <a:ext cx="1780110" cy="9762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Never takers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D3288-F46C-45F2-AC25-E9E3F7A1C207}"/>
              </a:ext>
            </a:extLst>
          </p:cNvPr>
          <p:cNvSpPr/>
          <p:nvPr/>
        </p:nvSpPr>
        <p:spPr>
          <a:xfrm>
            <a:off x="6278234" y="1296183"/>
            <a:ext cx="1780110" cy="7208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 err="1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Defiers</a:t>
            </a:r>
            <a:endParaRPr lang="en-US" sz="1400" strike="sngStrike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7EED8-623F-42F6-80B3-B56C1C9769E3}"/>
              </a:ext>
            </a:extLst>
          </p:cNvPr>
          <p:cNvSpPr/>
          <p:nvPr/>
        </p:nvSpPr>
        <p:spPr>
          <a:xfrm>
            <a:off x="3987520" y="3516202"/>
            <a:ext cx="1780110" cy="185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Compliers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1E447-85E6-495A-865A-00DC31F5698F}"/>
              </a:ext>
            </a:extLst>
          </p:cNvPr>
          <p:cNvSpPr/>
          <p:nvPr/>
        </p:nvSpPr>
        <p:spPr>
          <a:xfrm>
            <a:off x="3987520" y="2705494"/>
            <a:ext cx="1780110" cy="9762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Always takers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9933A7-A268-46D0-88FA-8E2E7D1C443D}"/>
              </a:ext>
            </a:extLst>
          </p:cNvPr>
          <p:cNvSpPr/>
          <p:nvPr/>
        </p:nvSpPr>
        <p:spPr>
          <a:xfrm>
            <a:off x="3987520" y="1894786"/>
            <a:ext cx="1780110" cy="9762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Never takers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93213-ABB6-411F-A94D-DB5E9DEAAAE5}"/>
              </a:ext>
            </a:extLst>
          </p:cNvPr>
          <p:cNvSpPr/>
          <p:nvPr/>
        </p:nvSpPr>
        <p:spPr>
          <a:xfrm>
            <a:off x="3987519" y="1296183"/>
            <a:ext cx="1780110" cy="7208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 err="1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Defiers</a:t>
            </a:r>
            <a:endParaRPr lang="en-US" sz="1400" strike="sngStrike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3F79B5-F315-407C-B261-7CB4E71FF0AD}"/>
              </a:ext>
            </a:extLst>
          </p:cNvPr>
          <p:cNvSpPr/>
          <p:nvPr/>
        </p:nvSpPr>
        <p:spPr>
          <a:xfrm>
            <a:off x="6165130" y="3601039"/>
            <a:ext cx="1989056" cy="185030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DC9FCA-BA3A-42EF-9DAF-1735D5669A63}"/>
              </a:ext>
            </a:extLst>
          </p:cNvPr>
          <p:cNvSpPr/>
          <p:nvPr/>
        </p:nvSpPr>
        <p:spPr>
          <a:xfrm>
            <a:off x="6185555" y="1958562"/>
            <a:ext cx="1989056" cy="99730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CC24D-005F-45EF-80C1-9F79CB09BC7D}"/>
              </a:ext>
            </a:extLst>
          </p:cNvPr>
          <p:cNvCxnSpPr>
            <a:cxnSpLocks/>
          </p:cNvCxnSpPr>
          <p:nvPr/>
        </p:nvCxnSpPr>
        <p:spPr>
          <a:xfrm>
            <a:off x="2611209" y="5366510"/>
            <a:ext cx="696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E24DBF5-017D-4BF6-9634-E992AE757BF6}"/>
              </a:ext>
            </a:extLst>
          </p:cNvPr>
          <p:cNvSpPr/>
          <p:nvPr/>
        </p:nvSpPr>
        <p:spPr>
          <a:xfrm>
            <a:off x="6278235" y="3516202"/>
            <a:ext cx="1780110" cy="185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Compliers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D9811-45F2-44F4-9BB6-3AC46DB5D61A}"/>
              </a:ext>
            </a:extLst>
          </p:cNvPr>
          <p:cNvSpPr txBox="1"/>
          <p:nvPr/>
        </p:nvSpPr>
        <p:spPr>
          <a:xfrm>
            <a:off x="6734789" y="5366510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84ACF-5B74-40B6-8A44-BC69EA793532}"/>
              </a:ext>
            </a:extLst>
          </p:cNvPr>
          <p:cNvSpPr txBox="1"/>
          <p:nvPr/>
        </p:nvSpPr>
        <p:spPr>
          <a:xfrm>
            <a:off x="4559412" y="5366510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F5B12-9B3E-4D04-885A-F23F4C9693D2}"/>
              </a:ext>
            </a:extLst>
          </p:cNvPr>
          <p:cNvSpPr/>
          <p:nvPr/>
        </p:nvSpPr>
        <p:spPr>
          <a:xfrm>
            <a:off x="6278235" y="2705494"/>
            <a:ext cx="1780110" cy="9762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Always takers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DAB93E-85B7-4B67-8001-316A71ACF299}"/>
              </a:ext>
            </a:extLst>
          </p:cNvPr>
          <p:cNvSpPr/>
          <p:nvPr/>
        </p:nvSpPr>
        <p:spPr>
          <a:xfrm>
            <a:off x="6278235" y="1894786"/>
            <a:ext cx="1780110" cy="9762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Never takers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D3288-F46C-45F2-AC25-E9E3F7A1C207}"/>
              </a:ext>
            </a:extLst>
          </p:cNvPr>
          <p:cNvSpPr/>
          <p:nvPr/>
        </p:nvSpPr>
        <p:spPr>
          <a:xfrm>
            <a:off x="6278234" y="1296183"/>
            <a:ext cx="1780110" cy="7208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 err="1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Defiers</a:t>
            </a:r>
            <a:endParaRPr lang="en-US" sz="1400" strike="sngStrike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7EED8-623F-42F6-80B3-B56C1C9769E3}"/>
              </a:ext>
            </a:extLst>
          </p:cNvPr>
          <p:cNvSpPr/>
          <p:nvPr/>
        </p:nvSpPr>
        <p:spPr>
          <a:xfrm>
            <a:off x="3987520" y="3516202"/>
            <a:ext cx="1780110" cy="185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Compliers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1E447-85E6-495A-865A-00DC31F5698F}"/>
              </a:ext>
            </a:extLst>
          </p:cNvPr>
          <p:cNvSpPr/>
          <p:nvPr/>
        </p:nvSpPr>
        <p:spPr>
          <a:xfrm>
            <a:off x="3987520" y="2705494"/>
            <a:ext cx="1780110" cy="9762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Always takers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9933A7-A268-46D0-88FA-8E2E7D1C443D}"/>
              </a:ext>
            </a:extLst>
          </p:cNvPr>
          <p:cNvSpPr/>
          <p:nvPr/>
        </p:nvSpPr>
        <p:spPr>
          <a:xfrm>
            <a:off x="3987520" y="1894786"/>
            <a:ext cx="1780110" cy="9762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Never takers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93213-ABB6-411F-A94D-DB5E9DEAAAE5}"/>
              </a:ext>
            </a:extLst>
          </p:cNvPr>
          <p:cNvSpPr/>
          <p:nvPr/>
        </p:nvSpPr>
        <p:spPr>
          <a:xfrm>
            <a:off x="3987519" y="1296183"/>
            <a:ext cx="1780110" cy="7208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 err="1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Defiers</a:t>
            </a:r>
            <a:endParaRPr lang="en-US" sz="1400" strike="sngStrike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3F79B5-F315-407C-B261-7CB4E71FF0AD}"/>
              </a:ext>
            </a:extLst>
          </p:cNvPr>
          <p:cNvSpPr/>
          <p:nvPr/>
        </p:nvSpPr>
        <p:spPr>
          <a:xfrm>
            <a:off x="3902928" y="3606085"/>
            <a:ext cx="1989056" cy="185030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DC9FCA-BA3A-42EF-9DAF-1735D5669A63}"/>
              </a:ext>
            </a:extLst>
          </p:cNvPr>
          <p:cNvSpPr/>
          <p:nvPr/>
        </p:nvSpPr>
        <p:spPr>
          <a:xfrm>
            <a:off x="3899767" y="2789987"/>
            <a:ext cx="1989056" cy="99730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F9112A-48F5-4835-B778-64ECD9410511}"/>
              </a:ext>
            </a:extLst>
          </p:cNvPr>
          <p:cNvSpPr/>
          <p:nvPr/>
        </p:nvSpPr>
        <p:spPr>
          <a:xfrm>
            <a:off x="6165130" y="3601039"/>
            <a:ext cx="1989056" cy="185030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7FD22-1CAE-468B-99F2-610E013BBCDD}"/>
              </a:ext>
            </a:extLst>
          </p:cNvPr>
          <p:cNvSpPr/>
          <p:nvPr/>
        </p:nvSpPr>
        <p:spPr>
          <a:xfrm>
            <a:off x="6185555" y="1958562"/>
            <a:ext cx="1989056" cy="99730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0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CC24D-005F-45EF-80C1-9F79CB09BC7D}"/>
              </a:ext>
            </a:extLst>
          </p:cNvPr>
          <p:cNvCxnSpPr>
            <a:cxnSpLocks/>
          </p:cNvCxnSpPr>
          <p:nvPr/>
        </p:nvCxnSpPr>
        <p:spPr>
          <a:xfrm>
            <a:off x="2611209" y="5366510"/>
            <a:ext cx="696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E24DBF5-017D-4BF6-9634-E992AE757BF6}"/>
              </a:ext>
            </a:extLst>
          </p:cNvPr>
          <p:cNvSpPr/>
          <p:nvPr/>
        </p:nvSpPr>
        <p:spPr>
          <a:xfrm>
            <a:off x="6278235" y="3516202"/>
            <a:ext cx="1780110" cy="185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Compliers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D9811-45F2-44F4-9BB6-3AC46DB5D61A}"/>
              </a:ext>
            </a:extLst>
          </p:cNvPr>
          <p:cNvSpPr txBox="1"/>
          <p:nvPr/>
        </p:nvSpPr>
        <p:spPr>
          <a:xfrm>
            <a:off x="6734789" y="5366510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84ACF-5B74-40B6-8A44-BC69EA793532}"/>
              </a:ext>
            </a:extLst>
          </p:cNvPr>
          <p:cNvSpPr txBox="1"/>
          <p:nvPr/>
        </p:nvSpPr>
        <p:spPr>
          <a:xfrm>
            <a:off x="4559412" y="5366510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F5B12-9B3E-4D04-885A-F23F4C9693D2}"/>
              </a:ext>
            </a:extLst>
          </p:cNvPr>
          <p:cNvSpPr/>
          <p:nvPr/>
        </p:nvSpPr>
        <p:spPr>
          <a:xfrm>
            <a:off x="6278235" y="2705494"/>
            <a:ext cx="1780110" cy="9762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Always takers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DAB93E-85B7-4B67-8001-316A71ACF299}"/>
              </a:ext>
            </a:extLst>
          </p:cNvPr>
          <p:cNvSpPr/>
          <p:nvPr/>
        </p:nvSpPr>
        <p:spPr>
          <a:xfrm>
            <a:off x="6278235" y="1894786"/>
            <a:ext cx="1780110" cy="9762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Never takers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D3288-F46C-45F2-AC25-E9E3F7A1C207}"/>
              </a:ext>
            </a:extLst>
          </p:cNvPr>
          <p:cNvSpPr/>
          <p:nvPr/>
        </p:nvSpPr>
        <p:spPr>
          <a:xfrm>
            <a:off x="6278234" y="1296183"/>
            <a:ext cx="1780110" cy="7208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 err="1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Defiers</a:t>
            </a:r>
            <a:endParaRPr lang="en-US" sz="1400" strike="sngStrike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7EED8-623F-42F6-80B3-B56C1C9769E3}"/>
              </a:ext>
            </a:extLst>
          </p:cNvPr>
          <p:cNvSpPr/>
          <p:nvPr/>
        </p:nvSpPr>
        <p:spPr>
          <a:xfrm>
            <a:off x="3987520" y="3516202"/>
            <a:ext cx="1780110" cy="185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Compliers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1E447-85E6-495A-865A-00DC31F5698F}"/>
              </a:ext>
            </a:extLst>
          </p:cNvPr>
          <p:cNvSpPr/>
          <p:nvPr/>
        </p:nvSpPr>
        <p:spPr>
          <a:xfrm>
            <a:off x="3987520" y="2705494"/>
            <a:ext cx="1780110" cy="9762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Always takers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9933A7-A268-46D0-88FA-8E2E7D1C443D}"/>
              </a:ext>
            </a:extLst>
          </p:cNvPr>
          <p:cNvSpPr/>
          <p:nvPr/>
        </p:nvSpPr>
        <p:spPr>
          <a:xfrm>
            <a:off x="3987520" y="1894786"/>
            <a:ext cx="1780110" cy="9762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Never takers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93213-ABB6-411F-A94D-DB5E9DEAAAE5}"/>
              </a:ext>
            </a:extLst>
          </p:cNvPr>
          <p:cNvSpPr/>
          <p:nvPr/>
        </p:nvSpPr>
        <p:spPr>
          <a:xfrm>
            <a:off x="3987519" y="1296183"/>
            <a:ext cx="1780110" cy="7208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 err="1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Defiers</a:t>
            </a:r>
            <a:endParaRPr lang="en-US" sz="1400" strike="sngStrike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3F79B5-F315-407C-B261-7CB4E71FF0AD}"/>
              </a:ext>
            </a:extLst>
          </p:cNvPr>
          <p:cNvSpPr/>
          <p:nvPr/>
        </p:nvSpPr>
        <p:spPr>
          <a:xfrm>
            <a:off x="3902928" y="3606085"/>
            <a:ext cx="1989056" cy="185030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DC9FCA-BA3A-42EF-9DAF-1735D5669A63}"/>
              </a:ext>
            </a:extLst>
          </p:cNvPr>
          <p:cNvSpPr/>
          <p:nvPr/>
        </p:nvSpPr>
        <p:spPr>
          <a:xfrm>
            <a:off x="3899767" y="2789987"/>
            <a:ext cx="1989056" cy="99730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F9112A-48F5-4835-B778-64ECD9410511}"/>
              </a:ext>
            </a:extLst>
          </p:cNvPr>
          <p:cNvSpPr/>
          <p:nvPr/>
        </p:nvSpPr>
        <p:spPr>
          <a:xfrm>
            <a:off x="6165130" y="3601039"/>
            <a:ext cx="1989056" cy="185030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7FD22-1CAE-468B-99F2-610E013BBCDD}"/>
              </a:ext>
            </a:extLst>
          </p:cNvPr>
          <p:cNvSpPr/>
          <p:nvPr/>
        </p:nvSpPr>
        <p:spPr>
          <a:xfrm>
            <a:off x="6185555" y="1958562"/>
            <a:ext cx="1989056" cy="99730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EA3FFC-23D6-422C-8D95-8068AD7A6F43}"/>
              </a:ext>
            </a:extLst>
          </p:cNvPr>
          <p:cNvSpPr/>
          <p:nvPr/>
        </p:nvSpPr>
        <p:spPr>
          <a:xfrm>
            <a:off x="5881619" y="3116823"/>
            <a:ext cx="240617" cy="25752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5E25736-7F6A-4915-9D87-59738634ADCE}"/>
              </a:ext>
            </a:extLst>
          </p:cNvPr>
          <p:cNvSpPr/>
          <p:nvPr/>
        </p:nvSpPr>
        <p:spPr>
          <a:xfrm rot="10800000">
            <a:off x="5882048" y="2302571"/>
            <a:ext cx="240617" cy="25752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2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52B161-DAC4-48E0-94E7-386D7A467926}"/>
              </a:ext>
            </a:extLst>
          </p:cNvPr>
          <p:cNvSpPr/>
          <p:nvPr/>
        </p:nvSpPr>
        <p:spPr>
          <a:xfrm>
            <a:off x="3411464" y="2332426"/>
            <a:ext cx="1178560" cy="853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13EF7-C134-4DBD-BA2E-B13A69B2385A}"/>
              </a:ext>
            </a:extLst>
          </p:cNvPr>
          <p:cNvSpPr/>
          <p:nvPr/>
        </p:nvSpPr>
        <p:spPr>
          <a:xfrm>
            <a:off x="1181344" y="2332426"/>
            <a:ext cx="1178560" cy="853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Treatment take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F1AC43-552E-4A0E-B977-41449C6F937C}"/>
              </a:ext>
            </a:extLst>
          </p:cNvPr>
          <p:cNvSpPr/>
          <p:nvPr/>
        </p:nvSpPr>
        <p:spPr>
          <a:xfrm>
            <a:off x="1181344" y="3846266"/>
            <a:ext cx="1178560" cy="853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Treatment offer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FC0BFF-08F3-43CD-B42F-930E5B8549C5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1770624" y="3185866"/>
            <a:ext cx="0" cy="66040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933BD-1847-47BA-AE95-A2B019CCC1BD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359904" y="2759146"/>
            <a:ext cx="1051560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6D2DD2-EC60-4FEC-9A7C-24E1C16FF4BA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2359904" y="3185866"/>
            <a:ext cx="1640840" cy="1087120"/>
          </a:xfrm>
          <a:prstGeom prst="straightConnector1">
            <a:avLst/>
          </a:prstGeom>
          <a:ln w="19050"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F29E9E-167F-4A37-B7DC-47673F8EA135}"/>
              </a:ext>
            </a:extLst>
          </p:cNvPr>
          <p:cNvSpPr txBox="1"/>
          <p:nvPr/>
        </p:nvSpPr>
        <p:spPr>
          <a:xfrm>
            <a:off x="1345728" y="3331400"/>
            <a:ext cx="6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A4ED8-100D-4FFE-99BD-D8E0B174F9AF}"/>
              </a:ext>
            </a:extLst>
          </p:cNvPr>
          <p:cNvSpPr txBox="1"/>
          <p:nvPr/>
        </p:nvSpPr>
        <p:spPr>
          <a:xfrm>
            <a:off x="2648836" y="2376412"/>
            <a:ext cx="6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016F6-BC91-40D6-8751-E0C8DD19C22C}"/>
              </a:ext>
            </a:extLst>
          </p:cNvPr>
          <p:cNvSpPr txBox="1"/>
          <p:nvPr/>
        </p:nvSpPr>
        <p:spPr>
          <a:xfrm>
            <a:off x="2790391" y="3363761"/>
            <a:ext cx="6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FFCEB1-8182-41BB-B5B2-534B937CD85C}"/>
              </a:ext>
            </a:extLst>
          </p:cNvPr>
          <p:cNvSpPr/>
          <p:nvPr/>
        </p:nvSpPr>
        <p:spPr>
          <a:xfrm>
            <a:off x="7871704" y="2332426"/>
            <a:ext cx="1178560" cy="853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D8766C-1B02-47F5-8E67-1549D8616D9E}"/>
              </a:ext>
            </a:extLst>
          </p:cNvPr>
          <p:cNvSpPr/>
          <p:nvPr/>
        </p:nvSpPr>
        <p:spPr>
          <a:xfrm>
            <a:off x="5641584" y="2332426"/>
            <a:ext cx="1178560" cy="853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FE2F8C-1AAC-4137-9E53-D25F401673C7}"/>
              </a:ext>
            </a:extLst>
          </p:cNvPr>
          <p:cNvSpPr/>
          <p:nvPr/>
        </p:nvSpPr>
        <p:spPr>
          <a:xfrm>
            <a:off x="5641584" y="3846266"/>
            <a:ext cx="1178560" cy="853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Instrument (Z)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D9C408-4228-4230-828E-DA539C7657C8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6230864" y="3185866"/>
            <a:ext cx="0" cy="66040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B196C0-F02C-443C-87D1-07D51FBD901A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6820144" y="2759146"/>
            <a:ext cx="1051560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021F7D-9816-4F26-A9DA-B34A8F419FE9}"/>
              </a:ext>
            </a:extLst>
          </p:cNvPr>
          <p:cNvCxnSpPr>
            <a:stCxn id="16" idx="3"/>
            <a:endCxn id="14" idx="2"/>
          </p:cNvCxnSpPr>
          <p:nvPr/>
        </p:nvCxnSpPr>
        <p:spPr>
          <a:xfrm flipV="1">
            <a:off x="6820144" y="3185866"/>
            <a:ext cx="1640840" cy="1087120"/>
          </a:xfrm>
          <a:prstGeom prst="straightConnector1">
            <a:avLst/>
          </a:prstGeom>
          <a:ln w="19050"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23AEDD-15CA-4E2D-9FE0-1EEC8D863AF9}"/>
              </a:ext>
            </a:extLst>
          </p:cNvPr>
          <p:cNvSpPr txBox="1"/>
          <p:nvPr/>
        </p:nvSpPr>
        <p:spPr>
          <a:xfrm>
            <a:off x="5805968" y="3331400"/>
            <a:ext cx="6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F9B88-0D97-40CF-A720-0EF3DDE74886}"/>
              </a:ext>
            </a:extLst>
          </p:cNvPr>
          <p:cNvSpPr txBox="1"/>
          <p:nvPr/>
        </p:nvSpPr>
        <p:spPr>
          <a:xfrm>
            <a:off x="7109076" y="2376412"/>
            <a:ext cx="6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351CF-56EF-4674-B4A1-83207A34EE6E}"/>
              </a:ext>
            </a:extLst>
          </p:cNvPr>
          <p:cNvSpPr txBox="1"/>
          <p:nvPr/>
        </p:nvSpPr>
        <p:spPr>
          <a:xfrm>
            <a:off x="7250631" y="3363761"/>
            <a:ext cx="6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8056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120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Noto Sans JP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Francis Howard L.</dc:creator>
  <cp:lastModifiedBy>Huang, Francis Howard L.</cp:lastModifiedBy>
  <cp:revision>7</cp:revision>
  <dcterms:created xsi:type="dcterms:W3CDTF">2019-09-14T00:25:37Z</dcterms:created>
  <dcterms:modified xsi:type="dcterms:W3CDTF">2019-09-15T03:56:32Z</dcterms:modified>
</cp:coreProperties>
</file>