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2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2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9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2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85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ECBD-872A-4504-A641-A42C97932560}" type="datetimeFigureOut">
              <a:rPr lang="en-GB" smtClean="0"/>
              <a:t>08/03/2019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/>
          <a:lstStyle/>
          <a:p>
            <a:r>
              <a:rPr lang="en-US" dirty="0" smtClean="0"/>
              <a:t>Design of orchestrator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Implementation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Readout of kernel memory to monitor the status of threads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Tracing of performance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Icinga2 monitoring system gathers system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Container data is collected in </a:t>
            </a:r>
            <a:r>
              <a:rPr lang="en-US" dirty="0"/>
              <a:t>a time series database (</a:t>
            </a:r>
            <a:r>
              <a:rPr lang="en-US" dirty="0" smtClean="0"/>
              <a:t>Graphite). Graphite is interfaced </a:t>
            </a:r>
            <a:r>
              <a:rPr lang="en-US" dirty="0"/>
              <a:t>directly with </a:t>
            </a:r>
            <a:r>
              <a:rPr lang="en-US" dirty="0" err="1"/>
              <a:t>Icinga</a:t>
            </a:r>
            <a:r>
              <a:rPr lang="en-US" dirty="0"/>
              <a:t> through a plugin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is read and displayed in a web interface (</a:t>
            </a:r>
            <a:r>
              <a:rPr lang="en-US" dirty="0" err="1" smtClean="0"/>
              <a:t>Grafana</a:t>
            </a:r>
            <a:r>
              <a:rPr lang="en-US" dirty="0" smtClean="0"/>
              <a:t>, in picture)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787" y="2057400"/>
            <a:ext cx="5617492" cy="2999898"/>
          </a:xfrm>
        </p:spPr>
      </p:pic>
    </p:spTree>
    <p:extLst>
      <p:ext uri="{BB962C8B-B14F-4D97-AF65-F5344CB8AC3E}">
        <p14:creationId xmlns:p14="http://schemas.microsoft.com/office/powerpoint/2010/main" val="337342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 anchor="t">
            <a:normAutofit/>
          </a:bodyPr>
          <a:lstStyle/>
          <a:p>
            <a:r>
              <a:rPr lang="en-GB" dirty="0" smtClean="0"/>
              <a:t>Monitoring of active containers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119912"/>
            <a:ext cx="10058400" cy="3913418"/>
          </a:xfrm>
          <a:prstGeom prst="rect">
            <a:avLst/>
          </a:prstGeom>
        </p:spPr>
      </p:pic>
      <p:sp>
        <p:nvSpPr>
          <p:cNvPr id="4" name="Text Placeholder 16"/>
          <p:cNvSpPr>
            <a:spLocks noGrp="1"/>
          </p:cNvSpPr>
          <p:nvPr>
            <p:ph type="body" sz="half" idx="2"/>
          </p:nvPr>
        </p:nvSpPr>
        <p:spPr>
          <a:xfrm>
            <a:off x="5650786" y="457200"/>
            <a:ext cx="5247401" cy="1600200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Keeps an updated list of the running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Acquires performance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Maintains a history of the runtime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62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 anchor="t"/>
          <a:lstStyle/>
          <a:p>
            <a:r>
              <a:rPr lang="en-US" dirty="0" smtClean="0"/>
              <a:t>Managing of active containers</a:t>
            </a:r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057400"/>
            <a:ext cx="10058400" cy="3815255"/>
          </a:xfrm>
          <a:prstGeom prst="rect">
            <a:avLst/>
          </a:prstGeom>
        </p:spPr>
      </p:pic>
      <p:sp>
        <p:nvSpPr>
          <p:cNvPr id="14" name="Text Placeholder 16"/>
          <p:cNvSpPr>
            <a:spLocks noGrp="1"/>
          </p:cNvSpPr>
          <p:nvPr>
            <p:ph type="body" sz="half" idx="2"/>
          </p:nvPr>
        </p:nvSpPr>
        <p:spPr>
          <a:xfrm>
            <a:off x="5650786" y="457200"/>
            <a:ext cx="5247401" cy="1600200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Reads and stores configuration as parameter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un runtime data, verifies operation limits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If exceeded, reorganizes task’s resource assignment</a:t>
            </a:r>
          </a:p>
        </p:txBody>
      </p:sp>
    </p:spTree>
    <p:extLst>
      <p:ext uri="{BB962C8B-B14F-4D97-AF65-F5344CB8AC3E}">
        <p14:creationId xmlns:p14="http://schemas.microsoft.com/office/powerpoint/2010/main" val="6001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 anchor="t"/>
          <a:lstStyle/>
          <a:p>
            <a:r>
              <a:rPr lang="en-GB" dirty="0" smtClean="0"/>
              <a:t>Report and tracing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88" y="2063578"/>
            <a:ext cx="10058400" cy="2728921"/>
          </a:xfrm>
          <a:prstGeom prst="rect">
            <a:avLst/>
          </a:prstGeom>
        </p:spPr>
      </p:pic>
      <p:sp>
        <p:nvSpPr>
          <p:cNvPr id="13" name="Text Placeholder 16"/>
          <p:cNvSpPr>
            <a:spLocks noGrp="1"/>
          </p:cNvSpPr>
          <p:nvPr>
            <p:ph type="body" sz="half" idx="2"/>
          </p:nvPr>
        </p:nvSpPr>
        <p:spPr>
          <a:xfrm>
            <a:off x="5650786" y="457200"/>
            <a:ext cx="5247401" cy="1600200"/>
          </a:xfrm>
        </p:spPr>
        <p:txBody>
          <a:bodyPr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Keeps connection with </a:t>
            </a:r>
            <a:r>
              <a:rPr lang="en-US" dirty="0" err="1" smtClean="0"/>
              <a:t>Icinga</a:t>
            </a:r>
            <a:r>
              <a:rPr lang="en-US" dirty="0" smtClean="0"/>
              <a:t> monitoring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Updates the service with changes and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Responds to external input</a:t>
            </a:r>
          </a:p>
        </p:txBody>
      </p:sp>
    </p:spTree>
    <p:extLst>
      <p:ext uri="{BB962C8B-B14F-4D97-AF65-F5344CB8AC3E}">
        <p14:creationId xmlns:p14="http://schemas.microsoft.com/office/powerpoint/2010/main" val="114117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Design of orchestrator  Implementation</vt:lpstr>
      <vt:lpstr>Monitoring of active containers</vt:lpstr>
      <vt:lpstr>Managing of active containers</vt:lpstr>
      <vt:lpstr>Report and tracing</vt:lpstr>
    </vt:vector>
  </TitlesOfParts>
  <Company>Scientific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Hofer Florian (Student Com15)</dc:creator>
  <cp:lastModifiedBy>Hofer Florian (Student Com15)</cp:lastModifiedBy>
  <cp:revision>68</cp:revision>
  <dcterms:created xsi:type="dcterms:W3CDTF">2018-08-03T21:38:34Z</dcterms:created>
  <dcterms:modified xsi:type="dcterms:W3CDTF">2019-03-08T06:43:51Z</dcterms:modified>
</cp:coreProperties>
</file>