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2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2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9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2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85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ECBD-872A-4504-A641-A42C97932560}" type="datetimeFigureOut">
              <a:rPr lang="en-GB" smtClean="0"/>
              <a:t>03/12/2018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Comparison Kubernetes vs. Orchestrator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Kubernetes: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Allocates pods (and their containers) on nodes based on the required resources and/or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Limits the maximum CPU-time and memory of a container and a pod according to static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May reallocate a pod’s container to an </a:t>
            </a:r>
            <a:r>
              <a:rPr lang="en-US" dirty="0" smtClean="0"/>
              <a:t>other node if needed</a:t>
            </a:r>
            <a:endParaRPr lang="en-US" dirty="0" smtClean="0"/>
          </a:p>
          <a:p>
            <a:r>
              <a:rPr lang="en-US" dirty="0" smtClean="0"/>
              <a:t>Orchestrator: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Manages containers on local resources (CPU scheduling)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Monitors real-time behavior and reallocates local resources during runtime if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Tries to manage CPU-time on a node while keeping low firing latency for real-time applications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54" y="1601274"/>
            <a:ext cx="5378539" cy="3002881"/>
          </a:xfrm>
        </p:spPr>
      </p:pic>
      <p:pic>
        <p:nvPicPr>
          <p:cNvPr id="10" name="Picture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54" y="4604155"/>
            <a:ext cx="4284000" cy="1049580"/>
          </a:xfrm>
          <a:prstGeom prst="rect">
            <a:avLst/>
          </a:prstGeom>
          <a:effectLst>
            <a:glow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26180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Comparison Kubernetes vs. Orchestrator  </vt:lpstr>
    </vt:vector>
  </TitlesOfParts>
  <Company>Scientific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Hofer Florian (Student Com15)</dc:creator>
  <cp:lastModifiedBy>Hofer Florian (Student Com15)</cp:lastModifiedBy>
  <cp:revision>37</cp:revision>
  <dcterms:created xsi:type="dcterms:W3CDTF">2018-08-03T21:38:34Z</dcterms:created>
  <dcterms:modified xsi:type="dcterms:W3CDTF">2018-12-03T08:47:21Z</dcterms:modified>
</cp:coreProperties>
</file>