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notesMasterIdLst>
    <p:notesMasterId r:id="rId20"/>
  </p:notesMasterIdLst>
  <p:sldIdLst>
    <p:sldId id="272" r:id="rId4"/>
    <p:sldId id="27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-344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5D8E0-E163-43D5-B8DA-56EC11060237}" type="datetimeFigureOut">
              <a:rPr lang="en-IN" smtClean="0"/>
              <a:t>08-10-2018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C2D45-AF00-40E1-804A-B0B2BE6B66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50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:notes"/>
          <p:cNvSpPr txBox="1">
            <a:spLocks noGrp="1"/>
          </p:cNvSpPr>
          <p:nvPr>
            <p:ph type="body" idx="1"/>
          </p:nvPr>
        </p:nvSpPr>
        <p:spPr>
          <a:xfrm>
            <a:off x="230032" y="4308899"/>
            <a:ext cx="6397937" cy="4079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204" name="Google Shape;2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42133f044b_0_2:notes"/>
          <p:cNvSpPr txBox="1">
            <a:spLocks noGrp="1"/>
          </p:cNvSpPr>
          <p:nvPr>
            <p:ph type="body" idx="1"/>
          </p:nvPr>
        </p:nvSpPr>
        <p:spPr>
          <a:xfrm>
            <a:off x="230031" y="4308899"/>
            <a:ext cx="6397986" cy="40791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460" name="Google Shape;460;g42133f044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42133f044b_0_19:notes"/>
          <p:cNvSpPr txBox="1">
            <a:spLocks noGrp="1"/>
          </p:cNvSpPr>
          <p:nvPr>
            <p:ph type="body" idx="1"/>
          </p:nvPr>
        </p:nvSpPr>
        <p:spPr>
          <a:xfrm>
            <a:off x="230031" y="4308899"/>
            <a:ext cx="6397986" cy="40791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470" name="Google Shape;470;g42133f044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42133f044b_0_41:notes"/>
          <p:cNvSpPr txBox="1">
            <a:spLocks noGrp="1"/>
          </p:cNvSpPr>
          <p:nvPr>
            <p:ph type="body" idx="1"/>
          </p:nvPr>
        </p:nvSpPr>
        <p:spPr>
          <a:xfrm>
            <a:off x="230031" y="4308899"/>
            <a:ext cx="6397986" cy="40791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479" name="Google Shape;479;g42133f044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42133f044b_0_62:notes"/>
          <p:cNvSpPr txBox="1">
            <a:spLocks noGrp="1"/>
          </p:cNvSpPr>
          <p:nvPr>
            <p:ph type="body" idx="1"/>
          </p:nvPr>
        </p:nvSpPr>
        <p:spPr>
          <a:xfrm>
            <a:off x="230031" y="4308899"/>
            <a:ext cx="6397986" cy="40791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487" name="Google Shape;487;g42133f044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42133f044b_0_55:notes"/>
          <p:cNvSpPr txBox="1">
            <a:spLocks noGrp="1"/>
          </p:cNvSpPr>
          <p:nvPr>
            <p:ph type="body" idx="1"/>
          </p:nvPr>
        </p:nvSpPr>
        <p:spPr>
          <a:xfrm>
            <a:off x="230031" y="4308899"/>
            <a:ext cx="6397986" cy="407917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497" name="Google Shape;497;g42133f044b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 txBox="1">
            <a:spLocks noGrp="1"/>
          </p:cNvSpPr>
          <p:nvPr>
            <p:ph type="body" idx="1"/>
          </p:nvPr>
        </p:nvSpPr>
        <p:spPr>
          <a:xfrm>
            <a:off x="230032" y="4308899"/>
            <a:ext cx="6397937" cy="4079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230032" y="4308899"/>
            <a:ext cx="6397937" cy="4079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9:notes"/>
          <p:cNvSpPr txBox="1">
            <a:spLocks noGrp="1"/>
          </p:cNvSpPr>
          <p:nvPr>
            <p:ph type="body" idx="1"/>
          </p:nvPr>
        </p:nvSpPr>
        <p:spPr>
          <a:xfrm>
            <a:off x="230032" y="4308899"/>
            <a:ext cx="6397937" cy="4079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345" name="Google Shape;34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>
            <a:spLocks noGrp="1"/>
          </p:cNvSpPr>
          <p:nvPr>
            <p:ph type="body" idx="1"/>
          </p:nvPr>
        </p:nvSpPr>
        <p:spPr>
          <a:xfrm>
            <a:off x="230032" y="4308899"/>
            <a:ext cx="6397937" cy="4079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:notes"/>
          <p:cNvSpPr txBox="1">
            <a:spLocks noGrp="1"/>
          </p:cNvSpPr>
          <p:nvPr>
            <p:ph type="body" idx="1"/>
          </p:nvPr>
        </p:nvSpPr>
        <p:spPr>
          <a:xfrm>
            <a:off x="230032" y="4308899"/>
            <a:ext cx="6397937" cy="4079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411" name="Google Shape;41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:notes"/>
          <p:cNvSpPr txBox="1">
            <a:spLocks noGrp="1"/>
          </p:cNvSpPr>
          <p:nvPr>
            <p:ph type="body" idx="1"/>
          </p:nvPr>
        </p:nvSpPr>
        <p:spPr>
          <a:xfrm>
            <a:off x="230032" y="4308899"/>
            <a:ext cx="6397937" cy="4079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425" name="Google Shape;42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7:notes"/>
          <p:cNvSpPr txBox="1">
            <a:spLocks noGrp="1"/>
          </p:cNvSpPr>
          <p:nvPr>
            <p:ph type="body" idx="1"/>
          </p:nvPr>
        </p:nvSpPr>
        <p:spPr>
          <a:xfrm>
            <a:off x="230032" y="4308899"/>
            <a:ext cx="6397937" cy="4079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442" name="Google Shape;44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8:notes"/>
          <p:cNvSpPr txBox="1">
            <a:spLocks noGrp="1"/>
          </p:cNvSpPr>
          <p:nvPr>
            <p:ph type="body" idx="1"/>
          </p:nvPr>
        </p:nvSpPr>
        <p:spPr>
          <a:xfrm>
            <a:off x="230032" y="4308899"/>
            <a:ext cx="6397937" cy="407912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Bef>
                <a:spcPts val="332"/>
              </a:spcBef>
            </a:pPr>
            <a:endParaRPr/>
          </a:p>
        </p:txBody>
      </p:sp>
      <p:sp>
        <p:nvSpPr>
          <p:cNvPr id="450" name="Google Shape;4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758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2.xml"/><Relationship Id="rId1" Type="http://schemas.openxmlformats.org/officeDocument/2006/relationships/vmlDrawing" Target="../drawings/vmlDrawing2.v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10" Type="http://schemas.openxmlformats.org/officeDocument/2006/relationships/image" Target="../media/image2.jpeg"/><Relationship Id="rId4" Type="http://schemas.openxmlformats.org/officeDocument/2006/relationships/tags" Target="../tags/tag34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customXml" Target="../../customXml/item2.xml"/><Relationship Id="rId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1.xml"/><Relationship Id="rId1" Type="http://schemas.openxmlformats.org/officeDocument/2006/relationships/customXml" Target="../../customXml/item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4" Type="http://schemas.openxmlformats.org/officeDocument/2006/relationships/image" Target="../media/image3.w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704593944"/>
              </p:ext>
            </p:ext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think-cell Slide" r:id="rId8" imgW="399" imgH="399" progId="TCLayout.ActiveDocument.1">
                  <p:embed/>
                </p:oleObj>
              </mc:Choice>
              <mc:Fallback>
                <p:oleObj name="think-cell Slide" r:id="rId8" imgW="399" imgH="3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4572000" y="0"/>
            <a:ext cx="1190" cy="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100" b="1" dirty="0">
              <a:solidFill>
                <a:srgbClr val="990000"/>
              </a:solidFill>
              <a:ea typeface="ＭＳ Ｐゴシック" charset="-128"/>
            </a:endParaRP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161915" y="-162000"/>
            <a:ext cx="9466669" cy="54675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28" name="Grafik 30"/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" b="535"/>
          <a:stretch/>
        </p:blipFill>
        <p:spPr>
          <a:xfrm>
            <a:off x="0" y="0"/>
            <a:ext cx="9142838" cy="5142846"/>
          </a:xfrm>
          <a:prstGeom prst="rect">
            <a:avLst/>
          </a:prstGeom>
        </p:spPr>
      </p:pic>
      <p:sp>
        <p:nvSpPr>
          <p:cNvPr id="129" name="cdtRectangle 115 Id57350"/>
          <p:cNvSpPr>
            <a:spLocks noGrp="1" noChangeArrowheads="1"/>
          </p:cNvSpPr>
          <p:nvPr>
            <p:ph type="ctrTitle"/>
            <p:custDataLst>
              <p:tags r:id="rId5"/>
            </p:custDataLst>
          </p:nvPr>
        </p:nvSpPr>
        <p:spPr bwMode="ltGray">
          <a:xfrm>
            <a:off x="470052" y="1334450"/>
            <a:ext cx="4857470" cy="3017422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4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130" name="cdtText Box 101 Id11"/>
          <p:cNvSpPr txBox="1">
            <a:spLocks noChangeArrowheads="1"/>
          </p:cNvSpPr>
          <p:nvPr userDrawn="1">
            <p:custDataLst>
              <p:tags r:id="rId6"/>
            </p:custDataLst>
          </p:nvPr>
        </p:nvSpPr>
        <p:spPr bwMode="auto">
          <a:xfrm>
            <a:off x="4572000" y="0"/>
            <a:ext cx="1190" cy="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100" b="1" dirty="0">
              <a:solidFill>
                <a:srgbClr val="990000"/>
              </a:solidFill>
              <a:ea typeface="ＭＳ Ｐゴシック" charset="-128"/>
            </a:endParaRPr>
          </a:p>
        </p:txBody>
      </p:sp>
      <p:sp>
        <p:nvSpPr>
          <p:cNvPr id="131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470052" y="4430700"/>
            <a:ext cx="4857470" cy="243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URL</a:t>
            </a:r>
          </a:p>
        </p:txBody>
      </p:sp>
      <p:sp>
        <p:nvSpPr>
          <p:cNvPr id="132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470053" y="4430700"/>
            <a:ext cx="1754086" cy="243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smtClean="0"/>
              <a:t>Please insert Restrictedity note</a:t>
            </a:r>
            <a:endParaRPr lang="de-DE" dirty="0" smtClean="0"/>
          </a:p>
        </p:txBody>
      </p:sp>
      <p:grpSp>
        <p:nvGrpSpPr>
          <p:cNvPr id="133" name="Group 132"/>
          <p:cNvGrpSpPr>
            <a:grpSpLocks noChangeAspect="1"/>
          </p:cNvGrpSpPr>
          <p:nvPr userDrawn="1"/>
        </p:nvGrpSpPr>
        <p:grpSpPr bwMode="auto">
          <a:xfrm>
            <a:off x="7162643" y="242888"/>
            <a:ext cx="1618407" cy="685800"/>
            <a:chOff x="6019" y="204"/>
            <a:chExt cx="1360" cy="576"/>
          </a:xfrm>
        </p:grpSpPr>
        <p:sp>
          <p:nvSpPr>
            <p:cNvPr id="134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5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6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7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8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9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0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1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2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3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4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5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6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7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8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49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0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1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2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3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4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5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6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7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8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59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60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endParaRPr lang="fr-FR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790655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152668" y="4948243"/>
            <a:ext cx="1638639" cy="97631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lang="de-DE" dirty="0" smtClean="0">
                <a:solidFill>
                  <a:srgbClr val="ADBECB"/>
                </a:solidFill>
                <a:ea typeface="ＭＳ Ｐゴシック" charset="-128"/>
              </a:rPr>
              <a:t>2017-05-31</a:t>
            </a:r>
            <a:endParaRPr lang="de-DE" dirty="0">
              <a:solidFill>
                <a:srgbClr val="ADBECB"/>
              </a:solidFill>
              <a:ea typeface="ＭＳ Ｐゴシック" charset="-128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104325" y="4948243"/>
            <a:ext cx="4915912" cy="97631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smtClean="0">
                <a:solidFill>
                  <a:srgbClr val="ADBECB"/>
                </a:solidFill>
                <a:ea typeface="ＭＳ Ｐゴシック" charset="-128"/>
              </a:rPr>
              <a:t>SP107 / CTI Autonomous Systems Revolution</a:t>
            </a:r>
            <a:endParaRPr lang="en-US" dirty="0">
              <a:solidFill>
                <a:srgbClr val="ADBECB"/>
              </a:solidFill>
              <a:ea typeface="ＭＳ Ｐゴシック" charset="-128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470499" y="4948243"/>
            <a:ext cx="497831" cy="97631"/>
          </a:xfrm>
          <a:prstGeom prst="rect">
            <a:avLst/>
          </a:prstGeom>
        </p:spPr>
        <p:txBody>
          <a:bodyPr/>
          <a:lstStyle/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en-US" smtClean="0">
                <a:solidFill>
                  <a:srgbClr val="ADBECB"/>
                </a:solidFill>
                <a:ea typeface="ＭＳ Ｐゴシック" charset="-128"/>
              </a:rPr>
              <a:t>Page </a:t>
            </a:r>
            <a:fld id="{01E8FF4C-C4F8-40D5-AF1C-52023724A674}" type="slidenum">
              <a:rPr smtClean="0">
                <a:solidFill>
                  <a:srgbClr val="ADBECB"/>
                </a:solidFill>
                <a:ea typeface="ＭＳ Ｐゴシック" charset="-128"/>
              </a:rPr>
              <a:pPr fontAlgn="base">
                <a:lnSpc>
                  <a:spcPct val="110000"/>
                </a:lnSpc>
                <a:spcAft>
                  <a:spcPct val="0"/>
                </a:spcAft>
              </a:pPr>
              <a:t>‹#›</a:t>
            </a:fld>
            <a:endParaRPr dirty="0">
              <a:solidFill>
                <a:srgbClr val="ADBECB"/>
              </a:solidFill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5360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0052" y="1059656"/>
            <a:ext cx="8312186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0053" y="1330937"/>
            <a:ext cx="8312187" cy="3024370"/>
          </a:xfr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  <a:p>
            <a:pPr marL="179388" lvl="1" indent="-179388" eaLnBrk="0" hangingPunct="0">
              <a:buClr>
                <a:schemeClr val="accent1"/>
              </a:buClr>
            </a:pPr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358775" lvl="2" eaLnBrk="0" hangingPunct="0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538163" lvl="3" eaLnBrk="0" hangingPunct="0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717550" lvl="4" eaLnBrk="0" hangingPunct="0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6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ree conten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190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think-cell Folie" r:id="rId4" imgW="270" imgH="270" progId="">
                  <p:embed/>
                </p:oleObj>
              </mc:Choice>
              <mc:Fallback>
                <p:oleObj name="think-cell Folie" r:id="rId4" imgW="270" imgH="27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" y="1192"/>
                        <a:ext cx="1190" cy="1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0054" y="1059411"/>
            <a:ext cx="8312186" cy="161546"/>
          </a:xfrm>
        </p:spPr>
        <p:txBody>
          <a:bodyPr/>
          <a:lstStyle>
            <a:lvl1pPr marL="0" indent="0">
              <a:defRPr/>
            </a:lvl1pPr>
            <a:lvl2pPr marL="155575" indent="-155575">
              <a:defRPr/>
            </a:lvl2pPr>
            <a:lvl3pPr marL="311150" indent="-155575">
              <a:defRPr/>
            </a:lvl3pPr>
            <a:lvl4pPr marL="466725" indent="-155575">
              <a:defRPr/>
            </a:lvl4pPr>
            <a:lvl5pPr marL="622300" indent="-155575">
              <a:defRPr/>
            </a:lvl5pPr>
          </a:lstStyle>
          <a:p>
            <a:pPr lvl="0"/>
            <a:r>
              <a:rPr lang="en-US" dirty="0" smtClean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3183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0052" y="1059656"/>
            <a:ext cx="8312186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75199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-1"/>
            <a:ext cx="9144000" cy="1080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 dirty="0"/>
          </a:p>
        </p:txBody>
      </p:sp>
      <p:sp>
        <p:nvSpPr>
          <p:cNvPr id="3" name="cdtContent Placeholder 2 Id3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70052" y="1082278"/>
            <a:ext cx="5073358" cy="3561722"/>
          </a:xfrm>
        </p:spPr>
        <p:txBody>
          <a:bodyPr/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637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to add core message of slide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41340" y="1059657"/>
            <a:ext cx="8207375" cy="276999"/>
          </a:xfrm>
        </p:spPr>
        <p:txBody>
          <a:bodyPr>
            <a:spAutoFit/>
          </a:bodyPr>
          <a:lstStyle>
            <a:lvl1pPr>
              <a:defRPr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39752" y="1330937"/>
            <a:ext cx="8208963" cy="3293451"/>
          </a:xfr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kern="1400" baseline="0" smtClean="0"/>
            </a:lvl1pPr>
            <a:lvl2pPr>
              <a:defRPr lang="de-DE" kern="1400" smtClean="0">
                <a:cs typeface="+mn-cs"/>
              </a:defRPr>
            </a:lvl2pPr>
            <a:lvl3pPr>
              <a:defRPr lang="de-DE" kern="1400" smtClean="0">
                <a:cs typeface="+mn-cs"/>
              </a:defRPr>
            </a:lvl3pPr>
            <a:lvl4pPr>
              <a:defRPr lang="de-DE" kern="1400" smtClean="0">
                <a:cs typeface="+mn-cs"/>
              </a:defRPr>
            </a:lvl4pPr>
            <a:lvl5pPr>
              <a:defRPr lang="de-DE" kern="1400">
                <a:cs typeface="+mn-cs"/>
              </a:defRPr>
            </a:lvl5pPr>
          </a:lstStyle>
          <a:p>
            <a:pPr lvl="0" eaLnBrk="0" hangingPunct="0"/>
            <a:r>
              <a:rPr lang="en-US" dirty="0" smtClean="0"/>
              <a:t>Note: Increase indent level to start bullet list / 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  <a:p>
            <a:pPr marL="179388" lvl="1" indent="-179388" eaLnBrk="0" hangingPunct="0">
              <a:buClr>
                <a:schemeClr val="accent1"/>
              </a:buClr>
            </a:pPr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358775" lvl="2" eaLnBrk="0" hangingPunct="0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538163" lvl="3" eaLnBrk="0" hangingPunct="0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717550" lvl="4" eaLnBrk="0" hangingPunct="0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5697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type="titleOnly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dtTitle 1 Id2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0" y="2"/>
            <a:ext cx="9144000" cy="95131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Titelmasterformat durch Klicken bearbeiten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custDataLst>
      <p:custData r:id="rId1"/>
    </p:custDataLst>
    <p:extLst>
      <p:ext uri="{BB962C8B-B14F-4D97-AF65-F5344CB8AC3E}">
        <p14:creationId xmlns:p14="http://schemas.microsoft.com/office/powerpoint/2010/main" val="210351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>
  <p:cSld name="1_Free Conten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470052" y="1059656"/>
            <a:ext cx="8312186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4" name="Google Shape;114;p4"/>
          <p:cNvSpPr txBox="1">
            <a:spLocks noGrp="1"/>
          </p:cNvSpPr>
          <p:nvPr>
            <p:ph type="body" idx="2"/>
          </p:nvPr>
        </p:nvSpPr>
        <p:spPr>
          <a:xfrm>
            <a:off x="4679955" y="1600937"/>
            <a:ext cx="4102283" cy="11896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body" idx="3"/>
          </p:nvPr>
        </p:nvSpPr>
        <p:spPr>
          <a:xfrm>
            <a:off x="470052" y="1600937"/>
            <a:ext cx="4101948" cy="118961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4"/>
          </p:nvPr>
        </p:nvSpPr>
        <p:spPr>
          <a:xfrm>
            <a:off x="470051" y="2895600"/>
            <a:ext cx="4101948" cy="27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5"/>
          </p:nvPr>
        </p:nvSpPr>
        <p:spPr>
          <a:xfrm>
            <a:off x="4679955" y="3165601"/>
            <a:ext cx="4102283" cy="118970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6"/>
          </p:nvPr>
        </p:nvSpPr>
        <p:spPr>
          <a:xfrm>
            <a:off x="470051" y="3165601"/>
            <a:ext cx="4101948" cy="118970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4"/>
          <p:cNvSpPr txBox="1">
            <a:spLocks noGrp="1"/>
          </p:cNvSpPr>
          <p:nvPr>
            <p:ph type="body" idx="7"/>
          </p:nvPr>
        </p:nvSpPr>
        <p:spPr>
          <a:xfrm>
            <a:off x="4679955" y="2895600"/>
            <a:ext cx="4102283" cy="27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4"/>
          <p:cNvSpPr txBox="1">
            <a:spLocks noGrp="1"/>
          </p:cNvSpPr>
          <p:nvPr>
            <p:ph type="body" idx="8"/>
          </p:nvPr>
        </p:nvSpPr>
        <p:spPr>
          <a:xfrm>
            <a:off x="470052" y="1330937"/>
            <a:ext cx="4101948" cy="27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9"/>
          </p:nvPr>
        </p:nvSpPr>
        <p:spPr>
          <a:xfrm>
            <a:off x="4680291" y="1330937"/>
            <a:ext cx="4101948" cy="27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81153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>
  <p:cSld name="1_Free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470052" y="1059656"/>
            <a:ext cx="8312186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2"/>
          </p:nvPr>
        </p:nvSpPr>
        <p:spPr>
          <a:xfrm>
            <a:off x="470052" y="1330936"/>
            <a:ext cx="8312187" cy="2706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body" idx="3"/>
          </p:nvPr>
        </p:nvSpPr>
        <p:spPr>
          <a:xfrm>
            <a:off x="470052" y="1601575"/>
            <a:ext cx="8312187" cy="27537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2457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>
  <p:cSld name="1_Free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body" idx="1"/>
          </p:nvPr>
        </p:nvSpPr>
        <p:spPr>
          <a:xfrm>
            <a:off x="470052" y="1059656"/>
            <a:ext cx="8312186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3"/>
          <p:cNvSpPr>
            <a:spLocks noGrp="1"/>
          </p:cNvSpPr>
          <p:nvPr>
            <p:ph type="pic" idx="2"/>
          </p:nvPr>
        </p:nvSpPr>
        <p:spPr>
          <a:xfrm>
            <a:off x="4680291" y="1331120"/>
            <a:ext cx="4101948" cy="302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lvl1pPr marR="0" lvl="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3"/>
          </p:nvPr>
        </p:nvSpPr>
        <p:spPr>
          <a:xfrm>
            <a:off x="470051" y="1330936"/>
            <a:ext cx="4101948" cy="2706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4"/>
          </p:nvPr>
        </p:nvSpPr>
        <p:spPr>
          <a:xfrm>
            <a:off x="470051" y="1601575"/>
            <a:ext cx="4101948" cy="27539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/>
          <a:lstStyle>
            <a:lvl1pPr marL="342763" marR="0" lvl="0" indent="-171381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526" marR="0" lvl="1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289" marR="0" lvl="2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051" marR="0" lvl="3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3814" marR="0" lvl="4" indent="-23803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6577" marR="0" lvl="5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99340" marR="0" lvl="6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2103" marR="0" lvl="7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4866" marR="0" lvl="8" indent="-257072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30284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lo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charset="0"/>
              <a:buNone/>
            </a:pPr>
            <a:endParaRPr lang="fr-FR" b="1" dirty="0" err="1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3" name="cdtRectangle 115 Id57350"/>
          <p:cNvSpPr>
            <a:spLocks noGrp="1" noChangeArrowheads="1"/>
          </p:cNvSpPr>
          <p:nvPr>
            <p:ph type="ctrTitle"/>
            <p:custDataLst>
              <p:tags r:id="rId1"/>
            </p:custDataLst>
          </p:nvPr>
        </p:nvSpPr>
        <p:spPr bwMode="ltGray">
          <a:xfrm>
            <a:off x="470052" y="1580672"/>
            <a:ext cx="4857470" cy="2771201"/>
          </a:xfrm>
          <a:prstGeom prst="rect">
            <a:avLst/>
          </a:prstGeom>
          <a:gradFill>
            <a:gsLst>
              <a:gs pos="83000">
                <a:srgbClr val="0099B0">
                  <a:alpha val="85000"/>
                </a:srgbClr>
              </a:gs>
              <a:gs pos="50000">
                <a:srgbClr val="009999">
                  <a:alpha val="85000"/>
                </a:srgbClr>
              </a:gs>
              <a:gs pos="0">
                <a:srgbClr val="50BEBE">
                  <a:alpha val="85000"/>
                </a:srgbClr>
              </a:gs>
              <a:gs pos="100000">
                <a:srgbClr val="0099CB">
                  <a:alpha val="85000"/>
                </a:srgbClr>
              </a:gs>
            </a:gsLst>
            <a:lin ang="0" scaled="0"/>
          </a:gra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4572000" y="0"/>
            <a:ext cx="1190" cy="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en-US" sz="1100" b="1" dirty="0">
              <a:solidFill>
                <a:srgbClr val="990000"/>
              </a:solidFill>
              <a:ea typeface="ＭＳ Ｐゴシック" charset="-128"/>
            </a:endParaRP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83" y="243000"/>
            <a:ext cx="1619157" cy="685353"/>
          </a:xfrm>
          <a:prstGeom prst="rect">
            <a:avLst/>
          </a:prstGeom>
        </p:spPr>
      </p:pic>
      <p:sp>
        <p:nvSpPr>
          <p:cNvPr id="8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470052" y="4430700"/>
            <a:ext cx="4857470" cy="243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 err="1" smtClean="0"/>
              <a:t>Please</a:t>
            </a:r>
            <a:r>
              <a:rPr lang="de-DE" dirty="0" smtClean="0"/>
              <a:t> </a:t>
            </a:r>
            <a:r>
              <a:rPr lang="de-DE" dirty="0" err="1" smtClean="0"/>
              <a:t>insert</a:t>
            </a:r>
            <a:r>
              <a:rPr lang="de-DE" dirty="0" smtClean="0"/>
              <a:t> URL</a:t>
            </a:r>
          </a:p>
        </p:txBody>
      </p:sp>
      <p:sp>
        <p:nvSpPr>
          <p:cNvPr id="11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470053" y="4430700"/>
            <a:ext cx="1754086" cy="243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smtClean="0"/>
              <a:t>Please insert Restrictedity note</a:t>
            </a:r>
            <a:endParaRPr lang="de-DE" dirty="0" smtClean="0"/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161915" y="-162000"/>
            <a:ext cx="9466669" cy="54675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71719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hapter title Dynamic Petrol">
    <p:bg>
      <p:bgPr>
        <a:gradFill>
          <a:gsLst>
            <a:gs pos="83000">
              <a:srgbClr val="0099B0">
                <a:alpha val="85000"/>
              </a:srgbClr>
            </a:gs>
            <a:gs pos="50000">
              <a:srgbClr val="009999">
                <a:alpha val="85000"/>
              </a:srgbClr>
            </a:gs>
            <a:gs pos="0">
              <a:srgbClr val="50BEBE">
                <a:alpha val="85000"/>
              </a:srgbClr>
            </a:gs>
            <a:gs pos="100000">
              <a:srgbClr val="0099CB">
                <a:alpha val="85000"/>
              </a:srgb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dtText Box 101 Id11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4572000" y="0"/>
            <a:ext cx="1190" cy="1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26989" rIns="0" bIns="0">
            <a:noAutofit/>
          </a:bodyPr>
          <a:lstStyle/>
          <a:p>
            <a:pPr algn="ctr">
              <a:buClrTx/>
              <a:buFontTx/>
              <a:buNone/>
            </a:pPr>
            <a:endParaRPr lang="en-US" sz="800" b="1" dirty="0">
              <a:solidFill>
                <a:srgbClr val="990000"/>
              </a:solidFill>
            </a:endParaRPr>
          </a:p>
        </p:txBody>
      </p:sp>
      <p:grpSp>
        <p:nvGrpSpPr>
          <p:cNvPr id="31" name="Gruppieren 30"/>
          <p:cNvGrpSpPr/>
          <p:nvPr userDrawn="1"/>
        </p:nvGrpSpPr>
        <p:grpSpPr>
          <a:xfrm>
            <a:off x="-161915" y="-162000"/>
            <a:ext cx="9466669" cy="5467500"/>
            <a:chOff x="-216000" y="-216000"/>
            <a:chExt cx="12628800" cy="7290000"/>
          </a:xfrm>
        </p:grpSpPr>
        <p:cxnSp>
          <p:nvCxnSpPr>
            <p:cNvPr id="32" name="Gerade Verbindung 31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123228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123228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 rot="5400000">
              <a:off x="123228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 rot="5400000">
              <a:off x="123228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 rot="5400000">
              <a:off x="123228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94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46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3697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-126000" y="38376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-126000" y="60768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cdtRectangle 115 Id57350"/>
          <p:cNvSpPr>
            <a:spLocks noGrp="1" noChangeArrowheads="1"/>
          </p:cNvSpPr>
          <p:nvPr>
            <p:ph type="ctrTitle"/>
            <p:custDataLst>
              <p:tags r:id="rId2"/>
            </p:custDataLst>
          </p:nvPr>
        </p:nvSpPr>
        <p:spPr bwMode="ltGray">
          <a:xfrm>
            <a:off x="470052" y="2918700"/>
            <a:ext cx="4857470" cy="1755236"/>
          </a:xfrm>
          <a:noFill/>
        </p:spPr>
        <p:txBody>
          <a:bodyPr wrap="square" lIns="161935" tIns="67473" rIns="161935" bIns="161935" anchor="b" anchorCtr="0">
            <a:spAutoFit/>
          </a:bodyPr>
          <a:lstStyle>
            <a:lvl1pPr>
              <a:defRPr sz="33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 err="1" smtClean="0"/>
              <a:t>Titelmasterformat</a:t>
            </a:r>
            <a:r>
              <a:rPr lang="en-US" dirty="0" smtClean="0"/>
              <a:t> </a:t>
            </a:r>
            <a:r>
              <a:rPr lang="en-US" dirty="0" err="1" smtClean="0"/>
              <a:t>durch</a:t>
            </a:r>
            <a:r>
              <a:rPr lang="en-US" dirty="0" smtClean="0"/>
              <a:t> </a:t>
            </a:r>
            <a:r>
              <a:rPr lang="en-US" dirty="0" err="1" smtClean="0"/>
              <a:t>Klicken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</p:txBody>
      </p:sp>
      <p:pic>
        <p:nvPicPr>
          <p:cNvPr id="28" name="Picture 2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298" y="242889"/>
            <a:ext cx="162197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631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0052" y="1059656"/>
            <a:ext cx="8312186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5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70053" y="1330937"/>
            <a:ext cx="8312187" cy="3024370"/>
          </a:xfr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>
              <a:defRPr lang="de-DE" sz="1400" kern="1400" baseline="0" smtClean="0"/>
            </a:lvl1pPr>
            <a:lvl2pPr>
              <a:defRPr lang="de-DE" sz="1400" kern="1400" smtClean="0">
                <a:cs typeface="+mn-cs"/>
              </a:defRPr>
            </a:lvl2pPr>
            <a:lvl3pPr>
              <a:defRPr lang="de-DE" sz="1400" kern="1400" smtClean="0">
                <a:cs typeface="+mn-cs"/>
              </a:defRPr>
            </a:lvl3pPr>
            <a:lvl4pPr>
              <a:defRPr lang="de-DE" sz="1400" kern="1400" smtClean="0">
                <a:cs typeface="+mn-cs"/>
              </a:defRPr>
            </a:lvl4pPr>
            <a:lvl5pPr>
              <a:defRPr lang="de-DE" sz="1400" kern="1400">
                <a:cs typeface="+mn-cs"/>
              </a:defRPr>
            </a:lvl5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  <a:p>
            <a:pPr marL="179388" lvl="1" indent="-179388" eaLnBrk="0" hangingPunct="0">
              <a:buClr>
                <a:schemeClr val="accent1"/>
              </a:buClr>
            </a:pPr>
            <a:r>
              <a:rPr lang="en-US" dirty="0" err="1" smtClean="0"/>
              <a:t>Zweite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358775" lvl="2" eaLnBrk="0" hangingPunct="0"/>
            <a:r>
              <a:rPr lang="en-US" dirty="0" err="1" smtClean="0"/>
              <a:t>Dritte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538163" lvl="3" eaLnBrk="0" hangingPunct="0"/>
            <a:r>
              <a:rPr lang="en-US" dirty="0" err="1" smtClean="0"/>
              <a:t>Vierte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marL="717550" lvl="4" eaLnBrk="0" hangingPunct="0"/>
            <a:r>
              <a:rPr lang="en-US" dirty="0" err="1" smtClean="0"/>
              <a:t>Fünfte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7114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0052" y="1059656"/>
            <a:ext cx="8312186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6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0053" y="1330936"/>
            <a:ext cx="8312187" cy="270638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6" hasCustomPrompt="1"/>
          </p:nvPr>
        </p:nvSpPr>
        <p:spPr>
          <a:xfrm>
            <a:off x="470053" y="1601575"/>
            <a:ext cx="8312187" cy="275373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6049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0052" y="1059656"/>
            <a:ext cx="8312186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8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0052" y="1330937"/>
            <a:ext cx="4101948" cy="27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70052" y="1600938"/>
            <a:ext cx="4101948" cy="275373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0291" y="1330937"/>
            <a:ext cx="4101948" cy="27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680291" y="1600938"/>
            <a:ext cx="4101948" cy="2753732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5941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0052" y="1059656"/>
            <a:ext cx="8312186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078547" y="1600938"/>
            <a:ext cx="2703692" cy="2753732"/>
          </a:xfr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9" hasCustomPrompt="1"/>
          </p:nvPr>
        </p:nvSpPr>
        <p:spPr>
          <a:xfrm>
            <a:off x="470053" y="1600938"/>
            <a:ext cx="2698935" cy="2753732"/>
          </a:xfr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3274299" y="1600938"/>
            <a:ext cx="2698935" cy="2753732"/>
          </a:xfrm>
          <a:ln w="9525"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5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0053" y="1330937"/>
            <a:ext cx="2698935" cy="27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baseline="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6" name="Textplatzhalt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078547" y="1330937"/>
            <a:ext cx="2703692" cy="27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7" name="Textplatzhalter 8"/>
          <p:cNvSpPr>
            <a:spLocks noGrp="1"/>
          </p:cNvSpPr>
          <p:nvPr>
            <p:ph type="body" sz="quarter" idx="20" hasCustomPrompt="1"/>
          </p:nvPr>
        </p:nvSpPr>
        <p:spPr>
          <a:xfrm>
            <a:off x="3274299" y="1330937"/>
            <a:ext cx="2698935" cy="27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178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0052" y="1059656"/>
            <a:ext cx="8312186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23" hasCustomPrompt="1"/>
          </p:nvPr>
        </p:nvSpPr>
        <p:spPr>
          <a:xfrm>
            <a:off x="4679956" y="1600938"/>
            <a:ext cx="4102283" cy="1189616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Tx/>
              <a:buFont typeface="Arial" pitchFamily="34" charset="0"/>
              <a:buNone/>
              <a:tabLst/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1" name="Textplatzhalter 8"/>
          <p:cNvSpPr>
            <a:spLocks noGrp="1"/>
          </p:cNvSpPr>
          <p:nvPr>
            <p:ph type="body" sz="quarter" idx="21" hasCustomPrompt="1"/>
          </p:nvPr>
        </p:nvSpPr>
        <p:spPr>
          <a:xfrm>
            <a:off x="470052" y="1600938"/>
            <a:ext cx="4101948" cy="1189616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18" name="Textplatzhalter 8"/>
          <p:cNvSpPr>
            <a:spLocks noGrp="1"/>
          </p:cNvSpPr>
          <p:nvPr>
            <p:ph type="body" sz="quarter" idx="24" hasCustomPrompt="1"/>
          </p:nvPr>
        </p:nvSpPr>
        <p:spPr>
          <a:xfrm>
            <a:off x="470051" y="2895600"/>
            <a:ext cx="4101948" cy="27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9" name="Textplatzhalt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679956" y="3165601"/>
            <a:ext cx="4102283" cy="1189706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20" name="Textplatzhalter 8"/>
          <p:cNvSpPr>
            <a:spLocks noGrp="1"/>
          </p:cNvSpPr>
          <p:nvPr>
            <p:ph type="body" sz="quarter" idx="25" hasCustomPrompt="1"/>
          </p:nvPr>
        </p:nvSpPr>
        <p:spPr>
          <a:xfrm>
            <a:off x="470051" y="3165601"/>
            <a:ext cx="4101948" cy="1189706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  <p:sp>
        <p:nvSpPr>
          <p:cNvPr id="21" name="Textplatzhalt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679956" y="2895600"/>
            <a:ext cx="4102283" cy="27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22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0052" y="1330937"/>
            <a:ext cx="4101948" cy="27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144000" tIns="72000" rIns="72000" bIns="7200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  <a:lvl2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2pPr>
            <a:lvl3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3pPr>
            <a:lvl4pPr>
              <a:defRPr lang="de-DE" kern="1400" dirty="0" smtClean="0">
                <a:latin typeface="Arial" charset="0"/>
                <a:ea typeface="ＭＳ Ｐゴシック" pitchFamily="34" charset="-128"/>
                <a:cs typeface="+mn-cs"/>
              </a:defRPr>
            </a:lvl4pPr>
            <a:lvl5pPr>
              <a:defRPr lang="de-DE" kern="1400" dirty="0">
                <a:latin typeface="Arial" charset="0"/>
                <a:ea typeface="ＭＳ Ｐゴシック" pitchFamily="34" charset="-128"/>
                <a:cs typeface="+mn-cs"/>
              </a:defRPr>
            </a:lvl5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23" name="Textplatzhalt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680291" y="1330937"/>
            <a:ext cx="4101948" cy="270000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rtlCol="0" anchor="ctr">
            <a:noAutofit/>
          </a:bodyPr>
          <a:lstStyle>
            <a:lvl1pPr>
              <a:defRPr lang="de-DE" sz="1400" b="1" kern="140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9767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0052" y="1059656"/>
            <a:ext cx="8312186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12" name="Bildplatzhalter 4"/>
          <p:cNvSpPr>
            <a:spLocks noGrp="1"/>
          </p:cNvSpPr>
          <p:nvPr>
            <p:ph type="pic" sz="quarter" idx="16"/>
          </p:nvPr>
        </p:nvSpPr>
        <p:spPr>
          <a:xfrm>
            <a:off x="4680291" y="1331121"/>
            <a:ext cx="4101948" cy="3024187"/>
          </a:xfrm>
        </p:spPr>
        <p:txBody>
          <a:bodyPr/>
          <a:lstStyle>
            <a:lvl1pPr>
              <a:defRPr sz="1400"/>
            </a:lvl1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13" name="Textplatzhalter 8"/>
          <p:cNvSpPr>
            <a:spLocks noGrp="1"/>
          </p:cNvSpPr>
          <p:nvPr>
            <p:ph type="body" sz="quarter" idx="15" hasCustomPrompt="1"/>
          </p:nvPr>
        </p:nvSpPr>
        <p:spPr>
          <a:xfrm>
            <a:off x="470051" y="1330936"/>
            <a:ext cx="4101948" cy="270638"/>
          </a:xfr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144000" tIns="72000" rIns="72000" bIns="72000" numCol="1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1400" b="1" kern="1400" baseline="0" dirty="0" smtClean="0">
                <a:latin typeface="Arial" charset="0"/>
                <a:ea typeface="ＭＳ Ｐゴシック" pitchFamily="34" charset="-128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 smtClean="0"/>
              <a:t>Header</a:t>
            </a:r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7" hasCustomPrompt="1"/>
          </p:nvPr>
        </p:nvSpPr>
        <p:spPr>
          <a:xfrm>
            <a:off x="470051" y="1601575"/>
            <a:ext cx="4101948" cy="2753915"/>
          </a:xfrm>
          <a:ln>
            <a:solidFill>
              <a:schemeClr val="accent1"/>
            </a:solidFill>
          </a:ln>
        </p:spPr>
        <p:txBody>
          <a:bodyPr vert="horz" wrap="square" lIns="144000" tIns="72000" rIns="72000" bIns="72000" rtlCol="0">
            <a:noAutofit/>
          </a:bodyPr>
          <a:lstStyle>
            <a:lvl1pPr>
              <a:defRPr lang="de-DE" sz="1400" kern="1400" dirty="0" smtClean="0"/>
            </a:lvl1pPr>
          </a:lstStyle>
          <a:p>
            <a:pPr lvl="0" eaLnBrk="0" hangingPunct="0"/>
            <a:r>
              <a:rPr lang="en-US" dirty="0" smtClean="0"/>
              <a:t>Note: Increase indent level to start bullet list/</a:t>
            </a:r>
            <a:r>
              <a:rPr lang="en-US" dirty="0" err="1" smtClean="0"/>
              <a:t>Vergrößern</a:t>
            </a:r>
            <a:r>
              <a:rPr lang="en-US" dirty="0" smtClean="0"/>
              <a:t> </a:t>
            </a:r>
            <a:r>
              <a:rPr lang="en-US" dirty="0" err="1" smtClean="0"/>
              <a:t>Sie</a:t>
            </a:r>
            <a:r>
              <a:rPr lang="en-US" dirty="0" smtClean="0"/>
              <a:t> die </a:t>
            </a:r>
            <a:r>
              <a:rPr lang="en-US" dirty="0" err="1" smtClean="0"/>
              <a:t>Einzugsebene</a:t>
            </a:r>
            <a:r>
              <a:rPr lang="en-US" dirty="0" smtClean="0"/>
              <a:t>, um Bullets </a:t>
            </a:r>
            <a:r>
              <a:rPr lang="en-US" dirty="0" err="1" smtClean="0"/>
              <a:t>zu</a:t>
            </a:r>
            <a:r>
              <a:rPr lang="en-US" dirty="0" smtClean="0"/>
              <a:t> </a:t>
            </a:r>
            <a:r>
              <a:rPr lang="en-US" dirty="0" err="1" smtClean="0"/>
              <a:t>erhalten</a:t>
            </a:r>
            <a:r>
              <a:rPr lang="en-US" dirty="0" smtClean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37507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70052" y="1059656"/>
            <a:ext cx="8312186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 smtClean="0"/>
              <a:t>Title (description of slide content), Arial 14 </a:t>
            </a:r>
            <a:r>
              <a:rPr lang="en-US" noProof="0" dirty="0" err="1" smtClean="0"/>
              <a:t>pt</a:t>
            </a:r>
            <a:r>
              <a:rPr lang="en-US" noProof="0" dirty="0" smtClean="0"/>
              <a:t>, maximum of 1 line</a:t>
            </a:r>
          </a:p>
        </p:txBody>
      </p:sp>
      <p:sp>
        <p:nvSpPr>
          <p:cNvPr id="7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4680291" y="1330937"/>
            <a:ext cx="4101948" cy="3293451"/>
          </a:xfrm>
          <a:solidFill>
            <a:srgbClr val="D7D7CD"/>
          </a:solidFill>
          <a:ln>
            <a:noFill/>
          </a:ln>
        </p:spPr>
        <p:txBody>
          <a:bodyPr vert="horz" wrap="square" lIns="144000" tIns="108000" rIns="72000" bIns="108000" numCol="1" anchor="t" anchorCtr="0" compatLnSpc="1">
            <a:prstTxWarp prst="textNoShape">
              <a:avLst/>
            </a:prstTxWarp>
            <a:noAutofit/>
          </a:bodyPr>
          <a:lstStyle>
            <a:lvl1pPr>
              <a:defRPr lang="de-DE" sz="1400" b="1" kern="1400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500"/>
              </a:spcBef>
              <a:spcAft>
                <a:spcPts val="500"/>
              </a:spcAft>
              <a:tabLst>
                <a:tab pos="806450" algn="l"/>
              </a:tabLst>
            </a:pPr>
            <a:r>
              <a:rPr lang="de-DE" dirty="0" smtClean="0"/>
              <a:t>Textmasterformat bearbeiten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845" y="243001"/>
            <a:ext cx="1187382" cy="5025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52" y="1329587"/>
            <a:ext cx="4107210" cy="32948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701029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5.xml"/><Relationship Id="rId39" Type="http://schemas.openxmlformats.org/officeDocument/2006/relationships/tags" Target="../tags/tag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34" Type="http://schemas.openxmlformats.org/officeDocument/2006/relationships/tags" Target="../tags/tag13.xml"/><Relationship Id="rId42" Type="http://schemas.openxmlformats.org/officeDocument/2006/relationships/tags" Target="../tags/tag21.xml"/><Relationship Id="rId47" Type="http://schemas.openxmlformats.org/officeDocument/2006/relationships/tags" Target="../tags/tag26.xml"/><Relationship Id="rId50" Type="http://schemas.openxmlformats.org/officeDocument/2006/relationships/tags" Target="../tags/tag29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4.xml"/><Relationship Id="rId33" Type="http://schemas.openxmlformats.org/officeDocument/2006/relationships/tags" Target="../tags/tag12.xml"/><Relationship Id="rId38" Type="http://schemas.openxmlformats.org/officeDocument/2006/relationships/tags" Target="../tags/tag17.xml"/><Relationship Id="rId46" Type="http://schemas.openxmlformats.org/officeDocument/2006/relationships/tags" Target="../tags/tag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8.xml"/><Relationship Id="rId41" Type="http://schemas.openxmlformats.org/officeDocument/2006/relationships/tags" Target="../tags/tag20.xml"/><Relationship Id="rId54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3.xml"/><Relationship Id="rId32" Type="http://schemas.openxmlformats.org/officeDocument/2006/relationships/tags" Target="../tags/tag11.xml"/><Relationship Id="rId37" Type="http://schemas.openxmlformats.org/officeDocument/2006/relationships/tags" Target="../tags/tag16.xml"/><Relationship Id="rId40" Type="http://schemas.openxmlformats.org/officeDocument/2006/relationships/tags" Target="../tags/tag19.xml"/><Relationship Id="rId45" Type="http://schemas.openxmlformats.org/officeDocument/2006/relationships/tags" Target="../tags/tag24.xml"/><Relationship Id="rId53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28" Type="http://schemas.openxmlformats.org/officeDocument/2006/relationships/tags" Target="../tags/tag7.xml"/><Relationship Id="rId36" Type="http://schemas.openxmlformats.org/officeDocument/2006/relationships/tags" Target="../tags/tag15.xml"/><Relationship Id="rId49" Type="http://schemas.openxmlformats.org/officeDocument/2006/relationships/tags" Target="../tags/tag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ags" Target="../tags/tag10.xml"/><Relationship Id="rId44" Type="http://schemas.openxmlformats.org/officeDocument/2006/relationships/tags" Target="../tags/tag23.xml"/><Relationship Id="rId52" Type="http://schemas.openxmlformats.org/officeDocument/2006/relationships/tags" Target="../tags/tag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vmlDrawing" Target="../drawings/vmlDrawing1.vml"/><Relationship Id="rId27" Type="http://schemas.openxmlformats.org/officeDocument/2006/relationships/tags" Target="../tags/tag6.xml"/><Relationship Id="rId30" Type="http://schemas.openxmlformats.org/officeDocument/2006/relationships/tags" Target="../tags/tag9.xml"/><Relationship Id="rId35" Type="http://schemas.openxmlformats.org/officeDocument/2006/relationships/tags" Target="../tags/tag14.xml"/><Relationship Id="rId43" Type="http://schemas.openxmlformats.org/officeDocument/2006/relationships/tags" Target="../tags/tag22.xml"/><Relationship Id="rId48" Type="http://schemas.openxmlformats.org/officeDocument/2006/relationships/tags" Target="../tags/tag2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831570740"/>
              </p:ext>
            </p:extLst>
          </p:nvPr>
        </p:nvGraphicFramePr>
        <p:xfrm>
          <a:off x="1191" y="119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think-cell Slide" r:id="rId53" imgW="399" imgH="399" progId="TCLayout.ActiveDocument.1">
                  <p:embed/>
                </p:oleObj>
              </mc:Choice>
              <mc:Fallback>
                <p:oleObj name="think-cell Slide" r:id="rId53" imgW="399" imgH="39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191" y="119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25"/>
            </p:custDataLst>
          </p:nvPr>
        </p:nvSpPr>
        <p:spPr bwMode="auto">
          <a:xfrm>
            <a:off x="470053" y="1329930"/>
            <a:ext cx="6153517" cy="302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 smtClean="0"/>
              <a:t>Textmasterformat</a:t>
            </a:r>
            <a:r>
              <a:rPr lang="en-US" dirty="0" smtClean="0"/>
              <a:t> </a:t>
            </a:r>
            <a:r>
              <a:rPr lang="en-US" dirty="0" err="1" smtClean="0"/>
              <a:t>bearbeiten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3072" name="cdtMasterTags_CL1 Id3072"/>
          <p:cNvCxnSpPr/>
          <p:nvPr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>
            <p:custDataLst>
              <p:tags r:id="rId3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>
            <p:custDataLst>
              <p:tags r:id="rId3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>
            <p:custDataLst>
              <p:tags r:id="rId3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>
            <p:custDataLst>
              <p:tags r:id="rId3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>
            <p:custDataLst>
              <p:tags r:id="rId3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>
            <p:custDataLst>
              <p:tags r:id="rId3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>
            <p:custDataLst>
              <p:tags r:id="rId3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>
            <p:custDataLst>
              <p:tags r:id="rId4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>
            <p:custDataLst>
              <p:tags r:id="rId4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>
            <p:custDataLst>
              <p:tags r:id="rId4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>
            <p:custDataLst>
              <p:tags r:id="rId4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>
            <p:custDataLst>
              <p:tags r:id="rId4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>
            <p:custDataLst>
              <p:tags r:id="rId4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>
            <p:custDataLst>
              <p:tags r:id="rId4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>
            <p:custDataLst>
              <p:tags r:id="rId4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>
            <p:custDataLst>
              <p:tags r:id="rId4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3" name="cdtText Box 133 Id16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0" y="4624388"/>
            <a:ext cx="9144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26400" tIns="144000" rIns="3211200" bIns="0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000" b="1" smtClean="0">
                <a:solidFill>
                  <a:srgbClr val="879BAA"/>
                </a:solidFill>
                <a:ea typeface="ＭＳ Ｐゴシック" charset="-128"/>
              </a:rPr>
              <a:t>Restricted © Siemens AG 2018</a:t>
            </a:r>
            <a:endParaRPr lang="en-US" sz="1000" b="1" dirty="0">
              <a:solidFill>
                <a:srgbClr val="879BAA"/>
              </a:solidFill>
              <a:ea typeface="ＭＳ Ｐゴシック" charset="-128"/>
            </a:endParaRPr>
          </a:p>
        </p:txBody>
      </p:sp>
      <p:sp>
        <p:nvSpPr>
          <p:cNvPr id="64" name="cdtTextBox 12 Id17"/>
          <p:cNvSpPr txBox="1"/>
          <p:nvPr>
            <p:custDataLst>
              <p:tags r:id="rId50"/>
            </p:custDataLst>
          </p:nvPr>
        </p:nvSpPr>
        <p:spPr>
          <a:xfrm>
            <a:off x="1" y="4948237"/>
            <a:ext cx="2947637" cy="195263"/>
          </a:xfrm>
          <a:prstGeom prst="rect">
            <a:avLst/>
          </a:prstGeom>
          <a:noFill/>
        </p:spPr>
        <p:txBody>
          <a:bodyPr wrap="square" lIns="1908000" tIns="0" rIns="0" bIns="115200" rtlCol="0">
            <a:no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de-DE" sz="1000" dirty="0" smtClean="0">
                <a:solidFill>
                  <a:srgbClr val="000000"/>
                </a:solidFill>
                <a:ea typeface="ＭＳ Ｐゴシック" charset="-128"/>
              </a:rPr>
              <a:t>September 2018</a:t>
            </a:r>
          </a:p>
        </p:txBody>
      </p:sp>
      <p:sp>
        <p:nvSpPr>
          <p:cNvPr id="65" name="cdtTextBox 11 Id18"/>
          <p:cNvSpPr txBox="1"/>
          <p:nvPr>
            <p:custDataLst>
              <p:tags r:id="rId51"/>
            </p:custDataLst>
          </p:nvPr>
        </p:nvSpPr>
        <p:spPr>
          <a:xfrm>
            <a:off x="1" y="4948237"/>
            <a:ext cx="1323275" cy="195263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 fontAlgn="base">
              <a:lnSpc>
                <a:spcPct val="110000"/>
              </a:lnSpc>
              <a:spcAft>
                <a:spcPct val="0"/>
              </a:spcAft>
            </a:pPr>
            <a:r>
              <a:rPr lang="de-DE" sz="1000" dirty="0" smtClean="0">
                <a:solidFill>
                  <a:srgbClr val="000000"/>
                </a:solidFill>
                <a:ea typeface="ＭＳ Ｐゴシック" charset="-128"/>
              </a:rPr>
              <a:t>Page </a:t>
            </a:r>
            <a:fld id="{91E7552C-A157-4A4F-8E99-698C0325FC94}" type="slidenum">
              <a:rPr lang="de-DE" sz="1000" smtClean="0">
                <a:solidFill>
                  <a:srgbClr val="000000"/>
                </a:solidFill>
                <a:ea typeface="ＭＳ Ｐゴシック" charset="-128"/>
              </a:rPr>
              <a:pPr fontAlgn="base">
                <a:lnSpc>
                  <a:spcPct val="110000"/>
                </a:lnSpc>
                <a:spcAft>
                  <a:spcPct val="0"/>
                </a:spcAft>
              </a:pPr>
              <a:t>‹#›</a:t>
            </a:fld>
            <a:endParaRPr lang="de-DE" sz="1000" dirty="0" smtClean="0">
              <a:solidFill>
                <a:srgbClr val="000000"/>
              </a:solidFill>
              <a:ea typeface="ＭＳ Ｐゴシック" charset="-128"/>
            </a:endParaRPr>
          </a:p>
        </p:txBody>
      </p:sp>
      <p:sp>
        <p:nvSpPr>
          <p:cNvPr id="66" name="cdtTextBox 13 Id19"/>
          <p:cNvSpPr txBox="1"/>
          <p:nvPr>
            <p:custDataLst>
              <p:tags r:id="rId52"/>
            </p:custDataLst>
          </p:nvPr>
        </p:nvSpPr>
        <p:spPr>
          <a:xfrm>
            <a:off x="2839346" y="4856274"/>
            <a:ext cx="6304654" cy="195263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algn="r" fontAlgn="base">
              <a:lnSpc>
                <a:spcPct val="110000"/>
              </a:lnSpc>
              <a:spcAft>
                <a:spcPct val="0"/>
              </a:spcAft>
            </a:pPr>
            <a:r>
              <a:rPr lang="de-DE" sz="1000" dirty="0" smtClean="0">
                <a:solidFill>
                  <a:srgbClr val="000000"/>
                </a:solidFill>
                <a:ea typeface="ＭＳ Ｐゴシック" charset="-128"/>
              </a:rPr>
              <a:t>CT RDA SSI</a:t>
            </a:r>
          </a:p>
          <a:p>
            <a:pPr algn="r" fontAlgn="base">
              <a:lnSpc>
                <a:spcPct val="110000"/>
              </a:lnSpc>
              <a:spcAft>
                <a:spcPct val="0"/>
              </a:spcAft>
            </a:pPr>
            <a:endParaRPr lang="de-DE" sz="1000" dirty="0" smtClean="0">
              <a:solidFill>
                <a:srgbClr val="000000"/>
              </a:solidFill>
              <a:ea typeface="ＭＳ Ｐゴシック" charset="-128"/>
            </a:endParaRPr>
          </a:p>
        </p:txBody>
      </p:sp>
      <p:grpSp>
        <p:nvGrpSpPr>
          <p:cNvPr id="5" name="Gruppieren 4"/>
          <p:cNvGrpSpPr/>
          <p:nvPr/>
        </p:nvGrpSpPr>
        <p:grpSpPr>
          <a:xfrm>
            <a:off x="-161915" y="-162000"/>
            <a:ext cx="9466669" cy="54675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7" name="Group 33"/>
          <p:cNvGrpSpPr>
            <a:grpSpLocks noChangeAspect="1"/>
          </p:cNvGrpSpPr>
          <p:nvPr/>
        </p:nvGrpSpPr>
        <p:grpSpPr bwMode="auto">
          <a:xfrm>
            <a:off x="7162643" y="242888"/>
            <a:ext cx="1618407" cy="685800"/>
            <a:chOff x="6019" y="204"/>
            <a:chExt cx="1360" cy="576"/>
          </a:xfrm>
        </p:grpSpPr>
        <p:sp>
          <p:nvSpPr>
            <p:cNvPr id="108" name="AutoShape 32"/>
            <p:cNvSpPr>
              <a:spLocks noChangeAspect="1" noChangeArrowheads="1" noTextEdit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09" name="Rectangle 34"/>
            <p:cNvSpPr>
              <a:spLocks noChangeArrowheads="1"/>
            </p:cNvSpPr>
            <p:nvPr userDrawn="1"/>
          </p:nvSpPr>
          <p:spPr bwMode="auto">
            <a:xfrm>
              <a:off x="6019" y="204"/>
              <a:ext cx="1360" cy="5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0" name="Freeform 35"/>
            <p:cNvSpPr>
              <a:spLocks/>
            </p:cNvSpPr>
            <p:nvPr userDrawn="1"/>
          </p:nvSpPr>
          <p:spPr bwMode="auto">
            <a:xfrm>
              <a:off x="6765" y="562"/>
              <a:ext cx="98" cy="156"/>
            </a:xfrm>
            <a:custGeom>
              <a:avLst/>
              <a:gdLst>
                <a:gd name="T0" fmla="*/ 705 w 1179"/>
                <a:gd name="T1" fmla="*/ 998 h 1866"/>
                <a:gd name="T2" fmla="*/ 588 w 1179"/>
                <a:gd name="T3" fmla="*/ 1280 h 1866"/>
                <a:gd name="T4" fmla="*/ 458 w 1179"/>
                <a:gd name="T5" fmla="*/ 1547 h 1866"/>
                <a:gd name="T6" fmla="*/ 277 w 1179"/>
                <a:gd name="T7" fmla="*/ 1824 h 1866"/>
                <a:gd name="T8" fmla="*/ 270 w 1179"/>
                <a:gd name="T9" fmla="*/ 1854 h 1866"/>
                <a:gd name="T10" fmla="*/ 295 w 1179"/>
                <a:gd name="T11" fmla="*/ 1866 h 1866"/>
                <a:gd name="T12" fmla="*/ 363 w 1179"/>
                <a:gd name="T13" fmla="*/ 1834 h 1866"/>
                <a:gd name="T14" fmla="*/ 442 w 1179"/>
                <a:gd name="T15" fmla="*/ 1757 h 1866"/>
                <a:gd name="T16" fmla="*/ 627 w 1179"/>
                <a:gd name="T17" fmla="*/ 1494 h 1866"/>
                <a:gd name="T18" fmla="*/ 832 w 1179"/>
                <a:gd name="T19" fmla="*/ 1110 h 1866"/>
                <a:gd name="T20" fmla="*/ 972 w 1179"/>
                <a:gd name="T21" fmla="*/ 852 h 1866"/>
                <a:gd name="T22" fmla="*/ 1080 w 1179"/>
                <a:gd name="T23" fmla="*/ 704 h 1866"/>
                <a:gd name="T24" fmla="*/ 1172 w 1179"/>
                <a:gd name="T25" fmla="*/ 601 h 1866"/>
                <a:gd name="T26" fmla="*/ 1178 w 1179"/>
                <a:gd name="T27" fmla="*/ 575 h 1866"/>
                <a:gd name="T28" fmla="*/ 1137 w 1179"/>
                <a:gd name="T29" fmla="*/ 537 h 1866"/>
                <a:gd name="T30" fmla="*/ 1056 w 1179"/>
                <a:gd name="T31" fmla="*/ 517 h 1866"/>
                <a:gd name="T32" fmla="*/ 1012 w 1179"/>
                <a:gd name="T33" fmla="*/ 528 h 1866"/>
                <a:gd name="T34" fmla="*/ 948 w 1179"/>
                <a:gd name="T35" fmla="*/ 593 h 1866"/>
                <a:gd name="T36" fmla="*/ 778 w 1179"/>
                <a:gd name="T37" fmla="*/ 756 h 1866"/>
                <a:gd name="T38" fmla="*/ 713 w 1179"/>
                <a:gd name="T39" fmla="*/ 790 h 1866"/>
                <a:gd name="T40" fmla="*/ 676 w 1179"/>
                <a:gd name="T41" fmla="*/ 779 h 1866"/>
                <a:gd name="T42" fmla="*/ 653 w 1179"/>
                <a:gd name="T43" fmla="*/ 730 h 1866"/>
                <a:gd name="T44" fmla="*/ 655 w 1179"/>
                <a:gd name="T45" fmla="*/ 622 h 1866"/>
                <a:gd name="T46" fmla="*/ 650 w 1179"/>
                <a:gd name="T47" fmla="*/ 579 h 1866"/>
                <a:gd name="T48" fmla="*/ 622 w 1179"/>
                <a:gd name="T49" fmla="*/ 552 h 1866"/>
                <a:gd name="T50" fmla="*/ 493 w 1179"/>
                <a:gd name="T51" fmla="*/ 530 h 1866"/>
                <a:gd name="T52" fmla="*/ 272 w 1179"/>
                <a:gd name="T53" fmla="*/ 517 h 1866"/>
                <a:gd name="T54" fmla="*/ 340 w 1179"/>
                <a:gd name="T55" fmla="*/ 248 h 1866"/>
                <a:gd name="T56" fmla="*/ 393 w 1179"/>
                <a:gd name="T57" fmla="*/ 122 h 1866"/>
                <a:gd name="T58" fmla="*/ 426 w 1179"/>
                <a:gd name="T59" fmla="*/ 45 h 1866"/>
                <a:gd name="T60" fmla="*/ 397 w 1179"/>
                <a:gd name="T61" fmla="*/ 16 h 1866"/>
                <a:gd name="T62" fmla="*/ 333 w 1179"/>
                <a:gd name="T63" fmla="*/ 0 h 1866"/>
                <a:gd name="T64" fmla="*/ 279 w 1179"/>
                <a:gd name="T65" fmla="*/ 11 h 1866"/>
                <a:gd name="T66" fmla="*/ 240 w 1179"/>
                <a:gd name="T67" fmla="*/ 61 h 1866"/>
                <a:gd name="T68" fmla="*/ 150 w 1179"/>
                <a:gd name="T69" fmla="*/ 340 h 1866"/>
                <a:gd name="T70" fmla="*/ 89 w 1179"/>
                <a:gd name="T71" fmla="*/ 509 h 1866"/>
                <a:gd name="T72" fmla="*/ 11 w 1179"/>
                <a:gd name="T73" fmla="*/ 514 h 1866"/>
                <a:gd name="T74" fmla="*/ 0 w 1179"/>
                <a:gd name="T75" fmla="*/ 531 h 1866"/>
                <a:gd name="T76" fmla="*/ 25 w 1179"/>
                <a:gd name="T77" fmla="*/ 588 h 1866"/>
                <a:gd name="T78" fmla="*/ 69 w 1179"/>
                <a:gd name="T79" fmla="*/ 627 h 1866"/>
                <a:gd name="T80" fmla="*/ 100 w 1179"/>
                <a:gd name="T81" fmla="*/ 669 h 1866"/>
                <a:gd name="T82" fmla="*/ 102 w 1179"/>
                <a:gd name="T83" fmla="*/ 825 h 1866"/>
                <a:gd name="T84" fmla="*/ 141 w 1179"/>
                <a:gd name="T85" fmla="*/ 948 h 1866"/>
                <a:gd name="T86" fmla="*/ 220 w 1179"/>
                <a:gd name="T87" fmla="*/ 1011 h 1866"/>
                <a:gd name="T88" fmla="*/ 273 w 1179"/>
                <a:gd name="T89" fmla="*/ 1012 h 1866"/>
                <a:gd name="T90" fmla="*/ 282 w 1179"/>
                <a:gd name="T91" fmla="*/ 989 h 1866"/>
                <a:gd name="T92" fmla="*/ 251 w 1179"/>
                <a:gd name="T93" fmla="*/ 888 h 1866"/>
                <a:gd name="T94" fmla="*/ 244 w 1179"/>
                <a:gd name="T95" fmla="*/ 748 h 1866"/>
                <a:gd name="T96" fmla="*/ 282 w 1179"/>
                <a:gd name="T97" fmla="*/ 625 h 1866"/>
                <a:gd name="T98" fmla="*/ 428 w 1179"/>
                <a:gd name="T99" fmla="*/ 608 h 1866"/>
                <a:gd name="T100" fmla="*/ 477 w 1179"/>
                <a:gd name="T101" fmla="*/ 617 h 1866"/>
                <a:gd name="T102" fmla="*/ 483 w 1179"/>
                <a:gd name="T103" fmla="*/ 645 h 1866"/>
                <a:gd name="T104" fmla="*/ 495 w 1179"/>
                <a:gd name="T105" fmla="*/ 741 h 1866"/>
                <a:gd name="T106" fmla="*/ 539 w 1179"/>
                <a:gd name="T107" fmla="*/ 816 h 1866"/>
                <a:gd name="T108" fmla="*/ 600 w 1179"/>
                <a:gd name="T109" fmla="*/ 858 h 1866"/>
                <a:gd name="T110" fmla="*/ 682 w 1179"/>
                <a:gd name="T111" fmla="*/ 882 h 1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9" h="1866">
                  <a:moveTo>
                    <a:pt x="756" y="885"/>
                  </a:moveTo>
                  <a:lnTo>
                    <a:pt x="752" y="893"/>
                  </a:lnTo>
                  <a:lnTo>
                    <a:pt x="741" y="919"/>
                  </a:lnTo>
                  <a:lnTo>
                    <a:pt x="729" y="944"/>
                  </a:lnTo>
                  <a:lnTo>
                    <a:pt x="718" y="971"/>
                  </a:lnTo>
                  <a:lnTo>
                    <a:pt x="705" y="998"/>
                  </a:lnTo>
                  <a:lnTo>
                    <a:pt x="694" y="1026"/>
                  </a:lnTo>
                  <a:lnTo>
                    <a:pt x="682" y="1054"/>
                  </a:lnTo>
                  <a:lnTo>
                    <a:pt x="671" y="1083"/>
                  </a:lnTo>
                  <a:lnTo>
                    <a:pt x="659" y="1112"/>
                  </a:lnTo>
                  <a:lnTo>
                    <a:pt x="624" y="1194"/>
                  </a:lnTo>
                  <a:lnTo>
                    <a:pt x="588" y="1280"/>
                  </a:lnTo>
                  <a:lnTo>
                    <a:pt x="569" y="1324"/>
                  </a:lnTo>
                  <a:lnTo>
                    <a:pt x="548" y="1368"/>
                  </a:lnTo>
                  <a:lnTo>
                    <a:pt x="527" y="1412"/>
                  </a:lnTo>
                  <a:lnTo>
                    <a:pt x="506" y="1457"/>
                  </a:lnTo>
                  <a:lnTo>
                    <a:pt x="482" y="1501"/>
                  </a:lnTo>
                  <a:lnTo>
                    <a:pt x="458" y="1547"/>
                  </a:lnTo>
                  <a:lnTo>
                    <a:pt x="432" y="1593"/>
                  </a:lnTo>
                  <a:lnTo>
                    <a:pt x="405" y="1639"/>
                  </a:lnTo>
                  <a:lnTo>
                    <a:pt x="375" y="1685"/>
                  </a:lnTo>
                  <a:lnTo>
                    <a:pt x="344" y="1731"/>
                  </a:lnTo>
                  <a:lnTo>
                    <a:pt x="312" y="1778"/>
                  </a:lnTo>
                  <a:lnTo>
                    <a:pt x="277" y="1824"/>
                  </a:lnTo>
                  <a:lnTo>
                    <a:pt x="272" y="1832"/>
                  </a:lnTo>
                  <a:lnTo>
                    <a:pt x="269" y="1840"/>
                  </a:lnTo>
                  <a:lnTo>
                    <a:pt x="269" y="1844"/>
                  </a:lnTo>
                  <a:lnTo>
                    <a:pt x="268" y="1847"/>
                  </a:lnTo>
                  <a:lnTo>
                    <a:pt x="269" y="1851"/>
                  </a:lnTo>
                  <a:lnTo>
                    <a:pt x="270" y="1854"/>
                  </a:lnTo>
                  <a:lnTo>
                    <a:pt x="272" y="1857"/>
                  </a:lnTo>
                  <a:lnTo>
                    <a:pt x="274" y="1859"/>
                  </a:lnTo>
                  <a:lnTo>
                    <a:pt x="276" y="1861"/>
                  </a:lnTo>
                  <a:lnTo>
                    <a:pt x="279" y="1863"/>
                  </a:lnTo>
                  <a:lnTo>
                    <a:pt x="287" y="1865"/>
                  </a:lnTo>
                  <a:lnTo>
                    <a:pt x="295" y="1866"/>
                  </a:lnTo>
                  <a:lnTo>
                    <a:pt x="306" y="1865"/>
                  </a:lnTo>
                  <a:lnTo>
                    <a:pt x="317" y="1862"/>
                  </a:lnTo>
                  <a:lnTo>
                    <a:pt x="327" y="1858"/>
                  </a:lnTo>
                  <a:lnTo>
                    <a:pt x="338" y="1852"/>
                  </a:lnTo>
                  <a:lnTo>
                    <a:pt x="350" y="1843"/>
                  </a:lnTo>
                  <a:lnTo>
                    <a:pt x="363" y="1834"/>
                  </a:lnTo>
                  <a:lnTo>
                    <a:pt x="375" y="1824"/>
                  </a:lnTo>
                  <a:lnTo>
                    <a:pt x="388" y="1813"/>
                  </a:lnTo>
                  <a:lnTo>
                    <a:pt x="401" y="1801"/>
                  </a:lnTo>
                  <a:lnTo>
                    <a:pt x="415" y="1786"/>
                  </a:lnTo>
                  <a:lnTo>
                    <a:pt x="429" y="1772"/>
                  </a:lnTo>
                  <a:lnTo>
                    <a:pt x="442" y="1757"/>
                  </a:lnTo>
                  <a:lnTo>
                    <a:pt x="471" y="1722"/>
                  </a:lnTo>
                  <a:lnTo>
                    <a:pt x="500" y="1684"/>
                  </a:lnTo>
                  <a:lnTo>
                    <a:pt x="531" y="1642"/>
                  </a:lnTo>
                  <a:lnTo>
                    <a:pt x="563" y="1596"/>
                  </a:lnTo>
                  <a:lnTo>
                    <a:pt x="594" y="1547"/>
                  </a:lnTo>
                  <a:lnTo>
                    <a:pt x="627" y="1494"/>
                  </a:lnTo>
                  <a:lnTo>
                    <a:pt x="661" y="1438"/>
                  </a:lnTo>
                  <a:lnTo>
                    <a:pt x="694" y="1379"/>
                  </a:lnTo>
                  <a:lnTo>
                    <a:pt x="728" y="1317"/>
                  </a:lnTo>
                  <a:lnTo>
                    <a:pt x="763" y="1250"/>
                  </a:lnTo>
                  <a:lnTo>
                    <a:pt x="797" y="1181"/>
                  </a:lnTo>
                  <a:lnTo>
                    <a:pt x="832" y="1110"/>
                  </a:lnTo>
                  <a:lnTo>
                    <a:pt x="858" y="1056"/>
                  </a:lnTo>
                  <a:lnTo>
                    <a:pt x="883" y="1008"/>
                  </a:lnTo>
                  <a:lnTo>
                    <a:pt x="906" y="964"/>
                  </a:lnTo>
                  <a:lnTo>
                    <a:pt x="930" y="923"/>
                  </a:lnTo>
                  <a:lnTo>
                    <a:pt x="951" y="886"/>
                  </a:lnTo>
                  <a:lnTo>
                    <a:pt x="972" y="852"/>
                  </a:lnTo>
                  <a:lnTo>
                    <a:pt x="992" y="822"/>
                  </a:lnTo>
                  <a:lnTo>
                    <a:pt x="1010" y="793"/>
                  </a:lnTo>
                  <a:lnTo>
                    <a:pt x="1029" y="768"/>
                  </a:lnTo>
                  <a:lnTo>
                    <a:pt x="1047" y="745"/>
                  </a:lnTo>
                  <a:lnTo>
                    <a:pt x="1063" y="724"/>
                  </a:lnTo>
                  <a:lnTo>
                    <a:pt x="1080" y="704"/>
                  </a:lnTo>
                  <a:lnTo>
                    <a:pt x="1110" y="670"/>
                  </a:lnTo>
                  <a:lnTo>
                    <a:pt x="1139" y="639"/>
                  </a:lnTo>
                  <a:lnTo>
                    <a:pt x="1152" y="625"/>
                  </a:lnTo>
                  <a:lnTo>
                    <a:pt x="1164" y="610"/>
                  </a:lnTo>
                  <a:lnTo>
                    <a:pt x="1169" y="606"/>
                  </a:lnTo>
                  <a:lnTo>
                    <a:pt x="1172" y="601"/>
                  </a:lnTo>
                  <a:lnTo>
                    <a:pt x="1175" y="597"/>
                  </a:lnTo>
                  <a:lnTo>
                    <a:pt x="1177" y="592"/>
                  </a:lnTo>
                  <a:lnTo>
                    <a:pt x="1178" y="588"/>
                  </a:lnTo>
                  <a:lnTo>
                    <a:pt x="1179" y="584"/>
                  </a:lnTo>
                  <a:lnTo>
                    <a:pt x="1179" y="580"/>
                  </a:lnTo>
                  <a:lnTo>
                    <a:pt x="1178" y="575"/>
                  </a:lnTo>
                  <a:lnTo>
                    <a:pt x="1175" y="569"/>
                  </a:lnTo>
                  <a:lnTo>
                    <a:pt x="1171" y="561"/>
                  </a:lnTo>
                  <a:lnTo>
                    <a:pt x="1164" y="555"/>
                  </a:lnTo>
                  <a:lnTo>
                    <a:pt x="1157" y="549"/>
                  </a:lnTo>
                  <a:lnTo>
                    <a:pt x="1148" y="543"/>
                  </a:lnTo>
                  <a:lnTo>
                    <a:pt x="1137" y="537"/>
                  </a:lnTo>
                  <a:lnTo>
                    <a:pt x="1125" y="532"/>
                  </a:lnTo>
                  <a:lnTo>
                    <a:pt x="1111" y="527"/>
                  </a:lnTo>
                  <a:lnTo>
                    <a:pt x="1092" y="521"/>
                  </a:lnTo>
                  <a:lnTo>
                    <a:pt x="1074" y="518"/>
                  </a:lnTo>
                  <a:lnTo>
                    <a:pt x="1065" y="517"/>
                  </a:lnTo>
                  <a:lnTo>
                    <a:pt x="1056" y="517"/>
                  </a:lnTo>
                  <a:lnTo>
                    <a:pt x="1049" y="517"/>
                  </a:lnTo>
                  <a:lnTo>
                    <a:pt x="1041" y="518"/>
                  </a:lnTo>
                  <a:lnTo>
                    <a:pt x="1034" y="520"/>
                  </a:lnTo>
                  <a:lnTo>
                    <a:pt x="1027" y="522"/>
                  </a:lnTo>
                  <a:lnTo>
                    <a:pt x="1020" y="525"/>
                  </a:lnTo>
                  <a:lnTo>
                    <a:pt x="1012" y="528"/>
                  </a:lnTo>
                  <a:lnTo>
                    <a:pt x="1006" y="532"/>
                  </a:lnTo>
                  <a:lnTo>
                    <a:pt x="1000" y="537"/>
                  </a:lnTo>
                  <a:lnTo>
                    <a:pt x="994" y="542"/>
                  </a:lnTo>
                  <a:lnTo>
                    <a:pt x="989" y="548"/>
                  </a:lnTo>
                  <a:lnTo>
                    <a:pt x="985" y="551"/>
                  </a:lnTo>
                  <a:lnTo>
                    <a:pt x="948" y="593"/>
                  </a:lnTo>
                  <a:lnTo>
                    <a:pt x="909" y="635"/>
                  </a:lnTo>
                  <a:lnTo>
                    <a:pt x="870" y="675"/>
                  </a:lnTo>
                  <a:lnTo>
                    <a:pt x="832" y="711"/>
                  </a:lnTo>
                  <a:lnTo>
                    <a:pt x="813" y="728"/>
                  </a:lnTo>
                  <a:lnTo>
                    <a:pt x="795" y="743"/>
                  </a:lnTo>
                  <a:lnTo>
                    <a:pt x="778" y="756"/>
                  </a:lnTo>
                  <a:lnTo>
                    <a:pt x="762" y="769"/>
                  </a:lnTo>
                  <a:lnTo>
                    <a:pt x="746" y="778"/>
                  </a:lnTo>
                  <a:lnTo>
                    <a:pt x="732" y="784"/>
                  </a:lnTo>
                  <a:lnTo>
                    <a:pt x="725" y="787"/>
                  </a:lnTo>
                  <a:lnTo>
                    <a:pt x="719" y="789"/>
                  </a:lnTo>
                  <a:lnTo>
                    <a:pt x="713" y="790"/>
                  </a:lnTo>
                  <a:lnTo>
                    <a:pt x="707" y="790"/>
                  </a:lnTo>
                  <a:lnTo>
                    <a:pt x="697" y="789"/>
                  </a:lnTo>
                  <a:lnTo>
                    <a:pt x="688" y="786"/>
                  </a:lnTo>
                  <a:lnTo>
                    <a:pt x="684" y="784"/>
                  </a:lnTo>
                  <a:lnTo>
                    <a:pt x="680" y="782"/>
                  </a:lnTo>
                  <a:lnTo>
                    <a:pt x="676" y="779"/>
                  </a:lnTo>
                  <a:lnTo>
                    <a:pt x="673" y="776"/>
                  </a:lnTo>
                  <a:lnTo>
                    <a:pt x="668" y="770"/>
                  </a:lnTo>
                  <a:lnTo>
                    <a:pt x="664" y="762"/>
                  </a:lnTo>
                  <a:lnTo>
                    <a:pt x="661" y="755"/>
                  </a:lnTo>
                  <a:lnTo>
                    <a:pt x="657" y="747"/>
                  </a:lnTo>
                  <a:lnTo>
                    <a:pt x="653" y="730"/>
                  </a:lnTo>
                  <a:lnTo>
                    <a:pt x="651" y="711"/>
                  </a:lnTo>
                  <a:lnTo>
                    <a:pt x="651" y="692"/>
                  </a:lnTo>
                  <a:lnTo>
                    <a:pt x="651" y="672"/>
                  </a:lnTo>
                  <a:lnTo>
                    <a:pt x="653" y="652"/>
                  </a:lnTo>
                  <a:lnTo>
                    <a:pt x="654" y="634"/>
                  </a:lnTo>
                  <a:lnTo>
                    <a:pt x="655" y="622"/>
                  </a:lnTo>
                  <a:lnTo>
                    <a:pt x="656" y="611"/>
                  </a:lnTo>
                  <a:lnTo>
                    <a:pt x="656" y="604"/>
                  </a:lnTo>
                  <a:lnTo>
                    <a:pt x="655" y="597"/>
                  </a:lnTo>
                  <a:lnTo>
                    <a:pt x="654" y="591"/>
                  </a:lnTo>
                  <a:lnTo>
                    <a:pt x="652" y="585"/>
                  </a:lnTo>
                  <a:lnTo>
                    <a:pt x="650" y="579"/>
                  </a:lnTo>
                  <a:lnTo>
                    <a:pt x="647" y="574"/>
                  </a:lnTo>
                  <a:lnTo>
                    <a:pt x="644" y="569"/>
                  </a:lnTo>
                  <a:lnTo>
                    <a:pt x="639" y="564"/>
                  </a:lnTo>
                  <a:lnTo>
                    <a:pt x="634" y="560"/>
                  </a:lnTo>
                  <a:lnTo>
                    <a:pt x="629" y="556"/>
                  </a:lnTo>
                  <a:lnTo>
                    <a:pt x="622" y="552"/>
                  </a:lnTo>
                  <a:lnTo>
                    <a:pt x="615" y="549"/>
                  </a:lnTo>
                  <a:lnTo>
                    <a:pt x="598" y="544"/>
                  </a:lnTo>
                  <a:lnTo>
                    <a:pt x="578" y="539"/>
                  </a:lnTo>
                  <a:lnTo>
                    <a:pt x="558" y="537"/>
                  </a:lnTo>
                  <a:lnTo>
                    <a:pt x="529" y="533"/>
                  </a:lnTo>
                  <a:lnTo>
                    <a:pt x="493" y="530"/>
                  </a:lnTo>
                  <a:lnTo>
                    <a:pt x="453" y="527"/>
                  </a:lnTo>
                  <a:lnTo>
                    <a:pt x="411" y="525"/>
                  </a:lnTo>
                  <a:lnTo>
                    <a:pt x="366" y="522"/>
                  </a:lnTo>
                  <a:lnTo>
                    <a:pt x="322" y="520"/>
                  </a:lnTo>
                  <a:lnTo>
                    <a:pt x="279" y="517"/>
                  </a:lnTo>
                  <a:lnTo>
                    <a:pt x="272" y="517"/>
                  </a:lnTo>
                  <a:lnTo>
                    <a:pt x="273" y="510"/>
                  </a:lnTo>
                  <a:lnTo>
                    <a:pt x="286" y="448"/>
                  </a:lnTo>
                  <a:lnTo>
                    <a:pt x="300" y="387"/>
                  </a:lnTo>
                  <a:lnTo>
                    <a:pt x="316" y="329"/>
                  </a:lnTo>
                  <a:lnTo>
                    <a:pt x="332" y="274"/>
                  </a:lnTo>
                  <a:lnTo>
                    <a:pt x="340" y="248"/>
                  </a:lnTo>
                  <a:lnTo>
                    <a:pt x="349" y="223"/>
                  </a:lnTo>
                  <a:lnTo>
                    <a:pt x="358" y="199"/>
                  </a:lnTo>
                  <a:lnTo>
                    <a:pt x="367" y="178"/>
                  </a:lnTo>
                  <a:lnTo>
                    <a:pt x="376" y="157"/>
                  </a:lnTo>
                  <a:lnTo>
                    <a:pt x="384" y="138"/>
                  </a:lnTo>
                  <a:lnTo>
                    <a:pt x="393" y="122"/>
                  </a:lnTo>
                  <a:lnTo>
                    <a:pt x="401" y="106"/>
                  </a:lnTo>
                  <a:lnTo>
                    <a:pt x="413" y="86"/>
                  </a:lnTo>
                  <a:lnTo>
                    <a:pt x="422" y="67"/>
                  </a:lnTo>
                  <a:lnTo>
                    <a:pt x="425" y="59"/>
                  </a:lnTo>
                  <a:lnTo>
                    <a:pt x="426" y="52"/>
                  </a:lnTo>
                  <a:lnTo>
                    <a:pt x="426" y="45"/>
                  </a:lnTo>
                  <a:lnTo>
                    <a:pt x="424" y="39"/>
                  </a:lnTo>
                  <a:lnTo>
                    <a:pt x="422" y="34"/>
                  </a:lnTo>
                  <a:lnTo>
                    <a:pt x="418" y="30"/>
                  </a:lnTo>
                  <a:lnTo>
                    <a:pt x="413" y="25"/>
                  </a:lnTo>
                  <a:lnTo>
                    <a:pt x="406" y="20"/>
                  </a:lnTo>
                  <a:lnTo>
                    <a:pt x="397" y="16"/>
                  </a:lnTo>
                  <a:lnTo>
                    <a:pt x="387" y="13"/>
                  </a:lnTo>
                  <a:lnTo>
                    <a:pt x="376" y="9"/>
                  </a:lnTo>
                  <a:lnTo>
                    <a:pt x="364" y="6"/>
                  </a:lnTo>
                  <a:lnTo>
                    <a:pt x="353" y="3"/>
                  </a:lnTo>
                  <a:lnTo>
                    <a:pt x="342" y="1"/>
                  </a:lnTo>
                  <a:lnTo>
                    <a:pt x="333" y="0"/>
                  </a:lnTo>
                  <a:lnTo>
                    <a:pt x="323" y="0"/>
                  </a:lnTo>
                  <a:lnTo>
                    <a:pt x="313" y="1"/>
                  </a:lnTo>
                  <a:lnTo>
                    <a:pt x="304" y="2"/>
                  </a:lnTo>
                  <a:lnTo>
                    <a:pt x="294" y="4"/>
                  </a:lnTo>
                  <a:lnTo>
                    <a:pt x="286" y="7"/>
                  </a:lnTo>
                  <a:lnTo>
                    <a:pt x="279" y="11"/>
                  </a:lnTo>
                  <a:lnTo>
                    <a:pt x="273" y="15"/>
                  </a:lnTo>
                  <a:lnTo>
                    <a:pt x="267" y="20"/>
                  </a:lnTo>
                  <a:lnTo>
                    <a:pt x="262" y="26"/>
                  </a:lnTo>
                  <a:lnTo>
                    <a:pt x="253" y="37"/>
                  </a:lnTo>
                  <a:lnTo>
                    <a:pt x="245" y="49"/>
                  </a:lnTo>
                  <a:lnTo>
                    <a:pt x="240" y="61"/>
                  </a:lnTo>
                  <a:lnTo>
                    <a:pt x="235" y="73"/>
                  </a:lnTo>
                  <a:lnTo>
                    <a:pt x="216" y="124"/>
                  </a:lnTo>
                  <a:lnTo>
                    <a:pt x="197" y="177"/>
                  </a:lnTo>
                  <a:lnTo>
                    <a:pt x="180" y="230"/>
                  </a:lnTo>
                  <a:lnTo>
                    <a:pt x="164" y="285"/>
                  </a:lnTo>
                  <a:lnTo>
                    <a:pt x="150" y="340"/>
                  </a:lnTo>
                  <a:lnTo>
                    <a:pt x="137" y="395"/>
                  </a:lnTo>
                  <a:lnTo>
                    <a:pt x="126" y="450"/>
                  </a:lnTo>
                  <a:lnTo>
                    <a:pt x="117" y="505"/>
                  </a:lnTo>
                  <a:lnTo>
                    <a:pt x="116" y="510"/>
                  </a:lnTo>
                  <a:lnTo>
                    <a:pt x="111" y="510"/>
                  </a:lnTo>
                  <a:lnTo>
                    <a:pt x="89" y="509"/>
                  </a:lnTo>
                  <a:lnTo>
                    <a:pt x="71" y="509"/>
                  </a:lnTo>
                  <a:lnTo>
                    <a:pt x="54" y="509"/>
                  </a:lnTo>
                  <a:lnTo>
                    <a:pt x="39" y="509"/>
                  </a:lnTo>
                  <a:lnTo>
                    <a:pt x="26" y="510"/>
                  </a:lnTo>
                  <a:lnTo>
                    <a:pt x="16" y="512"/>
                  </a:lnTo>
                  <a:lnTo>
                    <a:pt x="11" y="514"/>
                  </a:lnTo>
                  <a:lnTo>
                    <a:pt x="8" y="517"/>
                  </a:lnTo>
                  <a:lnTo>
                    <a:pt x="5" y="519"/>
                  </a:lnTo>
                  <a:lnTo>
                    <a:pt x="3" y="522"/>
                  </a:lnTo>
                  <a:lnTo>
                    <a:pt x="2" y="524"/>
                  </a:lnTo>
                  <a:lnTo>
                    <a:pt x="1" y="528"/>
                  </a:lnTo>
                  <a:lnTo>
                    <a:pt x="0" y="531"/>
                  </a:lnTo>
                  <a:lnTo>
                    <a:pt x="0" y="535"/>
                  </a:lnTo>
                  <a:lnTo>
                    <a:pt x="2" y="545"/>
                  </a:lnTo>
                  <a:lnTo>
                    <a:pt x="6" y="555"/>
                  </a:lnTo>
                  <a:lnTo>
                    <a:pt x="11" y="566"/>
                  </a:lnTo>
                  <a:lnTo>
                    <a:pt x="17" y="577"/>
                  </a:lnTo>
                  <a:lnTo>
                    <a:pt x="25" y="588"/>
                  </a:lnTo>
                  <a:lnTo>
                    <a:pt x="34" y="600"/>
                  </a:lnTo>
                  <a:lnTo>
                    <a:pt x="40" y="606"/>
                  </a:lnTo>
                  <a:lnTo>
                    <a:pt x="47" y="611"/>
                  </a:lnTo>
                  <a:lnTo>
                    <a:pt x="54" y="618"/>
                  </a:lnTo>
                  <a:lnTo>
                    <a:pt x="61" y="623"/>
                  </a:lnTo>
                  <a:lnTo>
                    <a:pt x="69" y="627"/>
                  </a:lnTo>
                  <a:lnTo>
                    <a:pt x="77" y="631"/>
                  </a:lnTo>
                  <a:lnTo>
                    <a:pt x="86" y="635"/>
                  </a:lnTo>
                  <a:lnTo>
                    <a:pt x="96" y="638"/>
                  </a:lnTo>
                  <a:lnTo>
                    <a:pt x="102" y="640"/>
                  </a:lnTo>
                  <a:lnTo>
                    <a:pt x="101" y="644"/>
                  </a:lnTo>
                  <a:lnTo>
                    <a:pt x="100" y="669"/>
                  </a:lnTo>
                  <a:lnTo>
                    <a:pt x="99" y="693"/>
                  </a:lnTo>
                  <a:lnTo>
                    <a:pt x="98" y="718"/>
                  </a:lnTo>
                  <a:lnTo>
                    <a:pt x="98" y="741"/>
                  </a:lnTo>
                  <a:lnTo>
                    <a:pt x="98" y="771"/>
                  </a:lnTo>
                  <a:lnTo>
                    <a:pt x="99" y="798"/>
                  </a:lnTo>
                  <a:lnTo>
                    <a:pt x="102" y="825"/>
                  </a:lnTo>
                  <a:lnTo>
                    <a:pt x="106" y="849"/>
                  </a:lnTo>
                  <a:lnTo>
                    <a:pt x="110" y="873"/>
                  </a:lnTo>
                  <a:lnTo>
                    <a:pt x="116" y="894"/>
                  </a:lnTo>
                  <a:lnTo>
                    <a:pt x="123" y="914"/>
                  </a:lnTo>
                  <a:lnTo>
                    <a:pt x="131" y="932"/>
                  </a:lnTo>
                  <a:lnTo>
                    <a:pt x="141" y="948"/>
                  </a:lnTo>
                  <a:lnTo>
                    <a:pt x="152" y="963"/>
                  </a:lnTo>
                  <a:lnTo>
                    <a:pt x="163" y="976"/>
                  </a:lnTo>
                  <a:lnTo>
                    <a:pt x="176" y="987"/>
                  </a:lnTo>
                  <a:lnTo>
                    <a:pt x="189" y="997"/>
                  </a:lnTo>
                  <a:lnTo>
                    <a:pt x="204" y="1004"/>
                  </a:lnTo>
                  <a:lnTo>
                    <a:pt x="220" y="1011"/>
                  </a:lnTo>
                  <a:lnTo>
                    <a:pt x="236" y="1016"/>
                  </a:lnTo>
                  <a:lnTo>
                    <a:pt x="242" y="1017"/>
                  </a:lnTo>
                  <a:lnTo>
                    <a:pt x="248" y="1017"/>
                  </a:lnTo>
                  <a:lnTo>
                    <a:pt x="259" y="1016"/>
                  </a:lnTo>
                  <a:lnTo>
                    <a:pt x="268" y="1014"/>
                  </a:lnTo>
                  <a:lnTo>
                    <a:pt x="273" y="1012"/>
                  </a:lnTo>
                  <a:lnTo>
                    <a:pt x="277" y="1010"/>
                  </a:lnTo>
                  <a:lnTo>
                    <a:pt x="280" y="1007"/>
                  </a:lnTo>
                  <a:lnTo>
                    <a:pt x="282" y="1004"/>
                  </a:lnTo>
                  <a:lnTo>
                    <a:pt x="284" y="999"/>
                  </a:lnTo>
                  <a:lnTo>
                    <a:pt x="284" y="994"/>
                  </a:lnTo>
                  <a:lnTo>
                    <a:pt x="282" y="989"/>
                  </a:lnTo>
                  <a:lnTo>
                    <a:pt x="279" y="982"/>
                  </a:lnTo>
                  <a:lnTo>
                    <a:pt x="271" y="966"/>
                  </a:lnTo>
                  <a:lnTo>
                    <a:pt x="265" y="948"/>
                  </a:lnTo>
                  <a:lnTo>
                    <a:pt x="259" y="929"/>
                  </a:lnTo>
                  <a:lnTo>
                    <a:pt x="254" y="909"/>
                  </a:lnTo>
                  <a:lnTo>
                    <a:pt x="251" y="888"/>
                  </a:lnTo>
                  <a:lnTo>
                    <a:pt x="247" y="866"/>
                  </a:lnTo>
                  <a:lnTo>
                    <a:pt x="245" y="843"/>
                  </a:lnTo>
                  <a:lnTo>
                    <a:pt x="244" y="820"/>
                  </a:lnTo>
                  <a:lnTo>
                    <a:pt x="243" y="796"/>
                  </a:lnTo>
                  <a:lnTo>
                    <a:pt x="243" y="773"/>
                  </a:lnTo>
                  <a:lnTo>
                    <a:pt x="244" y="748"/>
                  </a:lnTo>
                  <a:lnTo>
                    <a:pt x="245" y="725"/>
                  </a:lnTo>
                  <a:lnTo>
                    <a:pt x="249" y="678"/>
                  </a:lnTo>
                  <a:lnTo>
                    <a:pt x="254" y="633"/>
                  </a:lnTo>
                  <a:lnTo>
                    <a:pt x="255" y="629"/>
                  </a:lnTo>
                  <a:lnTo>
                    <a:pt x="259" y="628"/>
                  </a:lnTo>
                  <a:lnTo>
                    <a:pt x="282" y="625"/>
                  </a:lnTo>
                  <a:lnTo>
                    <a:pt x="307" y="622"/>
                  </a:lnTo>
                  <a:lnTo>
                    <a:pt x="332" y="618"/>
                  </a:lnTo>
                  <a:lnTo>
                    <a:pt x="357" y="615"/>
                  </a:lnTo>
                  <a:lnTo>
                    <a:pt x="381" y="612"/>
                  </a:lnTo>
                  <a:lnTo>
                    <a:pt x="406" y="610"/>
                  </a:lnTo>
                  <a:lnTo>
                    <a:pt x="428" y="608"/>
                  </a:lnTo>
                  <a:lnTo>
                    <a:pt x="448" y="607"/>
                  </a:lnTo>
                  <a:lnTo>
                    <a:pt x="450" y="607"/>
                  </a:lnTo>
                  <a:lnTo>
                    <a:pt x="459" y="608"/>
                  </a:lnTo>
                  <a:lnTo>
                    <a:pt x="466" y="610"/>
                  </a:lnTo>
                  <a:lnTo>
                    <a:pt x="472" y="612"/>
                  </a:lnTo>
                  <a:lnTo>
                    <a:pt x="477" y="617"/>
                  </a:lnTo>
                  <a:lnTo>
                    <a:pt x="479" y="620"/>
                  </a:lnTo>
                  <a:lnTo>
                    <a:pt x="481" y="623"/>
                  </a:lnTo>
                  <a:lnTo>
                    <a:pt x="482" y="626"/>
                  </a:lnTo>
                  <a:lnTo>
                    <a:pt x="483" y="630"/>
                  </a:lnTo>
                  <a:lnTo>
                    <a:pt x="483" y="637"/>
                  </a:lnTo>
                  <a:lnTo>
                    <a:pt x="483" y="645"/>
                  </a:lnTo>
                  <a:lnTo>
                    <a:pt x="483" y="657"/>
                  </a:lnTo>
                  <a:lnTo>
                    <a:pt x="483" y="674"/>
                  </a:lnTo>
                  <a:lnTo>
                    <a:pt x="485" y="693"/>
                  </a:lnTo>
                  <a:lnTo>
                    <a:pt x="489" y="717"/>
                  </a:lnTo>
                  <a:lnTo>
                    <a:pt x="492" y="728"/>
                  </a:lnTo>
                  <a:lnTo>
                    <a:pt x="495" y="741"/>
                  </a:lnTo>
                  <a:lnTo>
                    <a:pt x="500" y="753"/>
                  </a:lnTo>
                  <a:lnTo>
                    <a:pt x="506" y="766"/>
                  </a:lnTo>
                  <a:lnTo>
                    <a:pt x="513" y="779"/>
                  </a:lnTo>
                  <a:lnTo>
                    <a:pt x="520" y="791"/>
                  </a:lnTo>
                  <a:lnTo>
                    <a:pt x="529" y="803"/>
                  </a:lnTo>
                  <a:lnTo>
                    <a:pt x="539" y="816"/>
                  </a:lnTo>
                  <a:lnTo>
                    <a:pt x="548" y="824"/>
                  </a:lnTo>
                  <a:lnTo>
                    <a:pt x="558" y="832"/>
                  </a:lnTo>
                  <a:lnTo>
                    <a:pt x="568" y="840"/>
                  </a:lnTo>
                  <a:lnTo>
                    <a:pt x="578" y="846"/>
                  </a:lnTo>
                  <a:lnTo>
                    <a:pt x="589" y="853"/>
                  </a:lnTo>
                  <a:lnTo>
                    <a:pt x="600" y="858"/>
                  </a:lnTo>
                  <a:lnTo>
                    <a:pt x="613" y="865"/>
                  </a:lnTo>
                  <a:lnTo>
                    <a:pt x="626" y="869"/>
                  </a:lnTo>
                  <a:lnTo>
                    <a:pt x="639" y="873"/>
                  </a:lnTo>
                  <a:lnTo>
                    <a:pt x="652" y="877"/>
                  </a:lnTo>
                  <a:lnTo>
                    <a:pt x="668" y="879"/>
                  </a:lnTo>
                  <a:lnTo>
                    <a:pt x="682" y="882"/>
                  </a:lnTo>
                  <a:lnTo>
                    <a:pt x="697" y="883"/>
                  </a:lnTo>
                  <a:lnTo>
                    <a:pt x="714" y="884"/>
                  </a:lnTo>
                  <a:lnTo>
                    <a:pt x="730" y="885"/>
                  </a:lnTo>
                  <a:lnTo>
                    <a:pt x="747" y="885"/>
                  </a:lnTo>
                  <a:lnTo>
                    <a:pt x="756" y="8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1" name="Freeform 36"/>
            <p:cNvSpPr>
              <a:spLocks/>
            </p:cNvSpPr>
            <p:nvPr userDrawn="1"/>
          </p:nvSpPr>
          <p:spPr bwMode="auto">
            <a:xfrm>
              <a:off x="6460" y="648"/>
              <a:ext cx="42" cy="70"/>
            </a:xfrm>
            <a:custGeom>
              <a:avLst/>
              <a:gdLst>
                <a:gd name="T0" fmla="*/ 395 w 504"/>
                <a:gd name="T1" fmla="*/ 126 h 840"/>
                <a:gd name="T2" fmla="*/ 353 w 504"/>
                <a:gd name="T3" fmla="*/ 165 h 840"/>
                <a:gd name="T4" fmla="*/ 314 w 504"/>
                <a:gd name="T5" fmla="*/ 203 h 840"/>
                <a:gd name="T6" fmla="*/ 279 w 504"/>
                <a:gd name="T7" fmla="*/ 243 h 840"/>
                <a:gd name="T8" fmla="*/ 248 w 504"/>
                <a:gd name="T9" fmla="*/ 283 h 840"/>
                <a:gd name="T10" fmla="*/ 219 w 504"/>
                <a:gd name="T11" fmla="*/ 323 h 840"/>
                <a:gd name="T12" fmla="*/ 195 w 504"/>
                <a:gd name="T13" fmla="*/ 365 h 840"/>
                <a:gd name="T14" fmla="*/ 174 w 504"/>
                <a:gd name="T15" fmla="*/ 407 h 840"/>
                <a:gd name="T16" fmla="*/ 156 w 504"/>
                <a:gd name="T17" fmla="*/ 451 h 840"/>
                <a:gd name="T18" fmla="*/ 135 w 504"/>
                <a:gd name="T19" fmla="*/ 514 h 840"/>
                <a:gd name="T20" fmla="*/ 122 w 504"/>
                <a:gd name="T21" fmla="*/ 567 h 840"/>
                <a:gd name="T22" fmla="*/ 115 w 504"/>
                <a:gd name="T23" fmla="*/ 613 h 840"/>
                <a:gd name="T24" fmla="*/ 114 w 504"/>
                <a:gd name="T25" fmla="*/ 650 h 840"/>
                <a:gd name="T26" fmla="*/ 116 w 504"/>
                <a:gd name="T27" fmla="*/ 681 h 840"/>
                <a:gd name="T28" fmla="*/ 121 w 504"/>
                <a:gd name="T29" fmla="*/ 704 h 840"/>
                <a:gd name="T30" fmla="*/ 127 w 504"/>
                <a:gd name="T31" fmla="*/ 723 h 840"/>
                <a:gd name="T32" fmla="*/ 135 w 504"/>
                <a:gd name="T33" fmla="*/ 736 h 840"/>
                <a:gd name="T34" fmla="*/ 146 w 504"/>
                <a:gd name="T35" fmla="*/ 748 h 840"/>
                <a:gd name="T36" fmla="*/ 159 w 504"/>
                <a:gd name="T37" fmla="*/ 757 h 840"/>
                <a:gd name="T38" fmla="*/ 173 w 504"/>
                <a:gd name="T39" fmla="*/ 762 h 840"/>
                <a:gd name="T40" fmla="*/ 188 w 504"/>
                <a:gd name="T41" fmla="*/ 764 h 840"/>
                <a:gd name="T42" fmla="*/ 208 w 504"/>
                <a:gd name="T43" fmla="*/ 840 h 840"/>
                <a:gd name="T44" fmla="*/ 182 w 504"/>
                <a:gd name="T45" fmla="*/ 839 h 840"/>
                <a:gd name="T46" fmla="*/ 159 w 504"/>
                <a:gd name="T47" fmla="*/ 835 h 840"/>
                <a:gd name="T48" fmla="*/ 136 w 504"/>
                <a:gd name="T49" fmla="*/ 829 h 840"/>
                <a:gd name="T50" fmla="*/ 115 w 504"/>
                <a:gd name="T51" fmla="*/ 821 h 840"/>
                <a:gd name="T52" fmla="*/ 96 w 504"/>
                <a:gd name="T53" fmla="*/ 809 h 840"/>
                <a:gd name="T54" fmla="*/ 77 w 504"/>
                <a:gd name="T55" fmla="*/ 795 h 840"/>
                <a:gd name="T56" fmla="*/ 61 w 504"/>
                <a:gd name="T57" fmla="*/ 780 h 840"/>
                <a:gd name="T58" fmla="*/ 47 w 504"/>
                <a:gd name="T59" fmla="*/ 761 h 840"/>
                <a:gd name="T60" fmla="*/ 28 w 504"/>
                <a:gd name="T61" fmla="*/ 731 h 840"/>
                <a:gd name="T62" fmla="*/ 14 w 504"/>
                <a:gd name="T63" fmla="*/ 696 h 840"/>
                <a:gd name="T64" fmla="*/ 5 w 504"/>
                <a:gd name="T65" fmla="*/ 658 h 840"/>
                <a:gd name="T66" fmla="*/ 1 w 504"/>
                <a:gd name="T67" fmla="*/ 618 h 840"/>
                <a:gd name="T68" fmla="*/ 1 w 504"/>
                <a:gd name="T69" fmla="*/ 576 h 840"/>
                <a:gd name="T70" fmla="*/ 5 w 504"/>
                <a:gd name="T71" fmla="*/ 532 h 840"/>
                <a:gd name="T72" fmla="*/ 14 w 504"/>
                <a:gd name="T73" fmla="*/ 486 h 840"/>
                <a:gd name="T74" fmla="*/ 27 w 504"/>
                <a:gd name="T75" fmla="*/ 439 h 840"/>
                <a:gd name="T76" fmla="*/ 51 w 504"/>
                <a:gd name="T77" fmla="*/ 380 h 840"/>
                <a:gd name="T78" fmla="*/ 81 w 504"/>
                <a:gd name="T79" fmla="*/ 321 h 840"/>
                <a:gd name="T80" fmla="*/ 118 w 504"/>
                <a:gd name="T81" fmla="*/ 264 h 840"/>
                <a:gd name="T82" fmla="*/ 162 w 504"/>
                <a:gd name="T83" fmla="*/ 209 h 840"/>
                <a:gd name="T84" fmla="*/ 212 w 504"/>
                <a:gd name="T85" fmla="*/ 156 h 840"/>
                <a:gd name="T86" fmla="*/ 269 w 504"/>
                <a:gd name="T87" fmla="*/ 103 h 840"/>
                <a:gd name="T88" fmla="*/ 332 w 504"/>
                <a:gd name="T89" fmla="*/ 52 h 840"/>
                <a:gd name="T90" fmla="*/ 403 w 504"/>
                <a:gd name="T91" fmla="*/ 2 h 840"/>
                <a:gd name="T92" fmla="*/ 504 w 504"/>
                <a:gd name="T93" fmla="*/ 26 h 8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4" h="840">
                  <a:moveTo>
                    <a:pt x="406" y="118"/>
                  </a:moveTo>
                  <a:lnTo>
                    <a:pt x="395" y="126"/>
                  </a:lnTo>
                  <a:lnTo>
                    <a:pt x="374" y="146"/>
                  </a:lnTo>
                  <a:lnTo>
                    <a:pt x="353" y="165"/>
                  </a:lnTo>
                  <a:lnTo>
                    <a:pt x="333" y="184"/>
                  </a:lnTo>
                  <a:lnTo>
                    <a:pt x="314" y="203"/>
                  </a:lnTo>
                  <a:lnTo>
                    <a:pt x="295" y="223"/>
                  </a:lnTo>
                  <a:lnTo>
                    <a:pt x="279" y="243"/>
                  </a:lnTo>
                  <a:lnTo>
                    <a:pt x="263" y="262"/>
                  </a:lnTo>
                  <a:lnTo>
                    <a:pt x="248" y="283"/>
                  </a:lnTo>
                  <a:lnTo>
                    <a:pt x="233" y="303"/>
                  </a:lnTo>
                  <a:lnTo>
                    <a:pt x="219" y="323"/>
                  </a:lnTo>
                  <a:lnTo>
                    <a:pt x="207" y="344"/>
                  </a:lnTo>
                  <a:lnTo>
                    <a:pt x="195" y="365"/>
                  </a:lnTo>
                  <a:lnTo>
                    <a:pt x="184" y="386"/>
                  </a:lnTo>
                  <a:lnTo>
                    <a:pt x="174" y="407"/>
                  </a:lnTo>
                  <a:lnTo>
                    <a:pt x="165" y="430"/>
                  </a:lnTo>
                  <a:lnTo>
                    <a:pt x="156" y="451"/>
                  </a:lnTo>
                  <a:lnTo>
                    <a:pt x="145" y="484"/>
                  </a:lnTo>
                  <a:lnTo>
                    <a:pt x="135" y="514"/>
                  </a:lnTo>
                  <a:lnTo>
                    <a:pt x="128" y="542"/>
                  </a:lnTo>
                  <a:lnTo>
                    <a:pt x="122" y="567"/>
                  </a:lnTo>
                  <a:lnTo>
                    <a:pt x="118" y="591"/>
                  </a:lnTo>
                  <a:lnTo>
                    <a:pt x="115" y="613"/>
                  </a:lnTo>
                  <a:lnTo>
                    <a:pt x="114" y="633"/>
                  </a:lnTo>
                  <a:lnTo>
                    <a:pt x="114" y="650"/>
                  </a:lnTo>
                  <a:lnTo>
                    <a:pt x="114" y="666"/>
                  </a:lnTo>
                  <a:lnTo>
                    <a:pt x="116" y="681"/>
                  </a:lnTo>
                  <a:lnTo>
                    <a:pt x="118" y="693"/>
                  </a:lnTo>
                  <a:lnTo>
                    <a:pt x="121" y="704"/>
                  </a:lnTo>
                  <a:lnTo>
                    <a:pt x="124" y="714"/>
                  </a:lnTo>
                  <a:lnTo>
                    <a:pt x="127" y="723"/>
                  </a:lnTo>
                  <a:lnTo>
                    <a:pt x="131" y="730"/>
                  </a:lnTo>
                  <a:lnTo>
                    <a:pt x="135" y="736"/>
                  </a:lnTo>
                  <a:lnTo>
                    <a:pt x="140" y="742"/>
                  </a:lnTo>
                  <a:lnTo>
                    <a:pt x="146" y="748"/>
                  </a:lnTo>
                  <a:lnTo>
                    <a:pt x="152" y="753"/>
                  </a:lnTo>
                  <a:lnTo>
                    <a:pt x="159" y="757"/>
                  </a:lnTo>
                  <a:lnTo>
                    <a:pt x="166" y="760"/>
                  </a:lnTo>
                  <a:lnTo>
                    <a:pt x="173" y="762"/>
                  </a:lnTo>
                  <a:lnTo>
                    <a:pt x="180" y="763"/>
                  </a:lnTo>
                  <a:lnTo>
                    <a:pt x="188" y="764"/>
                  </a:lnTo>
                  <a:lnTo>
                    <a:pt x="230" y="801"/>
                  </a:lnTo>
                  <a:lnTo>
                    <a:pt x="208" y="840"/>
                  </a:lnTo>
                  <a:lnTo>
                    <a:pt x="195" y="840"/>
                  </a:lnTo>
                  <a:lnTo>
                    <a:pt x="182" y="839"/>
                  </a:lnTo>
                  <a:lnTo>
                    <a:pt x="170" y="838"/>
                  </a:lnTo>
                  <a:lnTo>
                    <a:pt x="159" y="835"/>
                  </a:lnTo>
                  <a:lnTo>
                    <a:pt x="148" y="833"/>
                  </a:lnTo>
                  <a:lnTo>
                    <a:pt x="136" y="829"/>
                  </a:lnTo>
                  <a:lnTo>
                    <a:pt x="125" y="825"/>
                  </a:lnTo>
                  <a:lnTo>
                    <a:pt x="115" y="821"/>
                  </a:lnTo>
                  <a:lnTo>
                    <a:pt x="105" y="814"/>
                  </a:lnTo>
                  <a:lnTo>
                    <a:pt x="96" y="809"/>
                  </a:lnTo>
                  <a:lnTo>
                    <a:pt x="86" y="802"/>
                  </a:lnTo>
                  <a:lnTo>
                    <a:pt x="77" y="795"/>
                  </a:lnTo>
                  <a:lnTo>
                    <a:pt x="69" y="788"/>
                  </a:lnTo>
                  <a:lnTo>
                    <a:pt x="61" y="780"/>
                  </a:lnTo>
                  <a:lnTo>
                    <a:pt x="54" y="771"/>
                  </a:lnTo>
                  <a:lnTo>
                    <a:pt x="47" y="761"/>
                  </a:lnTo>
                  <a:lnTo>
                    <a:pt x="36" y="746"/>
                  </a:lnTo>
                  <a:lnTo>
                    <a:pt x="28" y="731"/>
                  </a:lnTo>
                  <a:lnTo>
                    <a:pt x="21" y="713"/>
                  </a:lnTo>
                  <a:lnTo>
                    <a:pt x="14" y="696"/>
                  </a:lnTo>
                  <a:lnTo>
                    <a:pt x="9" y="678"/>
                  </a:lnTo>
                  <a:lnTo>
                    <a:pt x="5" y="658"/>
                  </a:lnTo>
                  <a:lnTo>
                    <a:pt x="2" y="639"/>
                  </a:lnTo>
                  <a:lnTo>
                    <a:pt x="1" y="618"/>
                  </a:lnTo>
                  <a:lnTo>
                    <a:pt x="0" y="597"/>
                  </a:lnTo>
                  <a:lnTo>
                    <a:pt x="1" y="576"/>
                  </a:lnTo>
                  <a:lnTo>
                    <a:pt x="2" y="554"/>
                  </a:lnTo>
                  <a:lnTo>
                    <a:pt x="5" y="532"/>
                  </a:lnTo>
                  <a:lnTo>
                    <a:pt x="9" y="509"/>
                  </a:lnTo>
                  <a:lnTo>
                    <a:pt x="14" y="486"/>
                  </a:lnTo>
                  <a:lnTo>
                    <a:pt x="20" y="462"/>
                  </a:lnTo>
                  <a:lnTo>
                    <a:pt x="27" y="439"/>
                  </a:lnTo>
                  <a:lnTo>
                    <a:pt x="38" y="409"/>
                  </a:lnTo>
                  <a:lnTo>
                    <a:pt x="51" y="380"/>
                  </a:lnTo>
                  <a:lnTo>
                    <a:pt x="66" y="350"/>
                  </a:lnTo>
                  <a:lnTo>
                    <a:pt x="81" y="321"/>
                  </a:lnTo>
                  <a:lnTo>
                    <a:pt x="99" y="293"/>
                  </a:lnTo>
                  <a:lnTo>
                    <a:pt x="118" y="264"/>
                  </a:lnTo>
                  <a:lnTo>
                    <a:pt x="139" y="237"/>
                  </a:lnTo>
                  <a:lnTo>
                    <a:pt x="162" y="209"/>
                  </a:lnTo>
                  <a:lnTo>
                    <a:pt x="185" y="183"/>
                  </a:lnTo>
                  <a:lnTo>
                    <a:pt x="212" y="156"/>
                  </a:lnTo>
                  <a:lnTo>
                    <a:pt x="239" y="130"/>
                  </a:lnTo>
                  <a:lnTo>
                    <a:pt x="269" y="103"/>
                  </a:lnTo>
                  <a:lnTo>
                    <a:pt x="300" y="77"/>
                  </a:lnTo>
                  <a:lnTo>
                    <a:pt x="332" y="52"/>
                  </a:lnTo>
                  <a:lnTo>
                    <a:pt x="367" y="26"/>
                  </a:lnTo>
                  <a:lnTo>
                    <a:pt x="403" y="2"/>
                  </a:lnTo>
                  <a:lnTo>
                    <a:pt x="406" y="0"/>
                  </a:lnTo>
                  <a:lnTo>
                    <a:pt x="504" y="26"/>
                  </a:lnTo>
                  <a:lnTo>
                    <a:pt x="406" y="1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2" name="Freeform 37"/>
            <p:cNvSpPr>
              <a:spLocks/>
            </p:cNvSpPr>
            <p:nvPr userDrawn="1"/>
          </p:nvSpPr>
          <p:spPr bwMode="auto">
            <a:xfrm>
              <a:off x="7081" y="570"/>
              <a:ext cx="66" cy="83"/>
            </a:xfrm>
            <a:custGeom>
              <a:avLst/>
              <a:gdLst>
                <a:gd name="T0" fmla="*/ 575 w 783"/>
                <a:gd name="T1" fmla="*/ 794 h 1004"/>
                <a:gd name="T2" fmla="*/ 584 w 783"/>
                <a:gd name="T3" fmla="*/ 863 h 1004"/>
                <a:gd name="T4" fmla="*/ 607 w 783"/>
                <a:gd name="T5" fmla="*/ 922 h 1004"/>
                <a:gd name="T6" fmla="*/ 643 w 783"/>
                <a:gd name="T7" fmla="*/ 967 h 1004"/>
                <a:gd name="T8" fmla="*/ 692 w 783"/>
                <a:gd name="T9" fmla="*/ 1000 h 1004"/>
                <a:gd name="T10" fmla="*/ 718 w 783"/>
                <a:gd name="T11" fmla="*/ 1004 h 1004"/>
                <a:gd name="T12" fmla="*/ 738 w 783"/>
                <a:gd name="T13" fmla="*/ 997 h 1004"/>
                <a:gd name="T14" fmla="*/ 741 w 783"/>
                <a:gd name="T15" fmla="*/ 978 h 1004"/>
                <a:gd name="T16" fmla="*/ 727 w 783"/>
                <a:gd name="T17" fmla="*/ 902 h 1004"/>
                <a:gd name="T18" fmla="*/ 728 w 783"/>
                <a:gd name="T19" fmla="*/ 819 h 1004"/>
                <a:gd name="T20" fmla="*/ 742 w 783"/>
                <a:gd name="T21" fmla="*/ 732 h 1004"/>
                <a:gd name="T22" fmla="*/ 767 w 783"/>
                <a:gd name="T23" fmla="*/ 642 h 1004"/>
                <a:gd name="T24" fmla="*/ 783 w 783"/>
                <a:gd name="T25" fmla="*/ 583 h 1004"/>
                <a:gd name="T26" fmla="*/ 779 w 783"/>
                <a:gd name="T27" fmla="*/ 550 h 1004"/>
                <a:gd name="T28" fmla="*/ 756 w 783"/>
                <a:gd name="T29" fmla="*/ 522 h 1004"/>
                <a:gd name="T30" fmla="*/ 702 w 783"/>
                <a:gd name="T31" fmla="*/ 494 h 1004"/>
                <a:gd name="T32" fmla="*/ 674 w 783"/>
                <a:gd name="T33" fmla="*/ 489 h 1004"/>
                <a:gd name="T34" fmla="*/ 651 w 783"/>
                <a:gd name="T35" fmla="*/ 493 h 1004"/>
                <a:gd name="T36" fmla="*/ 633 w 783"/>
                <a:gd name="T37" fmla="*/ 508 h 1004"/>
                <a:gd name="T38" fmla="*/ 603 w 783"/>
                <a:gd name="T39" fmla="*/ 553 h 1004"/>
                <a:gd name="T40" fmla="*/ 506 w 783"/>
                <a:gd name="T41" fmla="*/ 676 h 1004"/>
                <a:gd name="T42" fmla="*/ 401 w 783"/>
                <a:gd name="T43" fmla="*/ 783 h 1004"/>
                <a:gd name="T44" fmla="*/ 336 w 783"/>
                <a:gd name="T45" fmla="*/ 834 h 1004"/>
                <a:gd name="T46" fmla="*/ 286 w 783"/>
                <a:gd name="T47" fmla="*/ 860 h 1004"/>
                <a:gd name="T48" fmla="*/ 240 w 783"/>
                <a:gd name="T49" fmla="*/ 873 h 1004"/>
                <a:gd name="T50" fmla="*/ 209 w 783"/>
                <a:gd name="T51" fmla="*/ 871 h 1004"/>
                <a:gd name="T52" fmla="*/ 188 w 783"/>
                <a:gd name="T53" fmla="*/ 858 h 1004"/>
                <a:gd name="T54" fmla="*/ 170 w 783"/>
                <a:gd name="T55" fmla="*/ 836 h 1004"/>
                <a:gd name="T56" fmla="*/ 155 w 783"/>
                <a:gd name="T57" fmla="*/ 776 h 1004"/>
                <a:gd name="T58" fmla="*/ 159 w 783"/>
                <a:gd name="T59" fmla="*/ 665 h 1004"/>
                <a:gd name="T60" fmla="*/ 188 w 783"/>
                <a:gd name="T61" fmla="*/ 507 h 1004"/>
                <a:gd name="T62" fmla="*/ 234 w 783"/>
                <a:gd name="T63" fmla="*/ 341 h 1004"/>
                <a:gd name="T64" fmla="*/ 291 w 783"/>
                <a:gd name="T65" fmla="*/ 188 h 1004"/>
                <a:gd name="T66" fmla="*/ 345 w 783"/>
                <a:gd name="T67" fmla="*/ 81 h 1004"/>
                <a:gd name="T68" fmla="*/ 360 w 783"/>
                <a:gd name="T69" fmla="*/ 40 h 1004"/>
                <a:gd name="T70" fmla="*/ 354 w 783"/>
                <a:gd name="T71" fmla="*/ 15 h 1004"/>
                <a:gd name="T72" fmla="*/ 327 w 783"/>
                <a:gd name="T73" fmla="*/ 3 h 1004"/>
                <a:gd name="T74" fmla="*/ 291 w 783"/>
                <a:gd name="T75" fmla="*/ 0 h 1004"/>
                <a:gd name="T76" fmla="*/ 240 w 783"/>
                <a:gd name="T77" fmla="*/ 7 h 1004"/>
                <a:gd name="T78" fmla="*/ 203 w 783"/>
                <a:gd name="T79" fmla="*/ 25 h 1004"/>
                <a:gd name="T80" fmla="*/ 178 w 783"/>
                <a:gd name="T81" fmla="*/ 52 h 1004"/>
                <a:gd name="T82" fmla="*/ 135 w 783"/>
                <a:gd name="T83" fmla="*/ 146 h 1004"/>
                <a:gd name="T84" fmla="*/ 81 w 783"/>
                <a:gd name="T85" fmla="*/ 292 h 1004"/>
                <a:gd name="T86" fmla="*/ 34 w 783"/>
                <a:gd name="T87" fmla="*/ 458 h 1004"/>
                <a:gd name="T88" fmla="*/ 5 w 783"/>
                <a:gd name="T89" fmla="*/ 639 h 1004"/>
                <a:gd name="T90" fmla="*/ 1 w 783"/>
                <a:gd name="T91" fmla="*/ 756 h 1004"/>
                <a:gd name="T92" fmla="*/ 8 w 783"/>
                <a:gd name="T93" fmla="*/ 802 h 1004"/>
                <a:gd name="T94" fmla="*/ 25 w 783"/>
                <a:gd name="T95" fmla="*/ 845 h 1004"/>
                <a:gd name="T96" fmla="*/ 51 w 783"/>
                <a:gd name="T97" fmla="*/ 884 h 1004"/>
                <a:gd name="T98" fmla="*/ 91 w 783"/>
                <a:gd name="T99" fmla="*/ 923 h 1004"/>
                <a:gd name="T100" fmla="*/ 141 w 783"/>
                <a:gd name="T101" fmla="*/ 955 h 1004"/>
                <a:gd name="T102" fmla="*/ 189 w 783"/>
                <a:gd name="T103" fmla="*/ 975 h 1004"/>
                <a:gd name="T104" fmla="*/ 248 w 783"/>
                <a:gd name="T105" fmla="*/ 986 h 1004"/>
                <a:gd name="T106" fmla="*/ 294 w 783"/>
                <a:gd name="T107" fmla="*/ 979 h 1004"/>
                <a:gd name="T108" fmla="*/ 339 w 783"/>
                <a:gd name="T109" fmla="*/ 961 h 1004"/>
                <a:gd name="T110" fmla="*/ 426 w 783"/>
                <a:gd name="T111" fmla="*/ 901 h 1004"/>
                <a:gd name="T112" fmla="*/ 504 w 783"/>
                <a:gd name="T113" fmla="*/ 825 h 10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83" h="1004">
                  <a:moveTo>
                    <a:pt x="576" y="737"/>
                  </a:moveTo>
                  <a:lnTo>
                    <a:pt x="575" y="755"/>
                  </a:lnTo>
                  <a:lnTo>
                    <a:pt x="575" y="775"/>
                  </a:lnTo>
                  <a:lnTo>
                    <a:pt x="575" y="794"/>
                  </a:lnTo>
                  <a:lnTo>
                    <a:pt x="576" y="812"/>
                  </a:lnTo>
                  <a:lnTo>
                    <a:pt x="578" y="831"/>
                  </a:lnTo>
                  <a:lnTo>
                    <a:pt x="581" y="847"/>
                  </a:lnTo>
                  <a:lnTo>
                    <a:pt x="584" y="863"/>
                  </a:lnTo>
                  <a:lnTo>
                    <a:pt x="590" y="879"/>
                  </a:lnTo>
                  <a:lnTo>
                    <a:pt x="595" y="894"/>
                  </a:lnTo>
                  <a:lnTo>
                    <a:pt x="601" y="908"/>
                  </a:lnTo>
                  <a:lnTo>
                    <a:pt x="607" y="922"/>
                  </a:lnTo>
                  <a:lnTo>
                    <a:pt x="615" y="934"/>
                  </a:lnTo>
                  <a:lnTo>
                    <a:pt x="623" y="946"/>
                  </a:lnTo>
                  <a:lnTo>
                    <a:pt x="632" y="956"/>
                  </a:lnTo>
                  <a:lnTo>
                    <a:pt x="643" y="967"/>
                  </a:lnTo>
                  <a:lnTo>
                    <a:pt x="654" y="977"/>
                  </a:lnTo>
                  <a:lnTo>
                    <a:pt x="666" y="986"/>
                  </a:lnTo>
                  <a:lnTo>
                    <a:pt x="678" y="994"/>
                  </a:lnTo>
                  <a:lnTo>
                    <a:pt x="692" y="1000"/>
                  </a:lnTo>
                  <a:lnTo>
                    <a:pt x="699" y="1002"/>
                  </a:lnTo>
                  <a:lnTo>
                    <a:pt x="705" y="1003"/>
                  </a:lnTo>
                  <a:lnTo>
                    <a:pt x="712" y="1004"/>
                  </a:lnTo>
                  <a:lnTo>
                    <a:pt x="718" y="1004"/>
                  </a:lnTo>
                  <a:lnTo>
                    <a:pt x="724" y="1004"/>
                  </a:lnTo>
                  <a:lnTo>
                    <a:pt x="730" y="1003"/>
                  </a:lnTo>
                  <a:lnTo>
                    <a:pt x="735" y="1000"/>
                  </a:lnTo>
                  <a:lnTo>
                    <a:pt x="738" y="997"/>
                  </a:lnTo>
                  <a:lnTo>
                    <a:pt x="741" y="993"/>
                  </a:lnTo>
                  <a:lnTo>
                    <a:pt x="742" y="989"/>
                  </a:lnTo>
                  <a:lnTo>
                    <a:pt x="742" y="984"/>
                  </a:lnTo>
                  <a:lnTo>
                    <a:pt x="741" y="978"/>
                  </a:lnTo>
                  <a:lnTo>
                    <a:pt x="735" y="959"/>
                  </a:lnTo>
                  <a:lnTo>
                    <a:pt x="732" y="941"/>
                  </a:lnTo>
                  <a:lnTo>
                    <a:pt x="729" y="922"/>
                  </a:lnTo>
                  <a:lnTo>
                    <a:pt x="727" y="902"/>
                  </a:lnTo>
                  <a:lnTo>
                    <a:pt x="726" y="883"/>
                  </a:lnTo>
                  <a:lnTo>
                    <a:pt x="726" y="861"/>
                  </a:lnTo>
                  <a:lnTo>
                    <a:pt x="726" y="841"/>
                  </a:lnTo>
                  <a:lnTo>
                    <a:pt x="728" y="819"/>
                  </a:lnTo>
                  <a:lnTo>
                    <a:pt x="730" y="798"/>
                  </a:lnTo>
                  <a:lnTo>
                    <a:pt x="733" y="776"/>
                  </a:lnTo>
                  <a:lnTo>
                    <a:pt x="736" y="754"/>
                  </a:lnTo>
                  <a:lnTo>
                    <a:pt x="742" y="732"/>
                  </a:lnTo>
                  <a:lnTo>
                    <a:pt x="747" y="709"/>
                  </a:lnTo>
                  <a:lnTo>
                    <a:pt x="753" y="687"/>
                  </a:lnTo>
                  <a:lnTo>
                    <a:pt x="760" y="664"/>
                  </a:lnTo>
                  <a:lnTo>
                    <a:pt x="767" y="642"/>
                  </a:lnTo>
                  <a:lnTo>
                    <a:pt x="775" y="620"/>
                  </a:lnTo>
                  <a:lnTo>
                    <a:pt x="780" y="600"/>
                  </a:lnTo>
                  <a:lnTo>
                    <a:pt x="782" y="591"/>
                  </a:lnTo>
                  <a:lnTo>
                    <a:pt x="783" y="583"/>
                  </a:lnTo>
                  <a:lnTo>
                    <a:pt x="783" y="573"/>
                  </a:lnTo>
                  <a:lnTo>
                    <a:pt x="783" y="565"/>
                  </a:lnTo>
                  <a:lnTo>
                    <a:pt x="781" y="558"/>
                  </a:lnTo>
                  <a:lnTo>
                    <a:pt x="779" y="550"/>
                  </a:lnTo>
                  <a:lnTo>
                    <a:pt x="775" y="543"/>
                  </a:lnTo>
                  <a:lnTo>
                    <a:pt x="770" y="536"/>
                  </a:lnTo>
                  <a:lnTo>
                    <a:pt x="764" y="530"/>
                  </a:lnTo>
                  <a:lnTo>
                    <a:pt x="756" y="522"/>
                  </a:lnTo>
                  <a:lnTo>
                    <a:pt x="747" y="515"/>
                  </a:lnTo>
                  <a:lnTo>
                    <a:pt x="735" y="509"/>
                  </a:lnTo>
                  <a:lnTo>
                    <a:pt x="718" y="500"/>
                  </a:lnTo>
                  <a:lnTo>
                    <a:pt x="702" y="494"/>
                  </a:lnTo>
                  <a:lnTo>
                    <a:pt x="695" y="492"/>
                  </a:lnTo>
                  <a:lnTo>
                    <a:pt x="687" y="490"/>
                  </a:lnTo>
                  <a:lnTo>
                    <a:pt x="680" y="489"/>
                  </a:lnTo>
                  <a:lnTo>
                    <a:pt x="674" y="489"/>
                  </a:lnTo>
                  <a:lnTo>
                    <a:pt x="667" y="489"/>
                  </a:lnTo>
                  <a:lnTo>
                    <a:pt x="662" y="490"/>
                  </a:lnTo>
                  <a:lnTo>
                    <a:pt x="656" y="491"/>
                  </a:lnTo>
                  <a:lnTo>
                    <a:pt x="651" y="493"/>
                  </a:lnTo>
                  <a:lnTo>
                    <a:pt x="646" y="496"/>
                  </a:lnTo>
                  <a:lnTo>
                    <a:pt x="642" y="499"/>
                  </a:lnTo>
                  <a:lnTo>
                    <a:pt x="637" y="503"/>
                  </a:lnTo>
                  <a:lnTo>
                    <a:pt x="633" y="508"/>
                  </a:lnTo>
                  <a:lnTo>
                    <a:pt x="630" y="512"/>
                  </a:lnTo>
                  <a:lnTo>
                    <a:pt x="627" y="516"/>
                  </a:lnTo>
                  <a:lnTo>
                    <a:pt x="624" y="522"/>
                  </a:lnTo>
                  <a:lnTo>
                    <a:pt x="603" y="553"/>
                  </a:lnTo>
                  <a:lnTo>
                    <a:pt x="579" y="584"/>
                  </a:lnTo>
                  <a:lnTo>
                    <a:pt x="556" y="615"/>
                  </a:lnTo>
                  <a:lnTo>
                    <a:pt x="531" y="646"/>
                  </a:lnTo>
                  <a:lnTo>
                    <a:pt x="506" y="676"/>
                  </a:lnTo>
                  <a:lnTo>
                    <a:pt x="480" y="704"/>
                  </a:lnTo>
                  <a:lnTo>
                    <a:pt x="454" y="733"/>
                  </a:lnTo>
                  <a:lnTo>
                    <a:pt x="427" y="758"/>
                  </a:lnTo>
                  <a:lnTo>
                    <a:pt x="401" y="783"/>
                  </a:lnTo>
                  <a:lnTo>
                    <a:pt x="374" y="805"/>
                  </a:lnTo>
                  <a:lnTo>
                    <a:pt x="362" y="815"/>
                  </a:lnTo>
                  <a:lnTo>
                    <a:pt x="349" y="825"/>
                  </a:lnTo>
                  <a:lnTo>
                    <a:pt x="336" y="834"/>
                  </a:lnTo>
                  <a:lnTo>
                    <a:pt x="323" y="841"/>
                  </a:lnTo>
                  <a:lnTo>
                    <a:pt x="310" y="848"/>
                  </a:lnTo>
                  <a:lnTo>
                    <a:pt x="298" y="855"/>
                  </a:lnTo>
                  <a:lnTo>
                    <a:pt x="286" y="860"/>
                  </a:lnTo>
                  <a:lnTo>
                    <a:pt x="273" y="865"/>
                  </a:lnTo>
                  <a:lnTo>
                    <a:pt x="262" y="868"/>
                  </a:lnTo>
                  <a:lnTo>
                    <a:pt x="251" y="872"/>
                  </a:lnTo>
                  <a:lnTo>
                    <a:pt x="240" y="873"/>
                  </a:lnTo>
                  <a:lnTo>
                    <a:pt x="228" y="874"/>
                  </a:lnTo>
                  <a:lnTo>
                    <a:pt x="221" y="874"/>
                  </a:lnTo>
                  <a:lnTo>
                    <a:pt x="215" y="873"/>
                  </a:lnTo>
                  <a:lnTo>
                    <a:pt x="209" y="871"/>
                  </a:lnTo>
                  <a:lnTo>
                    <a:pt x="203" y="868"/>
                  </a:lnTo>
                  <a:lnTo>
                    <a:pt x="198" y="865"/>
                  </a:lnTo>
                  <a:lnTo>
                    <a:pt x="193" y="862"/>
                  </a:lnTo>
                  <a:lnTo>
                    <a:pt x="188" y="858"/>
                  </a:lnTo>
                  <a:lnTo>
                    <a:pt x="183" y="853"/>
                  </a:lnTo>
                  <a:lnTo>
                    <a:pt x="178" y="848"/>
                  </a:lnTo>
                  <a:lnTo>
                    <a:pt x="174" y="843"/>
                  </a:lnTo>
                  <a:lnTo>
                    <a:pt x="170" y="836"/>
                  </a:lnTo>
                  <a:lnTo>
                    <a:pt x="167" y="830"/>
                  </a:lnTo>
                  <a:lnTo>
                    <a:pt x="162" y="813"/>
                  </a:lnTo>
                  <a:lnTo>
                    <a:pt x="158" y="796"/>
                  </a:lnTo>
                  <a:lnTo>
                    <a:pt x="155" y="776"/>
                  </a:lnTo>
                  <a:lnTo>
                    <a:pt x="154" y="753"/>
                  </a:lnTo>
                  <a:lnTo>
                    <a:pt x="154" y="729"/>
                  </a:lnTo>
                  <a:lnTo>
                    <a:pt x="155" y="702"/>
                  </a:lnTo>
                  <a:lnTo>
                    <a:pt x="159" y="665"/>
                  </a:lnTo>
                  <a:lnTo>
                    <a:pt x="164" y="628"/>
                  </a:lnTo>
                  <a:lnTo>
                    <a:pt x="170" y="589"/>
                  </a:lnTo>
                  <a:lnTo>
                    <a:pt x="178" y="548"/>
                  </a:lnTo>
                  <a:lnTo>
                    <a:pt x="188" y="507"/>
                  </a:lnTo>
                  <a:lnTo>
                    <a:pt x="197" y="465"/>
                  </a:lnTo>
                  <a:lnTo>
                    <a:pt x="208" y="423"/>
                  </a:lnTo>
                  <a:lnTo>
                    <a:pt x="220" y="382"/>
                  </a:lnTo>
                  <a:lnTo>
                    <a:pt x="234" y="341"/>
                  </a:lnTo>
                  <a:lnTo>
                    <a:pt x="247" y="301"/>
                  </a:lnTo>
                  <a:lnTo>
                    <a:pt x="261" y="261"/>
                  </a:lnTo>
                  <a:lnTo>
                    <a:pt x="275" y="223"/>
                  </a:lnTo>
                  <a:lnTo>
                    <a:pt x="291" y="188"/>
                  </a:lnTo>
                  <a:lnTo>
                    <a:pt x="306" y="154"/>
                  </a:lnTo>
                  <a:lnTo>
                    <a:pt x="322" y="122"/>
                  </a:lnTo>
                  <a:lnTo>
                    <a:pt x="338" y="94"/>
                  </a:lnTo>
                  <a:lnTo>
                    <a:pt x="345" y="81"/>
                  </a:lnTo>
                  <a:lnTo>
                    <a:pt x="351" y="68"/>
                  </a:lnTo>
                  <a:lnTo>
                    <a:pt x="356" y="58"/>
                  </a:lnTo>
                  <a:lnTo>
                    <a:pt x="359" y="48"/>
                  </a:lnTo>
                  <a:lnTo>
                    <a:pt x="360" y="40"/>
                  </a:lnTo>
                  <a:lnTo>
                    <a:pt x="361" y="33"/>
                  </a:lnTo>
                  <a:lnTo>
                    <a:pt x="360" y="25"/>
                  </a:lnTo>
                  <a:lnTo>
                    <a:pt x="357" y="20"/>
                  </a:lnTo>
                  <a:lnTo>
                    <a:pt x="354" y="15"/>
                  </a:lnTo>
                  <a:lnTo>
                    <a:pt x="350" y="11"/>
                  </a:lnTo>
                  <a:lnTo>
                    <a:pt x="344" y="8"/>
                  </a:lnTo>
                  <a:lnTo>
                    <a:pt x="337" y="5"/>
                  </a:lnTo>
                  <a:lnTo>
                    <a:pt x="327" y="3"/>
                  </a:lnTo>
                  <a:lnTo>
                    <a:pt x="318" y="1"/>
                  </a:lnTo>
                  <a:lnTo>
                    <a:pt x="307" y="0"/>
                  </a:lnTo>
                  <a:lnTo>
                    <a:pt x="295" y="0"/>
                  </a:lnTo>
                  <a:lnTo>
                    <a:pt x="291" y="0"/>
                  </a:lnTo>
                  <a:lnTo>
                    <a:pt x="276" y="0"/>
                  </a:lnTo>
                  <a:lnTo>
                    <a:pt x="263" y="2"/>
                  </a:lnTo>
                  <a:lnTo>
                    <a:pt x="251" y="4"/>
                  </a:lnTo>
                  <a:lnTo>
                    <a:pt x="240" y="7"/>
                  </a:lnTo>
                  <a:lnTo>
                    <a:pt x="229" y="11"/>
                  </a:lnTo>
                  <a:lnTo>
                    <a:pt x="219" y="15"/>
                  </a:lnTo>
                  <a:lnTo>
                    <a:pt x="211" y="20"/>
                  </a:lnTo>
                  <a:lnTo>
                    <a:pt x="203" y="25"/>
                  </a:lnTo>
                  <a:lnTo>
                    <a:pt x="196" y="32"/>
                  </a:lnTo>
                  <a:lnTo>
                    <a:pt x="190" y="39"/>
                  </a:lnTo>
                  <a:lnTo>
                    <a:pt x="184" y="45"/>
                  </a:lnTo>
                  <a:lnTo>
                    <a:pt x="178" y="52"/>
                  </a:lnTo>
                  <a:lnTo>
                    <a:pt x="169" y="67"/>
                  </a:lnTo>
                  <a:lnTo>
                    <a:pt x="162" y="83"/>
                  </a:lnTo>
                  <a:lnTo>
                    <a:pt x="148" y="113"/>
                  </a:lnTo>
                  <a:lnTo>
                    <a:pt x="135" y="146"/>
                  </a:lnTo>
                  <a:lnTo>
                    <a:pt x="120" y="180"/>
                  </a:lnTo>
                  <a:lnTo>
                    <a:pt x="107" y="215"/>
                  </a:lnTo>
                  <a:lnTo>
                    <a:pt x="94" y="253"/>
                  </a:lnTo>
                  <a:lnTo>
                    <a:pt x="81" y="292"/>
                  </a:lnTo>
                  <a:lnTo>
                    <a:pt x="67" y="332"/>
                  </a:lnTo>
                  <a:lnTo>
                    <a:pt x="56" y="372"/>
                  </a:lnTo>
                  <a:lnTo>
                    <a:pt x="45" y="414"/>
                  </a:lnTo>
                  <a:lnTo>
                    <a:pt x="34" y="458"/>
                  </a:lnTo>
                  <a:lnTo>
                    <a:pt x="24" y="502"/>
                  </a:lnTo>
                  <a:lnTo>
                    <a:pt x="17" y="547"/>
                  </a:lnTo>
                  <a:lnTo>
                    <a:pt x="10" y="593"/>
                  </a:lnTo>
                  <a:lnTo>
                    <a:pt x="5" y="639"/>
                  </a:lnTo>
                  <a:lnTo>
                    <a:pt x="2" y="685"/>
                  </a:lnTo>
                  <a:lnTo>
                    <a:pt x="0" y="732"/>
                  </a:lnTo>
                  <a:lnTo>
                    <a:pt x="0" y="744"/>
                  </a:lnTo>
                  <a:lnTo>
                    <a:pt x="1" y="756"/>
                  </a:lnTo>
                  <a:lnTo>
                    <a:pt x="2" y="768"/>
                  </a:lnTo>
                  <a:lnTo>
                    <a:pt x="3" y="780"/>
                  </a:lnTo>
                  <a:lnTo>
                    <a:pt x="6" y="791"/>
                  </a:lnTo>
                  <a:lnTo>
                    <a:pt x="8" y="802"/>
                  </a:lnTo>
                  <a:lnTo>
                    <a:pt x="12" y="813"/>
                  </a:lnTo>
                  <a:lnTo>
                    <a:pt x="16" y="825"/>
                  </a:lnTo>
                  <a:lnTo>
                    <a:pt x="20" y="835"/>
                  </a:lnTo>
                  <a:lnTo>
                    <a:pt x="25" y="845"/>
                  </a:lnTo>
                  <a:lnTo>
                    <a:pt x="31" y="855"/>
                  </a:lnTo>
                  <a:lnTo>
                    <a:pt x="37" y="864"/>
                  </a:lnTo>
                  <a:lnTo>
                    <a:pt x="44" y="875"/>
                  </a:lnTo>
                  <a:lnTo>
                    <a:pt x="51" y="884"/>
                  </a:lnTo>
                  <a:lnTo>
                    <a:pt x="58" y="893"/>
                  </a:lnTo>
                  <a:lnTo>
                    <a:pt x="66" y="901"/>
                  </a:lnTo>
                  <a:lnTo>
                    <a:pt x="79" y="912"/>
                  </a:lnTo>
                  <a:lnTo>
                    <a:pt x="91" y="923"/>
                  </a:lnTo>
                  <a:lnTo>
                    <a:pt x="103" y="932"/>
                  </a:lnTo>
                  <a:lnTo>
                    <a:pt x="115" y="941"/>
                  </a:lnTo>
                  <a:lnTo>
                    <a:pt x="127" y="948"/>
                  </a:lnTo>
                  <a:lnTo>
                    <a:pt x="141" y="955"/>
                  </a:lnTo>
                  <a:lnTo>
                    <a:pt x="153" y="961"/>
                  </a:lnTo>
                  <a:lnTo>
                    <a:pt x="165" y="966"/>
                  </a:lnTo>
                  <a:lnTo>
                    <a:pt x="177" y="972"/>
                  </a:lnTo>
                  <a:lnTo>
                    <a:pt x="189" y="975"/>
                  </a:lnTo>
                  <a:lnTo>
                    <a:pt x="201" y="979"/>
                  </a:lnTo>
                  <a:lnTo>
                    <a:pt x="211" y="981"/>
                  </a:lnTo>
                  <a:lnTo>
                    <a:pt x="232" y="985"/>
                  </a:lnTo>
                  <a:lnTo>
                    <a:pt x="248" y="986"/>
                  </a:lnTo>
                  <a:lnTo>
                    <a:pt x="259" y="985"/>
                  </a:lnTo>
                  <a:lnTo>
                    <a:pt x="270" y="984"/>
                  </a:lnTo>
                  <a:lnTo>
                    <a:pt x="282" y="982"/>
                  </a:lnTo>
                  <a:lnTo>
                    <a:pt x="294" y="979"/>
                  </a:lnTo>
                  <a:lnTo>
                    <a:pt x="305" y="976"/>
                  </a:lnTo>
                  <a:lnTo>
                    <a:pt x="316" y="972"/>
                  </a:lnTo>
                  <a:lnTo>
                    <a:pt x="327" y="966"/>
                  </a:lnTo>
                  <a:lnTo>
                    <a:pt x="339" y="961"/>
                  </a:lnTo>
                  <a:lnTo>
                    <a:pt x="361" y="949"/>
                  </a:lnTo>
                  <a:lnTo>
                    <a:pt x="384" y="935"/>
                  </a:lnTo>
                  <a:lnTo>
                    <a:pt x="405" y="918"/>
                  </a:lnTo>
                  <a:lnTo>
                    <a:pt x="426" y="901"/>
                  </a:lnTo>
                  <a:lnTo>
                    <a:pt x="448" y="883"/>
                  </a:lnTo>
                  <a:lnTo>
                    <a:pt x="467" y="863"/>
                  </a:lnTo>
                  <a:lnTo>
                    <a:pt x="487" y="844"/>
                  </a:lnTo>
                  <a:lnTo>
                    <a:pt x="504" y="825"/>
                  </a:lnTo>
                  <a:lnTo>
                    <a:pt x="538" y="786"/>
                  </a:lnTo>
                  <a:lnTo>
                    <a:pt x="565" y="751"/>
                  </a:lnTo>
                  <a:lnTo>
                    <a:pt x="576" y="7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3" name="Freeform 38"/>
            <p:cNvSpPr>
              <a:spLocks/>
            </p:cNvSpPr>
            <p:nvPr userDrawn="1"/>
          </p:nvSpPr>
          <p:spPr bwMode="auto">
            <a:xfrm>
              <a:off x="6357" y="558"/>
              <a:ext cx="28" cy="94"/>
            </a:xfrm>
            <a:custGeom>
              <a:avLst/>
              <a:gdLst>
                <a:gd name="T0" fmla="*/ 211 w 340"/>
                <a:gd name="T1" fmla="*/ 0 h 1127"/>
                <a:gd name="T2" fmla="*/ 198 w 340"/>
                <a:gd name="T3" fmla="*/ 2 h 1127"/>
                <a:gd name="T4" fmla="*/ 187 w 340"/>
                <a:gd name="T5" fmla="*/ 6 h 1127"/>
                <a:gd name="T6" fmla="*/ 178 w 340"/>
                <a:gd name="T7" fmla="*/ 12 h 1127"/>
                <a:gd name="T8" fmla="*/ 167 w 340"/>
                <a:gd name="T9" fmla="*/ 24 h 1127"/>
                <a:gd name="T10" fmla="*/ 158 w 340"/>
                <a:gd name="T11" fmla="*/ 41 h 1127"/>
                <a:gd name="T12" fmla="*/ 151 w 340"/>
                <a:gd name="T13" fmla="*/ 66 h 1127"/>
                <a:gd name="T14" fmla="*/ 144 w 340"/>
                <a:gd name="T15" fmla="*/ 103 h 1127"/>
                <a:gd name="T16" fmla="*/ 134 w 340"/>
                <a:gd name="T17" fmla="*/ 147 h 1127"/>
                <a:gd name="T18" fmla="*/ 123 w 340"/>
                <a:gd name="T19" fmla="*/ 195 h 1127"/>
                <a:gd name="T20" fmla="*/ 101 w 340"/>
                <a:gd name="T21" fmla="*/ 292 h 1127"/>
                <a:gd name="T22" fmla="*/ 67 w 340"/>
                <a:gd name="T23" fmla="*/ 447 h 1127"/>
                <a:gd name="T24" fmla="*/ 35 w 340"/>
                <a:gd name="T25" fmla="*/ 608 h 1127"/>
                <a:gd name="T26" fmla="*/ 16 w 340"/>
                <a:gd name="T27" fmla="*/ 725 h 1127"/>
                <a:gd name="T28" fmla="*/ 7 w 340"/>
                <a:gd name="T29" fmla="*/ 797 h 1127"/>
                <a:gd name="T30" fmla="*/ 1 w 340"/>
                <a:gd name="T31" fmla="*/ 872 h 1127"/>
                <a:gd name="T32" fmla="*/ 0 w 340"/>
                <a:gd name="T33" fmla="*/ 941 h 1127"/>
                <a:gd name="T34" fmla="*/ 5 w 340"/>
                <a:gd name="T35" fmla="*/ 996 h 1127"/>
                <a:gd name="T36" fmla="*/ 14 w 340"/>
                <a:gd name="T37" fmla="*/ 1039 h 1127"/>
                <a:gd name="T38" fmla="*/ 27 w 340"/>
                <a:gd name="T39" fmla="*/ 1071 h 1127"/>
                <a:gd name="T40" fmla="*/ 43 w 340"/>
                <a:gd name="T41" fmla="*/ 1094 h 1127"/>
                <a:gd name="T42" fmla="*/ 62 w 340"/>
                <a:gd name="T43" fmla="*/ 1111 h 1127"/>
                <a:gd name="T44" fmla="*/ 82 w 340"/>
                <a:gd name="T45" fmla="*/ 1121 h 1127"/>
                <a:gd name="T46" fmla="*/ 102 w 340"/>
                <a:gd name="T47" fmla="*/ 1127 h 1127"/>
                <a:gd name="T48" fmla="*/ 116 w 340"/>
                <a:gd name="T49" fmla="*/ 1127 h 1127"/>
                <a:gd name="T50" fmla="*/ 122 w 340"/>
                <a:gd name="T51" fmla="*/ 1124 h 1127"/>
                <a:gd name="T52" fmla="*/ 129 w 340"/>
                <a:gd name="T53" fmla="*/ 1116 h 1127"/>
                <a:gd name="T54" fmla="*/ 134 w 340"/>
                <a:gd name="T55" fmla="*/ 1099 h 1127"/>
                <a:gd name="T56" fmla="*/ 134 w 340"/>
                <a:gd name="T57" fmla="*/ 1070 h 1127"/>
                <a:gd name="T58" fmla="*/ 137 w 340"/>
                <a:gd name="T59" fmla="*/ 1026 h 1127"/>
                <a:gd name="T60" fmla="*/ 145 w 340"/>
                <a:gd name="T61" fmla="*/ 948 h 1127"/>
                <a:gd name="T62" fmla="*/ 165 w 340"/>
                <a:gd name="T63" fmla="*/ 829 h 1127"/>
                <a:gd name="T64" fmla="*/ 191 w 340"/>
                <a:gd name="T65" fmla="*/ 696 h 1127"/>
                <a:gd name="T66" fmla="*/ 222 w 340"/>
                <a:gd name="T67" fmla="*/ 559 h 1127"/>
                <a:gd name="T68" fmla="*/ 253 w 340"/>
                <a:gd name="T69" fmla="*/ 425 h 1127"/>
                <a:gd name="T70" fmla="*/ 286 w 340"/>
                <a:gd name="T71" fmla="*/ 301 h 1127"/>
                <a:gd name="T72" fmla="*/ 316 w 340"/>
                <a:gd name="T73" fmla="*/ 195 h 1127"/>
                <a:gd name="T74" fmla="*/ 333 w 340"/>
                <a:gd name="T75" fmla="*/ 136 h 1127"/>
                <a:gd name="T76" fmla="*/ 338 w 340"/>
                <a:gd name="T77" fmla="*/ 110 h 1127"/>
                <a:gd name="T78" fmla="*/ 340 w 340"/>
                <a:gd name="T79" fmla="*/ 88 h 1127"/>
                <a:gd name="T80" fmla="*/ 337 w 340"/>
                <a:gd name="T81" fmla="*/ 70 h 1127"/>
                <a:gd name="T82" fmla="*/ 331 w 340"/>
                <a:gd name="T83" fmla="*/ 55 h 1127"/>
                <a:gd name="T84" fmla="*/ 321 w 340"/>
                <a:gd name="T85" fmla="*/ 42 h 1127"/>
                <a:gd name="T86" fmla="*/ 307 w 340"/>
                <a:gd name="T87" fmla="*/ 31 h 1127"/>
                <a:gd name="T88" fmla="*/ 292 w 340"/>
                <a:gd name="T89" fmla="*/ 22 h 1127"/>
                <a:gd name="T90" fmla="*/ 266 w 340"/>
                <a:gd name="T91" fmla="*/ 9 h 1127"/>
                <a:gd name="T92" fmla="*/ 233 w 340"/>
                <a:gd name="T93" fmla="*/ 1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40" h="1127">
                  <a:moveTo>
                    <a:pt x="218" y="0"/>
                  </a:moveTo>
                  <a:lnTo>
                    <a:pt x="211" y="0"/>
                  </a:lnTo>
                  <a:lnTo>
                    <a:pt x="204" y="1"/>
                  </a:lnTo>
                  <a:lnTo>
                    <a:pt x="198" y="2"/>
                  </a:lnTo>
                  <a:lnTo>
                    <a:pt x="192" y="4"/>
                  </a:lnTo>
                  <a:lnTo>
                    <a:pt x="187" y="6"/>
                  </a:lnTo>
                  <a:lnTo>
                    <a:pt x="182" y="9"/>
                  </a:lnTo>
                  <a:lnTo>
                    <a:pt x="178" y="12"/>
                  </a:lnTo>
                  <a:lnTo>
                    <a:pt x="174" y="16"/>
                  </a:lnTo>
                  <a:lnTo>
                    <a:pt x="167" y="24"/>
                  </a:lnTo>
                  <a:lnTo>
                    <a:pt x="162" y="33"/>
                  </a:lnTo>
                  <a:lnTo>
                    <a:pt x="158" y="41"/>
                  </a:lnTo>
                  <a:lnTo>
                    <a:pt x="154" y="51"/>
                  </a:lnTo>
                  <a:lnTo>
                    <a:pt x="151" y="66"/>
                  </a:lnTo>
                  <a:lnTo>
                    <a:pt x="148" y="84"/>
                  </a:lnTo>
                  <a:lnTo>
                    <a:pt x="144" y="103"/>
                  </a:lnTo>
                  <a:lnTo>
                    <a:pt x="139" y="125"/>
                  </a:lnTo>
                  <a:lnTo>
                    <a:pt x="134" y="147"/>
                  </a:lnTo>
                  <a:lnTo>
                    <a:pt x="129" y="171"/>
                  </a:lnTo>
                  <a:lnTo>
                    <a:pt x="123" y="195"/>
                  </a:lnTo>
                  <a:lnTo>
                    <a:pt x="118" y="222"/>
                  </a:lnTo>
                  <a:lnTo>
                    <a:pt x="101" y="292"/>
                  </a:lnTo>
                  <a:lnTo>
                    <a:pt x="84" y="369"/>
                  </a:lnTo>
                  <a:lnTo>
                    <a:pt x="67" y="447"/>
                  </a:lnTo>
                  <a:lnTo>
                    <a:pt x="50" y="528"/>
                  </a:lnTo>
                  <a:lnTo>
                    <a:pt x="35" y="608"/>
                  </a:lnTo>
                  <a:lnTo>
                    <a:pt x="22" y="687"/>
                  </a:lnTo>
                  <a:lnTo>
                    <a:pt x="16" y="725"/>
                  </a:lnTo>
                  <a:lnTo>
                    <a:pt x="11" y="762"/>
                  </a:lnTo>
                  <a:lnTo>
                    <a:pt x="7" y="797"/>
                  </a:lnTo>
                  <a:lnTo>
                    <a:pt x="3" y="832"/>
                  </a:lnTo>
                  <a:lnTo>
                    <a:pt x="1" y="872"/>
                  </a:lnTo>
                  <a:lnTo>
                    <a:pt x="0" y="909"/>
                  </a:lnTo>
                  <a:lnTo>
                    <a:pt x="0" y="941"/>
                  </a:lnTo>
                  <a:lnTo>
                    <a:pt x="1" y="971"/>
                  </a:lnTo>
                  <a:lnTo>
                    <a:pt x="5" y="996"/>
                  </a:lnTo>
                  <a:lnTo>
                    <a:pt x="9" y="1019"/>
                  </a:lnTo>
                  <a:lnTo>
                    <a:pt x="14" y="1039"/>
                  </a:lnTo>
                  <a:lnTo>
                    <a:pt x="20" y="1057"/>
                  </a:lnTo>
                  <a:lnTo>
                    <a:pt x="27" y="1071"/>
                  </a:lnTo>
                  <a:lnTo>
                    <a:pt x="35" y="1084"/>
                  </a:lnTo>
                  <a:lnTo>
                    <a:pt x="43" y="1094"/>
                  </a:lnTo>
                  <a:lnTo>
                    <a:pt x="52" y="1103"/>
                  </a:lnTo>
                  <a:lnTo>
                    <a:pt x="62" y="1111"/>
                  </a:lnTo>
                  <a:lnTo>
                    <a:pt x="72" y="1117"/>
                  </a:lnTo>
                  <a:lnTo>
                    <a:pt x="82" y="1121"/>
                  </a:lnTo>
                  <a:lnTo>
                    <a:pt x="93" y="1125"/>
                  </a:lnTo>
                  <a:lnTo>
                    <a:pt x="102" y="1127"/>
                  </a:lnTo>
                  <a:lnTo>
                    <a:pt x="112" y="1127"/>
                  </a:lnTo>
                  <a:lnTo>
                    <a:pt x="116" y="1127"/>
                  </a:lnTo>
                  <a:lnTo>
                    <a:pt x="119" y="1125"/>
                  </a:lnTo>
                  <a:lnTo>
                    <a:pt x="122" y="1124"/>
                  </a:lnTo>
                  <a:lnTo>
                    <a:pt x="125" y="1121"/>
                  </a:lnTo>
                  <a:lnTo>
                    <a:pt x="129" y="1116"/>
                  </a:lnTo>
                  <a:lnTo>
                    <a:pt x="132" y="1109"/>
                  </a:lnTo>
                  <a:lnTo>
                    <a:pt x="134" y="1099"/>
                  </a:lnTo>
                  <a:lnTo>
                    <a:pt x="134" y="1089"/>
                  </a:lnTo>
                  <a:lnTo>
                    <a:pt x="134" y="1070"/>
                  </a:lnTo>
                  <a:lnTo>
                    <a:pt x="135" y="1048"/>
                  </a:lnTo>
                  <a:lnTo>
                    <a:pt x="137" y="1026"/>
                  </a:lnTo>
                  <a:lnTo>
                    <a:pt x="139" y="1001"/>
                  </a:lnTo>
                  <a:lnTo>
                    <a:pt x="145" y="948"/>
                  </a:lnTo>
                  <a:lnTo>
                    <a:pt x="154" y="891"/>
                  </a:lnTo>
                  <a:lnTo>
                    <a:pt x="165" y="829"/>
                  </a:lnTo>
                  <a:lnTo>
                    <a:pt x="177" y="764"/>
                  </a:lnTo>
                  <a:lnTo>
                    <a:pt x="191" y="696"/>
                  </a:lnTo>
                  <a:lnTo>
                    <a:pt x="205" y="628"/>
                  </a:lnTo>
                  <a:lnTo>
                    <a:pt x="222" y="559"/>
                  </a:lnTo>
                  <a:lnTo>
                    <a:pt x="237" y="492"/>
                  </a:lnTo>
                  <a:lnTo>
                    <a:pt x="253" y="425"/>
                  </a:lnTo>
                  <a:lnTo>
                    <a:pt x="270" y="361"/>
                  </a:lnTo>
                  <a:lnTo>
                    <a:pt x="286" y="301"/>
                  </a:lnTo>
                  <a:lnTo>
                    <a:pt x="301" y="245"/>
                  </a:lnTo>
                  <a:lnTo>
                    <a:pt x="316" y="195"/>
                  </a:lnTo>
                  <a:lnTo>
                    <a:pt x="329" y="150"/>
                  </a:lnTo>
                  <a:lnTo>
                    <a:pt x="333" y="136"/>
                  </a:lnTo>
                  <a:lnTo>
                    <a:pt x="336" y="123"/>
                  </a:lnTo>
                  <a:lnTo>
                    <a:pt x="338" y="110"/>
                  </a:lnTo>
                  <a:lnTo>
                    <a:pt x="339" y="98"/>
                  </a:lnTo>
                  <a:lnTo>
                    <a:pt x="340" y="88"/>
                  </a:lnTo>
                  <a:lnTo>
                    <a:pt x="339" y="79"/>
                  </a:lnTo>
                  <a:lnTo>
                    <a:pt x="337" y="70"/>
                  </a:lnTo>
                  <a:lnTo>
                    <a:pt x="334" y="62"/>
                  </a:lnTo>
                  <a:lnTo>
                    <a:pt x="331" y="55"/>
                  </a:lnTo>
                  <a:lnTo>
                    <a:pt x="326" y="48"/>
                  </a:lnTo>
                  <a:lnTo>
                    <a:pt x="321" y="42"/>
                  </a:lnTo>
                  <a:lnTo>
                    <a:pt x="315" y="37"/>
                  </a:lnTo>
                  <a:lnTo>
                    <a:pt x="307" y="31"/>
                  </a:lnTo>
                  <a:lnTo>
                    <a:pt x="300" y="27"/>
                  </a:lnTo>
                  <a:lnTo>
                    <a:pt x="292" y="22"/>
                  </a:lnTo>
                  <a:lnTo>
                    <a:pt x="283" y="17"/>
                  </a:lnTo>
                  <a:lnTo>
                    <a:pt x="266" y="9"/>
                  </a:lnTo>
                  <a:lnTo>
                    <a:pt x="248" y="4"/>
                  </a:lnTo>
                  <a:lnTo>
                    <a:pt x="233" y="1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4" name="Freeform 39"/>
            <p:cNvSpPr>
              <a:spLocks/>
            </p:cNvSpPr>
            <p:nvPr userDrawn="1"/>
          </p:nvSpPr>
          <p:spPr bwMode="auto">
            <a:xfrm>
              <a:off x="7003" y="607"/>
              <a:ext cx="58" cy="42"/>
            </a:xfrm>
            <a:custGeom>
              <a:avLst/>
              <a:gdLst>
                <a:gd name="T0" fmla="*/ 50 w 695"/>
                <a:gd name="T1" fmla="*/ 38 h 503"/>
                <a:gd name="T2" fmla="*/ 37 w 695"/>
                <a:gd name="T3" fmla="*/ 44 h 503"/>
                <a:gd name="T4" fmla="*/ 31 w 695"/>
                <a:gd name="T5" fmla="*/ 54 h 503"/>
                <a:gd name="T6" fmla="*/ 30 w 695"/>
                <a:gd name="T7" fmla="*/ 70 h 503"/>
                <a:gd name="T8" fmla="*/ 37 w 695"/>
                <a:gd name="T9" fmla="*/ 108 h 503"/>
                <a:gd name="T10" fmla="*/ 39 w 695"/>
                <a:gd name="T11" fmla="*/ 159 h 503"/>
                <a:gd name="T12" fmla="*/ 35 w 695"/>
                <a:gd name="T13" fmla="*/ 214 h 503"/>
                <a:gd name="T14" fmla="*/ 17 w 695"/>
                <a:gd name="T15" fmla="*/ 323 h 503"/>
                <a:gd name="T16" fmla="*/ 4 w 695"/>
                <a:gd name="T17" fmla="*/ 384 h 503"/>
                <a:gd name="T18" fmla="*/ 0 w 695"/>
                <a:gd name="T19" fmla="*/ 414 h 503"/>
                <a:gd name="T20" fmla="*/ 6 w 695"/>
                <a:gd name="T21" fmla="*/ 438 h 503"/>
                <a:gd name="T22" fmla="*/ 17 w 695"/>
                <a:gd name="T23" fmla="*/ 455 h 503"/>
                <a:gd name="T24" fmla="*/ 32 w 695"/>
                <a:gd name="T25" fmla="*/ 470 h 503"/>
                <a:gd name="T26" fmla="*/ 74 w 695"/>
                <a:gd name="T27" fmla="*/ 494 h 503"/>
                <a:gd name="T28" fmla="*/ 114 w 695"/>
                <a:gd name="T29" fmla="*/ 503 h 503"/>
                <a:gd name="T30" fmla="*/ 134 w 695"/>
                <a:gd name="T31" fmla="*/ 500 h 503"/>
                <a:gd name="T32" fmla="*/ 152 w 695"/>
                <a:gd name="T33" fmla="*/ 486 h 503"/>
                <a:gd name="T34" fmla="*/ 171 w 695"/>
                <a:gd name="T35" fmla="*/ 441 h 503"/>
                <a:gd name="T36" fmla="*/ 212 w 695"/>
                <a:gd name="T37" fmla="*/ 349 h 503"/>
                <a:gd name="T38" fmla="*/ 241 w 695"/>
                <a:gd name="T39" fmla="*/ 301 h 503"/>
                <a:gd name="T40" fmla="*/ 278 w 695"/>
                <a:gd name="T41" fmla="*/ 253 h 503"/>
                <a:gd name="T42" fmla="*/ 322 w 695"/>
                <a:gd name="T43" fmla="*/ 208 h 503"/>
                <a:gd name="T44" fmla="*/ 374 w 695"/>
                <a:gd name="T45" fmla="*/ 167 h 503"/>
                <a:gd name="T46" fmla="*/ 435 w 695"/>
                <a:gd name="T47" fmla="*/ 131 h 503"/>
                <a:gd name="T48" fmla="*/ 505 w 695"/>
                <a:gd name="T49" fmla="*/ 102 h 503"/>
                <a:gd name="T50" fmla="*/ 585 w 695"/>
                <a:gd name="T51" fmla="*/ 82 h 503"/>
                <a:gd name="T52" fmla="*/ 677 w 695"/>
                <a:gd name="T53" fmla="*/ 72 h 503"/>
                <a:gd name="T54" fmla="*/ 686 w 695"/>
                <a:gd name="T55" fmla="*/ 69 h 503"/>
                <a:gd name="T56" fmla="*/ 692 w 695"/>
                <a:gd name="T57" fmla="*/ 62 h 503"/>
                <a:gd name="T58" fmla="*/ 695 w 695"/>
                <a:gd name="T59" fmla="*/ 51 h 503"/>
                <a:gd name="T60" fmla="*/ 690 w 695"/>
                <a:gd name="T61" fmla="*/ 34 h 503"/>
                <a:gd name="T62" fmla="*/ 674 w 695"/>
                <a:gd name="T63" fmla="*/ 18 h 503"/>
                <a:gd name="T64" fmla="*/ 648 w 695"/>
                <a:gd name="T65" fmla="*/ 8 h 503"/>
                <a:gd name="T66" fmla="*/ 604 w 695"/>
                <a:gd name="T67" fmla="*/ 1 h 503"/>
                <a:gd name="T68" fmla="*/ 536 w 695"/>
                <a:gd name="T69" fmla="*/ 2 h 503"/>
                <a:gd name="T70" fmla="*/ 469 w 695"/>
                <a:gd name="T71" fmla="*/ 13 h 503"/>
                <a:gd name="T72" fmla="*/ 397 w 695"/>
                <a:gd name="T73" fmla="*/ 33 h 503"/>
                <a:gd name="T74" fmla="*/ 328 w 695"/>
                <a:gd name="T75" fmla="*/ 60 h 503"/>
                <a:gd name="T76" fmla="*/ 262 w 695"/>
                <a:gd name="T77" fmla="*/ 94 h 503"/>
                <a:gd name="T78" fmla="*/ 214 w 695"/>
                <a:gd name="T79" fmla="*/ 124 h 503"/>
                <a:gd name="T80" fmla="*/ 200 w 695"/>
                <a:gd name="T81" fmla="*/ 101 h 503"/>
                <a:gd name="T82" fmla="*/ 160 w 695"/>
                <a:gd name="T83" fmla="*/ 66 h 503"/>
                <a:gd name="T84" fmla="*/ 124 w 695"/>
                <a:gd name="T85" fmla="*/ 46 h 503"/>
                <a:gd name="T86" fmla="*/ 96 w 695"/>
                <a:gd name="T87" fmla="*/ 38 h 503"/>
                <a:gd name="T88" fmla="*/ 71 w 695"/>
                <a:gd name="T89" fmla="*/ 35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695" h="503">
                  <a:moveTo>
                    <a:pt x="71" y="35"/>
                  </a:moveTo>
                  <a:lnTo>
                    <a:pt x="61" y="36"/>
                  </a:lnTo>
                  <a:lnTo>
                    <a:pt x="50" y="38"/>
                  </a:lnTo>
                  <a:lnTo>
                    <a:pt x="45" y="39"/>
                  </a:lnTo>
                  <a:lnTo>
                    <a:pt x="41" y="42"/>
                  </a:lnTo>
                  <a:lnTo>
                    <a:pt x="37" y="44"/>
                  </a:lnTo>
                  <a:lnTo>
                    <a:pt x="34" y="48"/>
                  </a:lnTo>
                  <a:lnTo>
                    <a:pt x="32" y="51"/>
                  </a:lnTo>
                  <a:lnTo>
                    <a:pt x="31" y="54"/>
                  </a:lnTo>
                  <a:lnTo>
                    <a:pt x="30" y="58"/>
                  </a:lnTo>
                  <a:lnTo>
                    <a:pt x="29" y="61"/>
                  </a:lnTo>
                  <a:lnTo>
                    <a:pt x="30" y="70"/>
                  </a:lnTo>
                  <a:lnTo>
                    <a:pt x="32" y="81"/>
                  </a:lnTo>
                  <a:lnTo>
                    <a:pt x="35" y="94"/>
                  </a:lnTo>
                  <a:lnTo>
                    <a:pt x="37" y="108"/>
                  </a:lnTo>
                  <a:lnTo>
                    <a:pt x="39" y="125"/>
                  </a:lnTo>
                  <a:lnTo>
                    <a:pt x="39" y="141"/>
                  </a:lnTo>
                  <a:lnTo>
                    <a:pt x="39" y="159"/>
                  </a:lnTo>
                  <a:lnTo>
                    <a:pt x="38" y="177"/>
                  </a:lnTo>
                  <a:lnTo>
                    <a:pt x="37" y="195"/>
                  </a:lnTo>
                  <a:lnTo>
                    <a:pt x="35" y="214"/>
                  </a:lnTo>
                  <a:lnTo>
                    <a:pt x="29" y="252"/>
                  </a:lnTo>
                  <a:lnTo>
                    <a:pt x="23" y="288"/>
                  </a:lnTo>
                  <a:lnTo>
                    <a:pt x="17" y="323"/>
                  </a:lnTo>
                  <a:lnTo>
                    <a:pt x="10" y="353"/>
                  </a:lnTo>
                  <a:lnTo>
                    <a:pt x="7" y="370"/>
                  </a:lnTo>
                  <a:lnTo>
                    <a:pt x="4" y="384"/>
                  </a:lnTo>
                  <a:lnTo>
                    <a:pt x="1" y="395"/>
                  </a:lnTo>
                  <a:lnTo>
                    <a:pt x="0" y="405"/>
                  </a:lnTo>
                  <a:lnTo>
                    <a:pt x="0" y="414"/>
                  </a:lnTo>
                  <a:lnTo>
                    <a:pt x="1" y="424"/>
                  </a:lnTo>
                  <a:lnTo>
                    <a:pt x="4" y="431"/>
                  </a:lnTo>
                  <a:lnTo>
                    <a:pt x="6" y="438"/>
                  </a:lnTo>
                  <a:lnTo>
                    <a:pt x="9" y="444"/>
                  </a:lnTo>
                  <a:lnTo>
                    <a:pt x="13" y="450"/>
                  </a:lnTo>
                  <a:lnTo>
                    <a:pt x="17" y="455"/>
                  </a:lnTo>
                  <a:lnTo>
                    <a:pt x="22" y="460"/>
                  </a:lnTo>
                  <a:lnTo>
                    <a:pt x="27" y="464"/>
                  </a:lnTo>
                  <a:lnTo>
                    <a:pt x="32" y="470"/>
                  </a:lnTo>
                  <a:lnTo>
                    <a:pt x="45" y="478"/>
                  </a:lnTo>
                  <a:lnTo>
                    <a:pt x="60" y="486"/>
                  </a:lnTo>
                  <a:lnTo>
                    <a:pt x="74" y="494"/>
                  </a:lnTo>
                  <a:lnTo>
                    <a:pt x="87" y="499"/>
                  </a:lnTo>
                  <a:lnTo>
                    <a:pt x="101" y="502"/>
                  </a:lnTo>
                  <a:lnTo>
                    <a:pt x="114" y="503"/>
                  </a:lnTo>
                  <a:lnTo>
                    <a:pt x="121" y="503"/>
                  </a:lnTo>
                  <a:lnTo>
                    <a:pt x="127" y="502"/>
                  </a:lnTo>
                  <a:lnTo>
                    <a:pt x="134" y="500"/>
                  </a:lnTo>
                  <a:lnTo>
                    <a:pt x="140" y="496"/>
                  </a:lnTo>
                  <a:lnTo>
                    <a:pt x="146" y="492"/>
                  </a:lnTo>
                  <a:lnTo>
                    <a:pt x="152" y="486"/>
                  </a:lnTo>
                  <a:lnTo>
                    <a:pt x="158" y="478"/>
                  </a:lnTo>
                  <a:lnTo>
                    <a:pt x="161" y="469"/>
                  </a:lnTo>
                  <a:lnTo>
                    <a:pt x="171" y="441"/>
                  </a:lnTo>
                  <a:lnTo>
                    <a:pt x="182" y="411"/>
                  </a:lnTo>
                  <a:lnTo>
                    <a:pt x="195" y="381"/>
                  </a:lnTo>
                  <a:lnTo>
                    <a:pt x="212" y="349"/>
                  </a:lnTo>
                  <a:lnTo>
                    <a:pt x="221" y="333"/>
                  </a:lnTo>
                  <a:lnTo>
                    <a:pt x="231" y="316"/>
                  </a:lnTo>
                  <a:lnTo>
                    <a:pt x="241" y="301"/>
                  </a:lnTo>
                  <a:lnTo>
                    <a:pt x="253" y="285"/>
                  </a:lnTo>
                  <a:lnTo>
                    <a:pt x="265" y="270"/>
                  </a:lnTo>
                  <a:lnTo>
                    <a:pt x="278" y="253"/>
                  </a:lnTo>
                  <a:lnTo>
                    <a:pt x="292" y="238"/>
                  </a:lnTo>
                  <a:lnTo>
                    <a:pt x="306" y="223"/>
                  </a:lnTo>
                  <a:lnTo>
                    <a:pt x="322" y="208"/>
                  </a:lnTo>
                  <a:lnTo>
                    <a:pt x="338" y="194"/>
                  </a:lnTo>
                  <a:lnTo>
                    <a:pt x="355" y="181"/>
                  </a:lnTo>
                  <a:lnTo>
                    <a:pt x="374" y="167"/>
                  </a:lnTo>
                  <a:lnTo>
                    <a:pt x="393" y="154"/>
                  </a:lnTo>
                  <a:lnTo>
                    <a:pt x="414" y="142"/>
                  </a:lnTo>
                  <a:lnTo>
                    <a:pt x="435" y="131"/>
                  </a:lnTo>
                  <a:lnTo>
                    <a:pt x="457" y="120"/>
                  </a:lnTo>
                  <a:lnTo>
                    <a:pt x="480" y="111"/>
                  </a:lnTo>
                  <a:lnTo>
                    <a:pt x="505" y="102"/>
                  </a:lnTo>
                  <a:lnTo>
                    <a:pt x="531" y="94"/>
                  </a:lnTo>
                  <a:lnTo>
                    <a:pt x="557" y="88"/>
                  </a:lnTo>
                  <a:lnTo>
                    <a:pt x="585" y="82"/>
                  </a:lnTo>
                  <a:lnTo>
                    <a:pt x="614" y="78"/>
                  </a:lnTo>
                  <a:lnTo>
                    <a:pt x="645" y="75"/>
                  </a:lnTo>
                  <a:lnTo>
                    <a:pt x="677" y="72"/>
                  </a:lnTo>
                  <a:lnTo>
                    <a:pt x="680" y="72"/>
                  </a:lnTo>
                  <a:lnTo>
                    <a:pt x="683" y="70"/>
                  </a:lnTo>
                  <a:lnTo>
                    <a:pt x="686" y="69"/>
                  </a:lnTo>
                  <a:lnTo>
                    <a:pt x="688" y="67"/>
                  </a:lnTo>
                  <a:lnTo>
                    <a:pt x="691" y="65"/>
                  </a:lnTo>
                  <a:lnTo>
                    <a:pt x="692" y="62"/>
                  </a:lnTo>
                  <a:lnTo>
                    <a:pt x="694" y="59"/>
                  </a:lnTo>
                  <a:lnTo>
                    <a:pt x="694" y="56"/>
                  </a:lnTo>
                  <a:lnTo>
                    <a:pt x="695" y="51"/>
                  </a:lnTo>
                  <a:lnTo>
                    <a:pt x="694" y="45"/>
                  </a:lnTo>
                  <a:lnTo>
                    <a:pt x="693" y="40"/>
                  </a:lnTo>
                  <a:lnTo>
                    <a:pt x="690" y="34"/>
                  </a:lnTo>
                  <a:lnTo>
                    <a:pt x="686" y="29"/>
                  </a:lnTo>
                  <a:lnTo>
                    <a:pt x="681" y="24"/>
                  </a:lnTo>
                  <a:lnTo>
                    <a:pt x="674" y="18"/>
                  </a:lnTo>
                  <a:lnTo>
                    <a:pt x="667" y="14"/>
                  </a:lnTo>
                  <a:lnTo>
                    <a:pt x="657" y="11"/>
                  </a:lnTo>
                  <a:lnTo>
                    <a:pt x="648" y="8"/>
                  </a:lnTo>
                  <a:lnTo>
                    <a:pt x="638" y="6"/>
                  </a:lnTo>
                  <a:lnTo>
                    <a:pt x="628" y="4"/>
                  </a:lnTo>
                  <a:lnTo>
                    <a:pt x="604" y="1"/>
                  </a:lnTo>
                  <a:lnTo>
                    <a:pt x="579" y="0"/>
                  </a:lnTo>
                  <a:lnTo>
                    <a:pt x="558" y="0"/>
                  </a:lnTo>
                  <a:lnTo>
                    <a:pt x="536" y="2"/>
                  </a:lnTo>
                  <a:lnTo>
                    <a:pt x="515" y="5"/>
                  </a:lnTo>
                  <a:lnTo>
                    <a:pt x="491" y="8"/>
                  </a:lnTo>
                  <a:lnTo>
                    <a:pt x="469" y="13"/>
                  </a:lnTo>
                  <a:lnTo>
                    <a:pt x="445" y="19"/>
                  </a:lnTo>
                  <a:lnTo>
                    <a:pt x="422" y="26"/>
                  </a:lnTo>
                  <a:lnTo>
                    <a:pt x="397" y="33"/>
                  </a:lnTo>
                  <a:lnTo>
                    <a:pt x="374" y="41"/>
                  </a:lnTo>
                  <a:lnTo>
                    <a:pt x="350" y="50"/>
                  </a:lnTo>
                  <a:lnTo>
                    <a:pt x="328" y="60"/>
                  </a:lnTo>
                  <a:lnTo>
                    <a:pt x="305" y="70"/>
                  </a:lnTo>
                  <a:lnTo>
                    <a:pt x="283" y="82"/>
                  </a:lnTo>
                  <a:lnTo>
                    <a:pt x="262" y="94"/>
                  </a:lnTo>
                  <a:lnTo>
                    <a:pt x="240" y="106"/>
                  </a:lnTo>
                  <a:lnTo>
                    <a:pt x="221" y="119"/>
                  </a:lnTo>
                  <a:lnTo>
                    <a:pt x="214" y="124"/>
                  </a:lnTo>
                  <a:lnTo>
                    <a:pt x="212" y="116"/>
                  </a:lnTo>
                  <a:lnTo>
                    <a:pt x="209" y="110"/>
                  </a:lnTo>
                  <a:lnTo>
                    <a:pt x="200" y="101"/>
                  </a:lnTo>
                  <a:lnTo>
                    <a:pt x="190" y="91"/>
                  </a:lnTo>
                  <a:lnTo>
                    <a:pt x="176" y="79"/>
                  </a:lnTo>
                  <a:lnTo>
                    <a:pt x="160" y="66"/>
                  </a:lnTo>
                  <a:lnTo>
                    <a:pt x="142" y="55"/>
                  </a:lnTo>
                  <a:lnTo>
                    <a:pt x="133" y="50"/>
                  </a:lnTo>
                  <a:lnTo>
                    <a:pt x="124" y="46"/>
                  </a:lnTo>
                  <a:lnTo>
                    <a:pt x="114" y="42"/>
                  </a:lnTo>
                  <a:lnTo>
                    <a:pt x="104" y="40"/>
                  </a:lnTo>
                  <a:lnTo>
                    <a:pt x="96" y="38"/>
                  </a:lnTo>
                  <a:lnTo>
                    <a:pt x="87" y="36"/>
                  </a:lnTo>
                  <a:lnTo>
                    <a:pt x="79" y="36"/>
                  </a:lnTo>
                  <a:lnTo>
                    <a:pt x="71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5" name="Freeform 40"/>
            <p:cNvSpPr>
              <a:spLocks/>
            </p:cNvSpPr>
            <p:nvPr userDrawn="1"/>
          </p:nvSpPr>
          <p:spPr bwMode="auto">
            <a:xfrm>
              <a:off x="6388" y="599"/>
              <a:ext cx="74" cy="49"/>
            </a:xfrm>
            <a:custGeom>
              <a:avLst/>
              <a:gdLst>
                <a:gd name="T0" fmla="*/ 144 w 883"/>
                <a:gd name="T1" fmla="*/ 3 h 595"/>
                <a:gd name="T2" fmla="*/ 125 w 883"/>
                <a:gd name="T3" fmla="*/ 13 h 595"/>
                <a:gd name="T4" fmla="*/ 100 w 883"/>
                <a:gd name="T5" fmla="*/ 49 h 595"/>
                <a:gd name="T6" fmla="*/ 55 w 883"/>
                <a:gd name="T7" fmla="*/ 183 h 595"/>
                <a:gd name="T8" fmla="*/ 10 w 883"/>
                <a:gd name="T9" fmla="*/ 382 h 595"/>
                <a:gd name="T10" fmla="*/ 0 w 883"/>
                <a:gd name="T11" fmla="*/ 465 h 595"/>
                <a:gd name="T12" fmla="*/ 7 w 883"/>
                <a:gd name="T13" fmla="*/ 503 h 595"/>
                <a:gd name="T14" fmla="*/ 25 w 883"/>
                <a:gd name="T15" fmla="*/ 532 h 595"/>
                <a:gd name="T16" fmla="*/ 77 w 883"/>
                <a:gd name="T17" fmla="*/ 571 h 595"/>
                <a:gd name="T18" fmla="*/ 122 w 883"/>
                <a:gd name="T19" fmla="*/ 590 h 595"/>
                <a:gd name="T20" fmla="*/ 164 w 883"/>
                <a:gd name="T21" fmla="*/ 595 h 595"/>
                <a:gd name="T22" fmla="*/ 201 w 883"/>
                <a:gd name="T23" fmla="*/ 585 h 595"/>
                <a:gd name="T24" fmla="*/ 234 w 883"/>
                <a:gd name="T25" fmla="*/ 555 h 595"/>
                <a:gd name="T26" fmla="*/ 295 w 883"/>
                <a:gd name="T27" fmla="*/ 487 h 595"/>
                <a:gd name="T28" fmla="*/ 404 w 883"/>
                <a:gd name="T29" fmla="*/ 369 h 595"/>
                <a:gd name="T30" fmla="*/ 491 w 883"/>
                <a:gd name="T31" fmla="*/ 296 h 595"/>
                <a:gd name="T32" fmla="*/ 514 w 883"/>
                <a:gd name="T33" fmla="*/ 299 h 595"/>
                <a:gd name="T34" fmla="*/ 534 w 883"/>
                <a:gd name="T35" fmla="*/ 336 h 595"/>
                <a:gd name="T36" fmla="*/ 568 w 883"/>
                <a:gd name="T37" fmla="*/ 405 h 595"/>
                <a:gd name="T38" fmla="*/ 605 w 883"/>
                <a:gd name="T39" fmla="*/ 459 h 595"/>
                <a:gd name="T40" fmla="*/ 644 w 883"/>
                <a:gd name="T41" fmla="*/ 500 h 595"/>
                <a:gd name="T42" fmla="*/ 693 w 883"/>
                <a:gd name="T43" fmla="*/ 535 h 595"/>
                <a:gd name="T44" fmla="*/ 767 w 883"/>
                <a:gd name="T45" fmla="*/ 561 h 595"/>
                <a:gd name="T46" fmla="*/ 828 w 883"/>
                <a:gd name="T47" fmla="*/ 565 h 595"/>
                <a:gd name="T48" fmla="*/ 868 w 883"/>
                <a:gd name="T49" fmla="*/ 555 h 595"/>
                <a:gd name="T50" fmla="*/ 883 w 883"/>
                <a:gd name="T51" fmla="*/ 533 h 595"/>
                <a:gd name="T52" fmla="*/ 880 w 883"/>
                <a:gd name="T53" fmla="*/ 518 h 595"/>
                <a:gd name="T54" fmla="*/ 868 w 883"/>
                <a:gd name="T55" fmla="*/ 512 h 595"/>
                <a:gd name="T56" fmla="*/ 840 w 883"/>
                <a:gd name="T57" fmla="*/ 510 h 595"/>
                <a:gd name="T58" fmla="*/ 808 w 883"/>
                <a:gd name="T59" fmla="*/ 501 h 595"/>
                <a:gd name="T60" fmla="*/ 781 w 883"/>
                <a:gd name="T61" fmla="*/ 483 h 595"/>
                <a:gd name="T62" fmla="*/ 751 w 883"/>
                <a:gd name="T63" fmla="*/ 440 h 595"/>
                <a:gd name="T64" fmla="*/ 722 w 883"/>
                <a:gd name="T65" fmla="*/ 358 h 595"/>
                <a:gd name="T66" fmla="*/ 694 w 883"/>
                <a:gd name="T67" fmla="*/ 231 h 595"/>
                <a:gd name="T68" fmla="*/ 679 w 883"/>
                <a:gd name="T69" fmla="*/ 197 h 595"/>
                <a:gd name="T70" fmla="*/ 655 w 883"/>
                <a:gd name="T71" fmla="*/ 168 h 595"/>
                <a:gd name="T72" fmla="*/ 622 w 883"/>
                <a:gd name="T73" fmla="*/ 145 h 595"/>
                <a:gd name="T74" fmla="*/ 580 w 883"/>
                <a:gd name="T75" fmla="*/ 127 h 595"/>
                <a:gd name="T76" fmla="*/ 537 w 883"/>
                <a:gd name="T77" fmla="*/ 122 h 595"/>
                <a:gd name="T78" fmla="*/ 494 w 883"/>
                <a:gd name="T79" fmla="*/ 140 h 595"/>
                <a:gd name="T80" fmla="*/ 409 w 883"/>
                <a:gd name="T81" fmla="*/ 209 h 595"/>
                <a:gd name="T82" fmla="*/ 308 w 883"/>
                <a:gd name="T83" fmla="*/ 309 h 595"/>
                <a:gd name="T84" fmla="*/ 207 w 883"/>
                <a:gd name="T85" fmla="*/ 410 h 595"/>
                <a:gd name="T86" fmla="*/ 179 w 883"/>
                <a:gd name="T87" fmla="*/ 427 h 595"/>
                <a:gd name="T88" fmla="*/ 201 w 883"/>
                <a:gd name="T89" fmla="*/ 322 h 595"/>
                <a:gd name="T90" fmla="*/ 255 w 883"/>
                <a:gd name="T91" fmla="*/ 149 h 595"/>
                <a:gd name="T92" fmla="*/ 277 w 883"/>
                <a:gd name="T93" fmla="*/ 89 h 595"/>
                <a:gd name="T94" fmla="*/ 276 w 883"/>
                <a:gd name="T95" fmla="*/ 67 h 595"/>
                <a:gd name="T96" fmla="*/ 261 w 883"/>
                <a:gd name="T97" fmla="*/ 42 h 595"/>
                <a:gd name="T98" fmla="*/ 226 w 883"/>
                <a:gd name="T99" fmla="*/ 18 h 595"/>
                <a:gd name="T100" fmla="*/ 174 w 883"/>
                <a:gd name="T101" fmla="*/ 1 h 5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83" h="595">
                  <a:moveTo>
                    <a:pt x="162" y="0"/>
                  </a:moveTo>
                  <a:lnTo>
                    <a:pt x="156" y="0"/>
                  </a:lnTo>
                  <a:lnTo>
                    <a:pt x="150" y="1"/>
                  </a:lnTo>
                  <a:lnTo>
                    <a:pt x="144" y="3"/>
                  </a:lnTo>
                  <a:lnTo>
                    <a:pt x="139" y="4"/>
                  </a:lnTo>
                  <a:lnTo>
                    <a:pt x="134" y="7"/>
                  </a:lnTo>
                  <a:lnTo>
                    <a:pt x="129" y="10"/>
                  </a:lnTo>
                  <a:lnTo>
                    <a:pt x="125" y="13"/>
                  </a:lnTo>
                  <a:lnTo>
                    <a:pt x="121" y="17"/>
                  </a:lnTo>
                  <a:lnTo>
                    <a:pt x="113" y="26"/>
                  </a:lnTo>
                  <a:lnTo>
                    <a:pt x="106" y="37"/>
                  </a:lnTo>
                  <a:lnTo>
                    <a:pt x="100" y="49"/>
                  </a:lnTo>
                  <a:lnTo>
                    <a:pt x="94" y="63"/>
                  </a:lnTo>
                  <a:lnTo>
                    <a:pt x="82" y="97"/>
                  </a:lnTo>
                  <a:lnTo>
                    <a:pt x="68" y="137"/>
                  </a:lnTo>
                  <a:lnTo>
                    <a:pt x="55" y="183"/>
                  </a:lnTo>
                  <a:lnTo>
                    <a:pt x="43" y="232"/>
                  </a:lnTo>
                  <a:lnTo>
                    <a:pt x="31" y="282"/>
                  </a:lnTo>
                  <a:lnTo>
                    <a:pt x="19" y="333"/>
                  </a:lnTo>
                  <a:lnTo>
                    <a:pt x="10" y="382"/>
                  </a:lnTo>
                  <a:lnTo>
                    <a:pt x="3" y="429"/>
                  </a:lnTo>
                  <a:lnTo>
                    <a:pt x="1" y="442"/>
                  </a:lnTo>
                  <a:lnTo>
                    <a:pt x="0" y="454"/>
                  </a:lnTo>
                  <a:lnTo>
                    <a:pt x="0" y="465"/>
                  </a:lnTo>
                  <a:lnTo>
                    <a:pt x="1" y="477"/>
                  </a:lnTo>
                  <a:lnTo>
                    <a:pt x="2" y="486"/>
                  </a:lnTo>
                  <a:lnTo>
                    <a:pt x="4" y="495"/>
                  </a:lnTo>
                  <a:lnTo>
                    <a:pt x="7" y="503"/>
                  </a:lnTo>
                  <a:lnTo>
                    <a:pt x="10" y="511"/>
                  </a:lnTo>
                  <a:lnTo>
                    <a:pt x="14" y="518"/>
                  </a:lnTo>
                  <a:lnTo>
                    <a:pt x="19" y="526"/>
                  </a:lnTo>
                  <a:lnTo>
                    <a:pt x="25" y="532"/>
                  </a:lnTo>
                  <a:lnTo>
                    <a:pt x="32" y="539"/>
                  </a:lnTo>
                  <a:lnTo>
                    <a:pt x="47" y="551"/>
                  </a:lnTo>
                  <a:lnTo>
                    <a:pt x="65" y="564"/>
                  </a:lnTo>
                  <a:lnTo>
                    <a:pt x="77" y="571"/>
                  </a:lnTo>
                  <a:lnTo>
                    <a:pt x="89" y="577"/>
                  </a:lnTo>
                  <a:lnTo>
                    <a:pt x="100" y="582"/>
                  </a:lnTo>
                  <a:lnTo>
                    <a:pt x="111" y="587"/>
                  </a:lnTo>
                  <a:lnTo>
                    <a:pt x="122" y="590"/>
                  </a:lnTo>
                  <a:lnTo>
                    <a:pt x="133" y="592"/>
                  </a:lnTo>
                  <a:lnTo>
                    <a:pt x="144" y="594"/>
                  </a:lnTo>
                  <a:lnTo>
                    <a:pt x="154" y="595"/>
                  </a:lnTo>
                  <a:lnTo>
                    <a:pt x="164" y="595"/>
                  </a:lnTo>
                  <a:lnTo>
                    <a:pt x="174" y="593"/>
                  </a:lnTo>
                  <a:lnTo>
                    <a:pt x="184" y="591"/>
                  </a:lnTo>
                  <a:lnTo>
                    <a:pt x="192" y="589"/>
                  </a:lnTo>
                  <a:lnTo>
                    <a:pt x="201" y="585"/>
                  </a:lnTo>
                  <a:lnTo>
                    <a:pt x="208" y="580"/>
                  </a:lnTo>
                  <a:lnTo>
                    <a:pt x="216" y="575"/>
                  </a:lnTo>
                  <a:lnTo>
                    <a:pt x="222" y="567"/>
                  </a:lnTo>
                  <a:lnTo>
                    <a:pt x="234" y="555"/>
                  </a:lnTo>
                  <a:lnTo>
                    <a:pt x="245" y="542"/>
                  </a:lnTo>
                  <a:lnTo>
                    <a:pt x="257" y="530"/>
                  </a:lnTo>
                  <a:lnTo>
                    <a:pt x="268" y="516"/>
                  </a:lnTo>
                  <a:lnTo>
                    <a:pt x="295" y="487"/>
                  </a:lnTo>
                  <a:lnTo>
                    <a:pt x="321" y="456"/>
                  </a:lnTo>
                  <a:lnTo>
                    <a:pt x="349" y="427"/>
                  </a:lnTo>
                  <a:lnTo>
                    <a:pt x="376" y="397"/>
                  </a:lnTo>
                  <a:lnTo>
                    <a:pt x="404" y="369"/>
                  </a:lnTo>
                  <a:lnTo>
                    <a:pt x="431" y="343"/>
                  </a:lnTo>
                  <a:lnTo>
                    <a:pt x="458" y="320"/>
                  </a:lnTo>
                  <a:lnTo>
                    <a:pt x="484" y="300"/>
                  </a:lnTo>
                  <a:lnTo>
                    <a:pt x="491" y="296"/>
                  </a:lnTo>
                  <a:lnTo>
                    <a:pt x="497" y="295"/>
                  </a:lnTo>
                  <a:lnTo>
                    <a:pt x="503" y="295"/>
                  </a:lnTo>
                  <a:lnTo>
                    <a:pt x="509" y="296"/>
                  </a:lnTo>
                  <a:lnTo>
                    <a:pt x="514" y="299"/>
                  </a:lnTo>
                  <a:lnTo>
                    <a:pt x="519" y="303"/>
                  </a:lnTo>
                  <a:lnTo>
                    <a:pt x="523" y="309"/>
                  </a:lnTo>
                  <a:lnTo>
                    <a:pt x="527" y="316"/>
                  </a:lnTo>
                  <a:lnTo>
                    <a:pt x="534" y="336"/>
                  </a:lnTo>
                  <a:lnTo>
                    <a:pt x="543" y="355"/>
                  </a:lnTo>
                  <a:lnTo>
                    <a:pt x="551" y="372"/>
                  </a:lnTo>
                  <a:lnTo>
                    <a:pt x="560" y="390"/>
                  </a:lnTo>
                  <a:lnTo>
                    <a:pt x="568" y="405"/>
                  </a:lnTo>
                  <a:lnTo>
                    <a:pt x="577" y="420"/>
                  </a:lnTo>
                  <a:lnTo>
                    <a:pt x="586" y="434"/>
                  </a:lnTo>
                  <a:lnTo>
                    <a:pt x="596" y="447"/>
                  </a:lnTo>
                  <a:lnTo>
                    <a:pt x="605" y="459"/>
                  </a:lnTo>
                  <a:lnTo>
                    <a:pt x="615" y="470"/>
                  </a:lnTo>
                  <a:lnTo>
                    <a:pt x="624" y="481"/>
                  </a:lnTo>
                  <a:lnTo>
                    <a:pt x="634" y="491"/>
                  </a:lnTo>
                  <a:lnTo>
                    <a:pt x="644" y="500"/>
                  </a:lnTo>
                  <a:lnTo>
                    <a:pt x="654" y="508"/>
                  </a:lnTo>
                  <a:lnTo>
                    <a:pt x="663" y="515"/>
                  </a:lnTo>
                  <a:lnTo>
                    <a:pt x="673" y="523"/>
                  </a:lnTo>
                  <a:lnTo>
                    <a:pt x="693" y="535"/>
                  </a:lnTo>
                  <a:lnTo>
                    <a:pt x="712" y="545"/>
                  </a:lnTo>
                  <a:lnTo>
                    <a:pt x="731" y="552"/>
                  </a:lnTo>
                  <a:lnTo>
                    <a:pt x="749" y="558"/>
                  </a:lnTo>
                  <a:lnTo>
                    <a:pt x="767" y="561"/>
                  </a:lnTo>
                  <a:lnTo>
                    <a:pt x="783" y="564"/>
                  </a:lnTo>
                  <a:lnTo>
                    <a:pt x="799" y="565"/>
                  </a:lnTo>
                  <a:lnTo>
                    <a:pt x="813" y="566"/>
                  </a:lnTo>
                  <a:lnTo>
                    <a:pt x="828" y="565"/>
                  </a:lnTo>
                  <a:lnTo>
                    <a:pt x="843" y="564"/>
                  </a:lnTo>
                  <a:lnTo>
                    <a:pt x="853" y="562"/>
                  </a:lnTo>
                  <a:lnTo>
                    <a:pt x="861" y="559"/>
                  </a:lnTo>
                  <a:lnTo>
                    <a:pt x="868" y="555"/>
                  </a:lnTo>
                  <a:lnTo>
                    <a:pt x="874" y="550"/>
                  </a:lnTo>
                  <a:lnTo>
                    <a:pt x="878" y="545"/>
                  </a:lnTo>
                  <a:lnTo>
                    <a:pt x="881" y="539"/>
                  </a:lnTo>
                  <a:lnTo>
                    <a:pt x="883" y="533"/>
                  </a:lnTo>
                  <a:lnTo>
                    <a:pt x="883" y="528"/>
                  </a:lnTo>
                  <a:lnTo>
                    <a:pt x="883" y="524"/>
                  </a:lnTo>
                  <a:lnTo>
                    <a:pt x="882" y="520"/>
                  </a:lnTo>
                  <a:lnTo>
                    <a:pt x="880" y="518"/>
                  </a:lnTo>
                  <a:lnTo>
                    <a:pt x="878" y="515"/>
                  </a:lnTo>
                  <a:lnTo>
                    <a:pt x="875" y="514"/>
                  </a:lnTo>
                  <a:lnTo>
                    <a:pt x="872" y="512"/>
                  </a:lnTo>
                  <a:lnTo>
                    <a:pt x="868" y="512"/>
                  </a:lnTo>
                  <a:lnTo>
                    <a:pt x="864" y="511"/>
                  </a:lnTo>
                  <a:lnTo>
                    <a:pt x="860" y="511"/>
                  </a:lnTo>
                  <a:lnTo>
                    <a:pt x="851" y="511"/>
                  </a:lnTo>
                  <a:lnTo>
                    <a:pt x="840" y="510"/>
                  </a:lnTo>
                  <a:lnTo>
                    <a:pt x="832" y="509"/>
                  </a:lnTo>
                  <a:lnTo>
                    <a:pt x="823" y="507"/>
                  </a:lnTo>
                  <a:lnTo>
                    <a:pt x="815" y="504"/>
                  </a:lnTo>
                  <a:lnTo>
                    <a:pt x="808" y="501"/>
                  </a:lnTo>
                  <a:lnTo>
                    <a:pt x="801" y="497"/>
                  </a:lnTo>
                  <a:lnTo>
                    <a:pt x="794" y="493"/>
                  </a:lnTo>
                  <a:lnTo>
                    <a:pt x="787" y="488"/>
                  </a:lnTo>
                  <a:lnTo>
                    <a:pt x="781" y="483"/>
                  </a:lnTo>
                  <a:lnTo>
                    <a:pt x="775" y="477"/>
                  </a:lnTo>
                  <a:lnTo>
                    <a:pt x="770" y="469"/>
                  </a:lnTo>
                  <a:lnTo>
                    <a:pt x="760" y="455"/>
                  </a:lnTo>
                  <a:lnTo>
                    <a:pt x="751" y="440"/>
                  </a:lnTo>
                  <a:lnTo>
                    <a:pt x="743" y="421"/>
                  </a:lnTo>
                  <a:lnTo>
                    <a:pt x="735" y="402"/>
                  </a:lnTo>
                  <a:lnTo>
                    <a:pt x="728" y="381"/>
                  </a:lnTo>
                  <a:lnTo>
                    <a:pt x="722" y="358"/>
                  </a:lnTo>
                  <a:lnTo>
                    <a:pt x="711" y="309"/>
                  </a:lnTo>
                  <a:lnTo>
                    <a:pt x="700" y="255"/>
                  </a:lnTo>
                  <a:lnTo>
                    <a:pt x="697" y="240"/>
                  </a:lnTo>
                  <a:lnTo>
                    <a:pt x="694" y="231"/>
                  </a:lnTo>
                  <a:lnTo>
                    <a:pt x="692" y="222"/>
                  </a:lnTo>
                  <a:lnTo>
                    <a:pt x="687" y="213"/>
                  </a:lnTo>
                  <a:lnTo>
                    <a:pt x="683" y="205"/>
                  </a:lnTo>
                  <a:lnTo>
                    <a:pt x="679" y="197"/>
                  </a:lnTo>
                  <a:lnTo>
                    <a:pt x="674" y="189"/>
                  </a:lnTo>
                  <a:lnTo>
                    <a:pt x="668" y="182"/>
                  </a:lnTo>
                  <a:lnTo>
                    <a:pt x="662" y="174"/>
                  </a:lnTo>
                  <a:lnTo>
                    <a:pt x="655" y="168"/>
                  </a:lnTo>
                  <a:lnTo>
                    <a:pt x="648" y="161"/>
                  </a:lnTo>
                  <a:lnTo>
                    <a:pt x="639" y="155"/>
                  </a:lnTo>
                  <a:lnTo>
                    <a:pt x="631" y="150"/>
                  </a:lnTo>
                  <a:lnTo>
                    <a:pt x="622" y="145"/>
                  </a:lnTo>
                  <a:lnTo>
                    <a:pt x="613" y="140"/>
                  </a:lnTo>
                  <a:lnTo>
                    <a:pt x="603" y="135"/>
                  </a:lnTo>
                  <a:lnTo>
                    <a:pt x="592" y="131"/>
                  </a:lnTo>
                  <a:lnTo>
                    <a:pt x="580" y="127"/>
                  </a:lnTo>
                  <a:lnTo>
                    <a:pt x="569" y="124"/>
                  </a:lnTo>
                  <a:lnTo>
                    <a:pt x="559" y="122"/>
                  </a:lnTo>
                  <a:lnTo>
                    <a:pt x="549" y="121"/>
                  </a:lnTo>
                  <a:lnTo>
                    <a:pt x="537" y="122"/>
                  </a:lnTo>
                  <a:lnTo>
                    <a:pt x="527" y="124"/>
                  </a:lnTo>
                  <a:lnTo>
                    <a:pt x="518" y="128"/>
                  </a:lnTo>
                  <a:lnTo>
                    <a:pt x="510" y="131"/>
                  </a:lnTo>
                  <a:lnTo>
                    <a:pt x="494" y="140"/>
                  </a:lnTo>
                  <a:lnTo>
                    <a:pt x="478" y="150"/>
                  </a:lnTo>
                  <a:lnTo>
                    <a:pt x="457" y="167"/>
                  </a:lnTo>
                  <a:lnTo>
                    <a:pt x="433" y="187"/>
                  </a:lnTo>
                  <a:lnTo>
                    <a:pt x="409" y="209"/>
                  </a:lnTo>
                  <a:lnTo>
                    <a:pt x="383" y="233"/>
                  </a:lnTo>
                  <a:lnTo>
                    <a:pt x="358" y="258"/>
                  </a:lnTo>
                  <a:lnTo>
                    <a:pt x="332" y="284"/>
                  </a:lnTo>
                  <a:lnTo>
                    <a:pt x="308" y="309"/>
                  </a:lnTo>
                  <a:lnTo>
                    <a:pt x="284" y="334"/>
                  </a:lnTo>
                  <a:lnTo>
                    <a:pt x="246" y="372"/>
                  </a:lnTo>
                  <a:lnTo>
                    <a:pt x="218" y="400"/>
                  </a:lnTo>
                  <a:lnTo>
                    <a:pt x="207" y="410"/>
                  </a:lnTo>
                  <a:lnTo>
                    <a:pt x="199" y="417"/>
                  </a:lnTo>
                  <a:lnTo>
                    <a:pt x="192" y="423"/>
                  </a:lnTo>
                  <a:lnTo>
                    <a:pt x="188" y="425"/>
                  </a:lnTo>
                  <a:lnTo>
                    <a:pt x="179" y="427"/>
                  </a:lnTo>
                  <a:lnTo>
                    <a:pt x="180" y="417"/>
                  </a:lnTo>
                  <a:lnTo>
                    <a:pt x="185" y="392"/>
                  </a:lnTo>
                  <a:lnTo>
                    <a:pt x="192" y="360"/>
                  </a:lnTo>
                  <a:lnTo>
                    <a:pt x="201" y="322"/>
                  </a:lnTo>
                  <a:lnTo>
                    <a:pt x="211" y="283"/>
                  </a:lnTo>
                  <a:lnTo>
                    <a:pt x="224" y="239"/>
                  </a:lnTo>
                  <a:lnTo>
                    <a:pt x="239" y="194"/>
                  </a:lnTo>
                  <a:lnTo>
                    <a:pt x="255" y="149"/>
                  </a:lnTo>
                  <a:lnTo>
                    <a:pt x="272" y="105"/>
                  </a:lnTo>
                  <a:lnTo>
                    <a:pt x="275" y="100"/>
                  </a:lnTo>
                  <a:lnTo>
                    <a:pt x="276" y="94"/>
                  </a:lnTo>
                  <a:lnTo>
                    <a:pt x="277" y="89"/>
                  </a:lnTo>
                  <a:lnTo>
                    <a:pt x="278" y="84"/>
                  </a:lnTo>
                  <a:lnTo>
                    <a:pt x="278" y="78"/>
                  </a:lnTo>
                  <a:lnTo>
                    <a:pt x="277" y="72"/>
                  </a:lnTo>
                  <a:lnTo>
                    <a:pt x="276" y="67"/>
                  </a:lnTo>
                  <a:lnTo>
                    <a:pt x="274" y="62"/>
                  </a:lnTo>
                  <a:lnTo>
                    <a:pt x="271" y="55"/>
                  </a:lnTo>
                  <a:lnTo>
                    <a:pt x="266" y="48"/>
                  </a:lnTo>
                  <a:lnTo>
                    <a:pt x="261" y="42"/>
                  </a:lnTo>
                  <a:lnTo>
                    <a:pt x="254" y="36"/>
                  </a:lnTo>
                  <a:lnTo>
                    <a:pt x="246" y="30"/>
                  </a:lnTo>
                  <a:lnTo>
                    <a:pt x="237" y="23"/>
                  </a:lnTo>
                  <a:lnTo>
                    <a:pt x="226" y="18"/>
                  </a:lnTo>
                  <a:lnTo>
                    <a:pt x="215" y="13"/>
                  </a:lnTo>
                  <a:lnTo>
                    <a:pt x="201" y="7"/>
                  </a:lnTo>
                  <a:lnTo>
                    <a:pt x="187" y="3"/>
                  </a:lnTo>
                  <a:lnTo>
                    <a:pt x="174" y="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6" name="Freeform 41"/>
            <p:cNvSpPr>
              <a:spLocks/>
            </p:cNvSpPr>
            <p:nvPr userDrawn="1"/>
          </p:nvSpPr>
          <p:spPr bwMode="auto">
            <a:xfrm>
              <a:off x="6666" y="603"/>
              <a:ext cx="60" cy="44"/>
            </a:xfrm>
            <a:custGeom>
              <a:avLst/>
              <a:gdLst>
                <a:gd name="T0" fmla="*/ 518 w 721"/>
                <a:gd name="T1" fmla="*/ 321 h 522"/>
                <a:gd name="T2" fmla="*/ 536 w 721"/>
                <a:gd name="T3" fmla="*/ 387 h 522"/>
                <a:gd name="T4" fmla="*/ 575 w 721"/>
                <a:gd name="T5" fmla="*/ 455 h 522"/>
                <a:gd name="T6" fmla="*/ 622 w 721"/>
                <a:gd name="T7" fmla="*/ 498 h 522"/>
                <a:gd name="T8" fmla="*/ 664 w 721"/>
                <a:gd name="T9" fmla="*/ 519 h 522"/>
                <a:gd name="T10" fmla="*/ 699 w 721"/>
                <a:gd name="T11" fmla="*/ 522 h 522"/>
                <a:gd name="T12" fmla="*/ 719 w 721"/>
                <a:gd name="T13" fmla="*/ 510 h 522"/>
                <a:gd name="T14" fmla="*/ 717 w 721"/>
                <a:gd name="T15" fmla="*/ 488 h 522"/>
                <a:gd name="T16" fmla="*/ 698 w 721"/>
                <a:gd name="T17" fmla="*/ 444 h 522"/>
                <a:gd name="T18" fmla="*/ 682 w 721"/>
                <a:gd name="T19" fmla="*/ 342 h 522"/>
                <a:gd name="T20" fmla="*/ 685 w 721"/>
                <a:gd name="T21" fmla="*/ 242 h 522"/>
                <a:gd name="T22" fmla="*/ 697 w 721"/>
                <a:gd name="T23" fmla="*/ 155 h 522"/>
                <a:gd name="T24" fmla="*/ 699 w 721"/>
                <a:gd name="T25" fmla="*/ 112 h 522"/>
                <a:gd name="T26" fmla="*/ 687 w 721"/>
                <a:gd name="T27" fmla="*/ 82 h 522"/>
                <a:gd name="T28" fmla="*/ 664 w 721"/>
                <a:gd name="T29" fmla="*/ 59 h 522"/>
                <a:gd name="T30" fmla="*/ 622 w 721"/>
                <a:gd name="T31" fmla="*/ 34 h 522"/>
                <a:gd name="T32" fmla="*/ 574 w 721"/>
                <a:gd name="T33" fmla="*/ 25 h 522"/>
                <a:gd name="T34" fmla="*/ 553 w 721"/>
                <a:gd name="T35" fmla="*/ 38 h 522"/>
                <a:gd name="T36" fmla="*/ 510 w 721"/>
                <a:gd name="T37" fmla="*/ 116 h 522"/>
                <a:gd name="T38" fmla="*/ 432 w 721"/>
                <a:gd name="T39" fmla="*/ 216 h 522"/>
                <a:gd name="T40" fmla="*/ 343 w 721"/>
                <a:gd name="T41" fmla="*/ 300 h 522"/>
                <a:gd name="T42" fmla="*/ 291 w 721"/>
                <a:gd name="T43" fmla="*/ 334 h 522"/>
                <a:gd name="T44" fmla="*/ 254 w 721"/>
                <a:gd name="T45" fmla="*/ 345 h 522"/>
                <a:gd name="T46" fmla="*/ 222 w 721"/>
                <a:gd name="T47" fmla="*/ 342 h 522"/>
                <a:gd name="T48" fmla="*/ 197 w 721"/>
                <a:gd name="T49" fmla="*/ 326 h 522"/>
                <a:gd name="T50" fmla="*/ 183 w 721"/>
                <a:gd name="T51" fmla="*/ 290 h 522"/>
                <a:gd name="T52" fmla="*/ 183 w 721"/>
                <a:gd name="T53" fmla="*/ 242 h 522"/>
                <a:gd name="T54" fmla="*/ 195 w 721"/>
                <a:gd name="T55" fmla="*/ 187 h 522"/>
                <a:gd name="T56" fmla="*/ 225 w 721"/>
                <a:gd name="T57" fmla="*/ 111 h 522"/>
                <a:gd name="T58" fmla="*/ 231 w 721"/>
                <a:gd name="T59" fmla="*/ 83 h 522"/>
                <a:gd name="T60" fmla="*/ 225 w 721"/>
                <a:gd name="T61" fmla="*/ 58 h 522"/>
                <a:gd name="T62" fmla="*/ 205 w 721"/>
                <a:gd name="T63" fmla="*/ 36 h 522"/>
                <a:gd name="T64" fmla="*/ 163 w 721"/>
                <a:gd name="T65" fmla="*/ 12 h 522"/>
                <a:gd name="T66" fmla="*/ 123 w 721"/>
                <a:gd name="T67" fmla="*/ 1 h 522"/>
                <a:gd name="T68" fmla="*/ 91 w 721"/>
                <a:gd name="T69" fmla="*/ 5 h 522"/>
                <a:gd name="T70" fmla="*/ 68 w 721"/>
                <a:gd name="T71" fmla="*/ 26 h 522"/>
                <a:gd name="T72" fmla="*/ 42 w 721"/>
                <a:gd name="T73" fmla="*/ 90 h 522"/>
                <a:gd name="T74" fmla="*/ 9 w 721"/>
                <a:gd name="T75" fmla="*/ 214 h 522"/>
                <a:gd name="T76" fmla="*/ 0 w 721"/>
                <a:gd name="T77" fmla="*/ 279 h 522"/>
                <a:gd name="T78" fmla="*/ 5 w 721"/>
                <a:gd name="T79" fmla="*/ 313 h 522"/>
                <a:gd name="T80" fmla="*/ 34 w 721"/>
                <a:gd name="T81" fmla="*/ 375 h 522"/>
                <a:gd name="T82" fmla="*/ 73 w 721"/>
                <a:gd name="T83" fmla="*/ 418 h 522"/>
                <a:gd name="T84" fmla="*/ 112 w 721"/>
                <a:gd name="T85" fmla="*/ 446 h 522"/>
                <a:gd name="T86" fmla="*/ 155 w 721"/>
                <a:gd name="T87" fmla="*/ 466 h 522"/>
                <a:gd name="T88" fmla="*/ 198 w 721"/>
                <a:gd name="T89" fmla="*/ 475 h 522"/>
                <a:gd name="T90" fmla="*/ 251 w 721"/>
                <a:gd name="T91" fmla="*/ 469 h 522"/>
                <a:gd name="T92" fmla="*/ 316 w 721"/>
                <a:gd name="T93" fmla="*/ 440 h 522"/>
                <a:gd name="T94" fmla="*/ 394 w 721"/>
                <a:gd name="T95" fmla="*/ 388 h 522"/>
                <a:gd name="T96" fmla="*/ 483 w 721"/>
                <a:gd name="T97" fmla="*/ 313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1" h="522">
                  <a:moveTo>
                    <a:pt x="515" y="282"/>
                  </a:moveTo>
                  <a:lnTo>
                    <a:pt x="516" y="294"/>
                  </a:lnTo>
                  <a:lnTo>
                    <a:pt x="516" y="307"/>
                  </a:lnTo>
                  <a:lnTo>
                    <a:pt x="518" y="321"/>
                  </a:lnTo>
                  <a:lnTo>
                    <a:pt x="520" y="332"/>
                  </a:lnTo>
                  <a:lnTo>
                    <a:pt x="522" y="344"/>
                  </a:lnTo>
                  <a:lnTo>
                    <a:pt x="528" y="367"/>
                  </a:lnTo>
                  <a:lnTo>
                    <a:pt x="536" y="387"/>
                  </a:lnTo>
                  <a:lnTo>
                    <a:pt x="544" y="406"/>
                  </a:lnTo>
                  <a:lnTo>
                    <a:pt x="553" y="424"/>
                  </a:lnTo>
                  <a:lnTo>
                    <a:pt x="564" y="440"/>
                  </a:lnTo>
                  <a:lnTo>
                    <a:pt x="575" y="455"/>
                  </a:lnTo>
                  <a:lnTo>
                    <a:pt x="587" y="468"/>
                  </a:lnTo>
                  <a:lnTo>
                    <a:pt x="599" y="480"/>
                  </a:lnTo>
                  <a:lnTo>
                    <a:pt x="610" y="490"/>
                  </a:lnTo>
                  <a:lnTo>
                    <a:pt x="622" y="498"/>
                  </a:lnTo>
                  <a:lnTo>
                    <a:pt x="634" y="505"/>
                  </a:lnTo>
                  <a:lnTo>
                    <a:pt x="645" y="511"/>
                  </a:lnTo>
                  <a:lnTo>
                    <a:pt x="655" y="516"/>
                  </a:lnTo>
                  <a:lnTo>
                    <a:pt x="664" y="519"/>
                  </a:lnTo>
                  <a:lnTo>
                    <a:pt x="673" y="521"/>
                  </a:lnTo>
                  <a:lnTo>
                    <a:pt x="683" y="522"/>
                  </a:lnTo>
                  <a:lnTo>
                    <a:pt x="692" y="522"/>
                  </a:lnTo>
                  <a:lnTo>
                    <a:pt x="699" y="522"/>
                  </a:lnTo>
                  <a:lnTo>
                    <a:pt x="706" y="520"/>
                  </a:lnTo>
                  <a:lnTo>
                    <a:pt x="712" y="518"/>
                  </a:lnTo>
                  <a:lnTo>
                    <a:pt x="716" y="515"/>
                  </a:lnTo>
                  <a:lnTo>
                    <a:pt x="719" y="510"/>
                  </a:lnTo>
                  <a:lnTo>
                    <a:pt x="721" y="505"/>
                  </a:lnTo>
                  <a:lnTo>
                    <a:pt x="721" y="500"/>
                  </a:lnTo>
                  <a:lnTo>
                    <a:pt x="720" y="494"/>
                  </a:lnTo>
                  <a:lnTo>
                    <a:pt x="717" y="488"/>
                  </a:lnTo>
                  <a:lnTo>
                    <a:pt x="711" y="478"/>
                  </a:lnTo>
                  <a:lnTo>
                    <a:pt x="706" y="467"/>
                  </a:lnTo>
                  <a:lnTo>
                    <a:pt x="702" y="455"/>
                  </a:lnTo>
                  <a:lnTo>
                    <a:pt x="698" y="444"/>
                  </a:lnTo>
                  <a:lnTo>
                    <a:pt x="692" y="420"/>
                  </a:lnTo>
                  <a:lnTo>
                    <a:pt x="687" y="394"/>
                  </a:lnTo>
                  <a:lnTo>
                    <a:pt x="684" y="368"/>
                  </a:lnTo>
                  <a:lnTo>
                    <a:pt x="682" y="342"/>
                  </a:lnTo>
                  <a:lnTo>
                    <a:pt x="682" y="315"/>
                  </a:lnTo>
                  <a:lnTo>
                    <a:pt x="682" y="290"/>
                  </a:lnTo>
                  <a:lnTo>
                    <a:pt x="683" y="265"/>
                  </a:lnTo>
                  <a:lnTo>
                    <a:pt x="685" y="242"/>
                  </a:lnTo>
                  <a:lnTo>
                    <a:pt x="687" y="221"/>
                  </a:lnTo>
                  <a:lnTo>
                    <a:pt x="690" y="202"/>
                  </a:lnTo>
                  <a:lnTo>
                    <a:pt x="694" y="172"/>
                  </a:lnTo>
                  <a:lnTo>
                    <a:pt x="697" y="155"/>
                  </a:lnTo>
                  <a:lnTo>
                    <a:pt x="699" y="143"/>
                  </a:lnTo>
                  <a:lnTo>
                    <a:pt x="700" y="132"/>
                  </a:lnTo>
                  <a:lnTo>
                    <a:pt x="700" y="122"/>
                  </a:lnTo>
                  <a:lnTo>
                    <a:pt x="699" y="112"/>
                  </a:lnTo>
                  <a:lnTo>
                    <a:pt x="697" y="103"/>
                  </a:lnTo>
                  <a:lnTo>
                    <a:pt x="695" y="96"/>
                  </a:lnTo>
                  <a:lnTo>
                    <a:pt x="691" y="89"/>
                  </a:lnTo>
                  <a:lnTo>
                    <a:pt x="687" y="82"/>
                  </a:lnTo>
                  <a:lnTo>
                    <a:pt x="682" y="76"/>
                  </a:lnTo>
                  <a:lnTo>
                    <a:pt x="676" y="69"/>
                  </a:lnTo>
                  <a:lnTo>
                    <a:pt x="671" y="64"/>
                  </a:lnTo>
                  <a:lnTo>
                    <a:pt x="664" y="59"/>
                  </a:lnTo>
                  <a:lnTo>
                    <a:pt x="651" y="50"/>
                  </a:lnTo>
                  <a:lnTo>
                    <a:pt x="638" y="42"/>
                  </a:lnTo>
                  <a:lnTo>
                    <a:pt x="636" y="41"/>
                  </a:lnTo>
                  <a:lnTo>
                    <a:pt x="622" y="34"/>
                  </a:lnTo>
                  <a:lnTo>
                    <a:pt x="609" y="29"/>
                  </a:lnTo>
                  <a:lnTo>
                    <a:pt x="596" y="26"/>
                  </a:lnTo>
                  <a:lnTo>
                    <a:pt x="584" y="24"/>
                  </a:lnTo>
                  <a:lnTo>
                    <a:pt x="574" y="25"/>
                  </a:lnTo>
                  <a:lnTo>
                    <a:pt x="565" y="28"/>
                  </a:lnTo>
                  <a:lnTo>
                    <a:pt x="561" y="30"/>
                  </a:lnTo>
                  <a:lnTo>
                    <a:pt x="557" y="34"/>
                  </a:lnTo>
                  <a:lnTo>
                    <a:pt x="553" y="38"/>
                  </a:lnTo>
                  <a:lnTo>
                    <a:pt x="551" y="43"/>
                  </a:lnTo>
                  <a:lnTo>
                    <a:pt x="540" y="66"/>
                  </a:lnTo>
                  <a:lnTo>
                    <a:pt x="526" y="91"/>
                  </a:lnTo>
                  <a:lnTo>
                    <a:pt x="510" y="116"/>
                  </a:lnTo>
                  <a:lnTo>
                    <a:pt x="493" y="142"/>
                  </a:lnTo>
                  <a:lnTo>
                    <a:pt x="473" y="167"/>
                  </a:lnTo>
                  <a:lnTo>
                    <a:pt x="453" y="192"/>
                  </a:lnTo>
                  <a:lnTo>
                    <a:pt x="432" y="216"/>
                  </a:lnTo>
                  <a:lnTo>
                    <a:pt x="409" y="240"/>
                  </a:lnTo>
                  <a:lnTo>
                    <a:pt x="388" y="262"/>
                  </a:lnTo>
                  <a:lnTo>
                    <a:pt x="365" y="282"/>
                  </a:lnTo>
                  <a:lnTo>
                    <a:pt x="343" y="300"/>
                  </a:lnTo>
                  <a:lnTo>
                    <a:pt x="322" y="315"/>
                  </a:lnTo>
                  <a:lnTo>
                    <a:pt x="310" y="323"/>
                  </a:lnTo>
                  <a:lnTo>
                    <a:pt x="300" y="329"/>
                  </a:lnTo>
                  <a:lnTo>
                    <a:pt x="291" y="334"/>
                  </a:lnTo>
                  <a:lnTo>
                    <a:pt x="281" y="338"/>
                  </a:lnTo>
                  <a:lnTo>
                    <a:pt x="272" y="341"/>
                  </a:lnTo>
                  <a:lnTo>
                    <a:pt x="262" y="344"/>
                  </a:lnTo>
                  <a:lnTo>
                    <a:pt x="254" y="345"/>
                  </a:lnTo>
                  <a:lnTo>
                    <a:pt x="246" y="346"/>
                  </a:lnTo>
                  <a:lnTo>
                    <a:pt x="238" y="345"/>
                  </a:lnTo>
                  <a:lnTo>
                    <a:pt x="230" y="344"/>
                  </a:lnTo>
                  <a:lnTo>
                    <a:pt x="222" y="342"/>
                  </a:lnTo>
                  <a:lnTo>
                    <a:pt x="214" y="339"/>
                  </a:lnTo>
                  <a:lnTo>
                    <a:pt x="208" y="336"/>
                  </a:lnTo>
                  <a:lnTo>
                    <a:pt x="202" y="331"/>
                  </a:lnTo>
                  <a:lnTo>
                    <a:pt x="197" y="326"/>
                  </a:lnTo>
                  <a:lnTo>
                    <a:pt x="193" y="320"/>
                  </a:lnTo>
                  <a:lnTo>
                    <a:pt x="188" y="310"/>
                  </a:lnTo>
                  <a:lnTo>
                    <a:pt x="185" y="301"/>
                  </a:lnTo>
                  <a:lnTo>
                    <a:pt x="183" y="290"/>
                  </a:lnTo>
                  <a:lnTo>
                    <a:pt x="181" y="279"/>
                  </a:lnTo>
                  <a:lnTo>
                    <a:pt x="181" y="267"/>
                  </a:lnTo>
                  <a:lnTo>
                    <a:pt x="181" y="255"/>
                  </a:lnTo>
                  <a:lnTo>
                    <a:pt x="183" y="242"/>
                  </a:lnTo>
                  <a:lnTo>
                    <a:pt x="185" y="229"/>
                  </a:lnTo>
                  <a:lnTo>
                    <a:pt x="187" y="214"/>
                  </a:lnTo>
                  <a:lnTo>
                    <a:pt x="191" y="201"/>
                  </a:lnTo>
                  <a:lnTo>
                    <a:pt x="195" y="187"/>
                  </a:lnTo>
                  <a:lnTo>
                    <a:pt x="199" y="174"/>
                  </a:lnTo>
                  <a:lnTo>
                    <a:pt x="209" y="146"/>
                  </a:lnTo>
                  <a:lnTo>
                    <a:pt x="221" y="120"/>
                  </a:lnTo>
                  <a:lnTo>
                    <a:pt x="225" y="111"/>
                  </a:lnTo>
                  <a:lnTo>
                    <a:pt x="227" y="104"/>
                  </a:lnTo>
                  <a:lnTo>
                    <a:pt x="229" y="97"/>
                  </a:lnTo>
                  <a:lnTo>
                    <a:pt x="231" y="90"/>
                  </a:lnTo>
                  <a:lnTo>
                    <a:pt x="231" y="83"/>
                  </a:lnTo>
                  <a:lnTo>
                    <a:pt x="231" y="77"/>
                  </a:lnTo>
                  <a:lnTo>
                    <a:pt x="229" y="71"/>
                  </a:lnTo>
                  <a:lnTo>
                    <a:pt x="228" y="64"/>
                  </a:lnTo>
                  <a:lnTo>
                    <a:pt x="225" y="58"/>
                  </a:lnTo>
                  <a:lnTo>
                    <a:pt x="221" y="52"/>
                  </a:lnTo>
                  <a:lnTo>
                    <a:pt x="216" y="47"/>
                  </a:lnTo>
                  <a:lnTo>
                    <a:pt x="211" y="42"/>
                  </a:lnTo>
                  <a:lnTo>
                    <a:pt x="205" y="36"/>
                  </a:lnTo>
                  <a:lnTo>
                    <a:pt x="198" y="31"/>
                  </a:lnTo>
                  <a:lnTo>
                    <a:pt x="190" y="26"/>
                  </a:lnTo>
                  <a:lnTo>
                    <a:pt x="181" y="20"/>
                  </a:lnTo>
                  <a:lnTo>
                    <a:pt x="163" y="12"/>
                  </a:lnTo>
                  <a:lnTo>
                    <a:pt x="146" y="5"/>
                  </a:lnTo>
                  <a:lnTo>
                    <a:pt x="138" y="3"/>
                  </a:lnTo>
                  <a:lnTo>
                    <a:pt x="130" y="2"/>
                  </a:lnTo>
                  <a:lnTo>
                    <a:pt x="123" y="1"/>
                  </a:lnTo>
                  <a:lnTo>
                    <a:pt x="115" y="0"/>
                  </a:lnTo>
                  <a:lnTo>
                    <a:pt x="106" y="1"/>
                  </a:lnTo>
                  <a:lnTo>
                    <a:pt x="98" y="2"/>
                  </a:lnTo>
                  <a:lnTo>
                    <a:pt x="91" y="5"/>
                  </a:lnTo>
                  <a:lnTo>
                    <a:pt x="84" y="8"/>
                  </a:lnTo>
                  <a:lnTo>
                    <a:pt x="78" y="13"/>
                  </a:lnTo>
                  <a:lnTo>
                    <a:pt x="73" y="18"/>
                  </a:lnTo>
                  <a:lnTo>
                    <a:pt x="68" y="26"/>
                  </a:lnTo>
                  <a:lnTo>
                    <a:pt x="63" y="33"/>
                  </a:lnTo>
                  <a:lnTo>
                    <a:pt x="57" y="48"/>
                  </a:lnTo>
                  <a:lnTo>
                    <a:pt x="50" y="66"/>
                  </a:lnTo>
                  <a:lnTo>
                    <a:pt x="42" y="90"/>
                  </a:lnTo>
                  <a:lnTo>
                    <a:pt x="34" y="116"/>
                  </a:lnTo>
                  <a:lnTo>
                    <a:pt x="25" y="146"/>
                  </a:lnTo>
                  <a:lnTo>
                    <a:pt x="17" y="179"/>
                  </a:lnTo>
                  <a:lnTo>
                    <a:pt x="9" y="214"/>
                  </a:lnTo>
                  <a:lnTo>
                    <a:pt x="2" y="252"/>
                  </a:lnTo>
                  <a:lnTo>
                    <a:pt x="1" y="260"/>
                  </a:lnTo>
                  <a:lnTo>
                    <a:pt x="0" y="270"/>
                  </a:lnTo>
                  <a:lnTo>
                    <a:pt x="0" y="279"/>
                  </a:lnTo>
                  <a:lnTo>
                    <a:pt x="1" y="287"/>
                  </a:lnTo>
                  <a:lnTo>
                    <a:pt x="2" y="296"/>
                  </a:lnTo>
                  <a:lnTo>
                    <a:pt x="3" y="305"/>
                  </a:lnTo>
                  <a:lnTo>
                    <a:pt x="5" y="313"/>
                  </a:lnTo>
                  <a:lnTo>
                    <a:pt x="8" y="323"/>
                  </a:lnTo>
                  <a:lnTo>
                    <a:pt x="14" y="340"/>
                  </a:lnTo>
                  <a:lnTo>
                    <a:pt x="24" y="357"/>
                  </a:lnTo>
                  <a:lnTo>
                    <a:pt x="34" y="375"/>
                  </a:lnTo>
                  <a:lnTo>
                    <a:pt x="46" y="391"/>
                  </a:lnTo>
                  <a:lnTo>
                    <a:pt x="55" y="400"/>
                  </a:lnTo>
                  <a:lnTo>
                    <a:pt x="63" y="408"/>
                  </a:lnTo>
                  <a:lnTo>
                    <a:pt x="73" y="418"/>
                  </a:lnTo>
                  <a:lnTo>
                    <a:pt x="83" y="425"/>
                  </a:lnTo>
                  <a:lnTo>
                    <a:pt x="92" y="433"/>
                  </a:lnTo>
                  <a:lnTo>
                    <a:pt x="102" y="440"/>
                  </a:lnTo>
                  <a:lnTo>
                    <a:pt x="112" y="446"/>
                  </a:lnTo>
                  <a:lnTo>
                    <a:pt x="124" y="452"/>
                  </a:lnTo>
                  <a:lnTo>
                    <a:pt x="134" y="457"/>
                  </a:lnTo>
                  <a:lnTo>
                    <a:pt x="145" y="461"/>
                  </a:lnTo>
                  <a:lnTo>
                    <a:pt x="155" y="466"/>
                  </a:lnTo>
                  <a:lnTo>
                    <a:pt x="166" y="469"/>
                  </a:lnTo>
                  <a:lnTo>
                    <a:pt x="177" y="472"/>
                  </a:lnTo>
                  <a:lnTo>
                    <a:pt x="188" y="474"/>
                  </a:lnTo>
                  <a:lnTo>
                    <a:pt x="198" y="475"/>
                  </a:lnTo>
                  <a:lnTo>
                    <a:pt x="208" y="475"/>
                  </a:lnTo>
                  <a:lnTo>
                    <a:pt x="222" y="475"/>
                  </a:lnTo>
                  <a:lnTo>
                    <a:pt x="236" y="473"/>
                  </a:lnTo>
                  <a:lnTo>
                    <a:pt x="251" y="469"/>
                  </a:lnTo>
                  <a:lnTo>
                    <a:pt x="266" y="463"/>
                  </a:lnTo>
                  <a:lnTo>
                    <a:pt x="283" y="457"/>
                  </a:lnTo>
                  <a:lnTo>
                    <a:pt x="299" y="449"/>
                  </a:lnTo>
                  <a:lnTo>
                    <a:pt x="316" y="440"/>
                  </a:lnTo>
                  <a:lnTo>
                    <a:pt x="335" y="430"/>
                  </a:lnTo>
                  <a:lnTo>
                    <a:pt x="354" y="418"/>
                  </a:lnTo>
                  <a:lnTo>
                    <a:pt x="374" y="403"/>
                  </a:lnTo>
                  <a:lnTo>
                    <a:pt x="394" y="388"/>
                  </a:lnTo>
                  <a:lnTo>
                    <a:pt x="414" y="372"/>
                  </a:lnTo>
                  <a:lnTo>
                    <a:pt x="437" y="353"/>
                  </a:lnTo>
                  <a:lnTo>
                    <a:pt x="459" y="334"/>
                  </a:lnTo>
                  <a:lnTo>
                    <a:pt x="483" y="313"/>
                  </a:lnTo>
                  <a:lnTo>
                    <a:pt x="506" y="291"/>
                  </a:lnTo>
                  <a:lnTo>
                    <a:pt x="515" y="28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7" name="Freeform 42"/>
            <p:cNvSpPr>
              <a:spLocks/>
            </p:cNvSpPr>
            <p:nvPr userDrawn="1"/>
          </p:nvSpPr>
          <p:spPr bwMode="auto">
            <a:xfrm>
              <a:off x="6739" y="604"/>
              <a:ext cx="18" cy="42"/>
            </a:xfrm>
            <a:custGeom>
              <a:avLst/>
              <a:gdLst>
                <a:gd name="T0" fmla="*/ 85 w 214"/>
                <a:gd name="T1" fmla="*/ 0 h 504"/>
                <a:gd name="T2" fmla="*/ 74 w 214"/>
                <a:gd name="T3" fmla="*/ 2 h 504"/>
                <a:gd name="T4" fmla="*/ 65 w 214"/>
                <a:gd name="T5" fmla="*/ 6 h 504"/>
                <a:gd name="T6" fmla="*/ 56 w 214"/>
                <a:gd name="T7" fmla="*/ 13 h 504"/>
                <a:gd name="T8" fmla="*/ 44 w 214"/>
                <a:gd name="T9" fmla="*/ 29 h 504"/>
                <a:gd name="T10" fmla="*/ 31 w 214"/>
                <a:gd name="T11" fmla="*/ 57 h 504"/>
                <a:gd name="T12" fmla="*/ 19 w 214"/>
                <a:gd name="T13" fmla="*/ 102 h 504"/>
                <a:gd name="T14" fmla="*/ 9 w 214"/>
                <a:gd name="T15" fmla="*/ 155 h 504"/>
                <a:gd name="T16" fmla="*/ 2 w 214"/>
                <a:gd name="T17" fmla="*/ 206 h 504"/>
                <a:gd name="T18" fmla="*/ 0 w 214"/>
                <a:gd name="T19" fmla="*/ 254 h 504"/>
                <a:gd name="T20" fmla="*/ 2 w 214"/>
                <a:gd name="T21" fmla="*/ 299 h 504"/>
                <a:gd name="T22" fmla="*/ 9 w 214"/>
                <a:gd name="T23" fmla="*/ 341 h 504"/>
                <a:gd name="T24" fmla="*/ 19 w 214"/>
                <a:gd name="T25" fmla="*/ 380 h 504"/>
                <a:gd name="T26" fmla="*/ 33 w 214"/>
                <a:gd name="T27" fmla="*/ 413 h 504"/>
                <a:gd name="T28" fmla="*/ 51 w 214"/>
                <a:gd name="T29" fmla="*/ 443 h 504"/>
                <a:gd name="T30" fmla="*/ 74 w 214"/>
                <a:gd name="T31" fmla="*/ 468 h 504"/>
                <a:gd name="T32" fmla="*/ 100 w 214"/>
                <a:gd name="T33" fmla="*/ 486 h 504"/>
                <a:gd name="T34" fmla="*/ 130 w 214"/>
                <a:gd name="T35" fmla="*/ 498 h 504"/>
                <a:gd name="T36" fmla="*/ 154 w 214"/>
                <a:gd name="T37" fmla="*/ 504 h 504"/>
                <a:gd name="T38" fmla="*/ 171 w 214"/>
                <a:gd name="T39" fmla="*/ 504 h 504"/>
                <a:gd name="T40" fmla="*/ 184 w 214"/>
                <a:gd name="T41" fmla="*/ 502 h 504"/>
                <a:gd name="T42" fmla="*/ 194 w 214"/>
                <a:gd name="T43" fmla="*/ 497 h 504"/>
                <a:gd name="T44" fmla="*/ 199 w 214"/>
                <a:gd name="T45" fmla="*/ 488 h 504"/>
                <a:gd name="T46" fmla="*/ 199 w 214"/>
                <a:gd name="T47" fmla="*/ 479 h 504"/>
                <a:gd name="T48" fmla="*/ 191 w 214"/>
                <a:gd name="T49" fmla="*/ 459 h 504"/>
                <a:gd name="T50" fmla="*/ 180 w 214"/>
                <a:gd name="T51" fmla="*/ 424 h 504"/>
                <a:gd name="T52" fmla="*/ 172 w 214"/>
                <a:gd name="T53" fmla="*/ 384 h 504"/>
                <a:gd name="T54" fmla="*/ 167 w 214"/>
                <a:gd name="T55" fmla="*/ 341 h 504"/>
                <a:gd name="T56" fmla="*/ 167 w 214"/>
                <a:gd name="T57" fmla="*/ 295 h 504"/>
                <a:gd name="T58" fmla="*/ 170 w 214"/>
                <a:gd name="T59" fmla="*/ 249 h 504"/>
                <a:gd name="T60" fmla="*/ 179 w 214"/>
                <a:gd name="T61" fmla="*/ 202 h 504"/>
                <a:gd name="T62" fmla="*/ 192 w 214"/>
                <a:gd name="T63" fmla="*/ 157 h 504"/>
                <a:gd name="T64" fmla="*/ 205 w 214"/>
                <a:gd name="T65" fmla="*/ 125 h 504"/>
                <a:gd name="T66" fmla="*/ 212 w 214"/>
                <a:gd name="T67" fmla="*/ 104 h 504"/>
                <a:gd name="T68" fmla="*/ 214 w 214"/>
                <a:gd name="T69" fmla="*/ 87 h 504"/>
                <a:gd name="T70" fmla="*/ 212 w 214"/>
                <a:gd name="T71" fmla="*/ 72 h 504"/>
                <a:gd name="T72" fmla="*/ 206 w 214"/>
                <a:gd name="T73" fmla="*/ 57 h 504"/>
                <a:gd name="T74" fmla="*/ 196 w 214"/>
                <a:gd name="T75" fmla="*/ 45 h 504"/>
                <a:gd name="T76" fmla="*/ 183 w 214"/>
                <a:gd name="T77" fmla="*/ 34 h 504"/>
                <a:gd name="T78" fmla="*/ 165 w 214"/>
                <a:gd name="T79" fmla="*/ 23 h 504"/>
                <a:gd name="T80" fmla="*/ 136 w 214"/>
                <a:gd name="T81" fmla="*/ 9 h 504"/>
                <a:gd name="T82" fmla="*/ 104 w 214"/>
                <a:gd name="T83" fmla="*/ 1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14" h="504">
                  <a:moveTo>
                    <a:pt x="91" y="0"/>
                  </a:moveTo>
                  <a:lnTo>
                    <a:pt x="85" y="0"/>
                  </a:lnTo>
                  <a:lnTo>
                    <a:pt x="80" y="1"/>
                  </a:lnTo>
                  <a:lnTo>
                    <a:pt x="74" y="2"/>
                  </a:lnTo>
                  <a:lnTo>
                    <a:pt x="69" y="4"/>
                  </a:lnTo>
                  <a:lnTo>
                    <a:pt x="65" y="6"/>
                  </a:lnTo>
                  <a:lnTo>
                    <a:pt x="60" y="9"/>
                  </a:lnTo>
                  <a:lnTo>
                    <a:pt x="56" y="13"/>
                  </a:lnTo>
                  <a:lnTo>
                    <a:pt x="51" y="17"/>
                  </a:lnTo>
                  <a:lnTo>
                    <a:pt x="44" y="29"/>
                  </a:lnTo>
                  <a:lnTo>
                    <a:pt x="37" y="41"/>
                  </a:lnTo>
                  <a:lnTo>
                    <a:pt x="31" y="57"/>
                  </a:lnTo>
                  <a:lnTo>
                    <a:pt x="26" y="76"/>
                  </a:lnTo>
                  <a:lnTo>
                    <a:pt x="19" y="102"/>
                  </a:lnTo>
                  <a:lnTo>
                    <a:pt x="13" y="130"/>
                  </a:lnTo>
                  <a:lnTo>
                    <a:pt x="9" y="155"/>
                  </a:lnTo>
                  <a:lnTo>
                    <a:pt x="5" y="181"/>
                  </a:lnTo>
                  <a:lnTo>
                    <a:pt x="2" y="206"/>
                  </a:lnTo>
                  <a:lnTo>
                    <a:pt x="0" y="231"/>
                  </a:lnTo>
                  <a:lnTo>
                    <a:pt x="0" y="254"/>
                  </a:lnTo>
                  <a:lnTo>
                    <a:pt x="0" y="278"/>
                  </a:lnTo>
                  <a:lnTo>
                    <a:pt x="2" y="299"/>
                  </a:lnTo>
                  <a:lnTo>
                    <a:pt x="5" y="321"/>
                  </a:lnTo>
                  <a:lnTo>
                    <a:pt x="9" y="341"/>
                  </a:lnTo>
                  <a:lnTo>
                    <a:pt x="14" y="360"/>
                  </a:lnTo>
                  <a:lnTo>
                    <a:pt x="19" y="380"/>
                  </a:lnTo>
                  <a:lnTo>
                    <a:pt x="26" y="397"/>
                  </a:lnTo>
                  <a:lnTo>
                    <a:pt x="33" y="413"/>
                  </a:lnTo>
                  <a:lnTo>
                    <a:pt x="42" y="429"/>
                  </a:lnTo>
                  <a:lnTo>
                    <a:pt x="51" y="443"/>
                  </a:lnTo>
                  <a:lnTo>
                    <a:pt x="63" y="456"/>
                  </a:lnTo>
                  <a:lnTo>
                    <a:pt x="74" y="468"/>
                  </a:lnTo>
                  <a:lnTo>
                    <a:pt x="87" y="478"/>
                  </a:lnTo>
                  <a:lnTo>
                    <a:pt x="100" y="486"/>
                  </a:lnTo>
                  <a:lnTo>
                    <a:pt x="115" y="493"/>
                  </a:lnTo>
                  <a:lnTo>
                    <a:pt x="130" y="498"/>
                  </a:lnTo>
                  <a:lnTo>
                    <a:pt x="145" y="502"/>
                  </a:lnTo>
                  <a:lnTo>
                    <a:pt x="154" y="504"/>
                  </a:lnTo>
                  <a:lnTo>
                    <a:pt x="164" y="504"/>
                  </a:lnTo>
                  <a:lnTo>
                    <a:pt x="171" y="504"/>
                  </a:lnTo>
                  <a:lnTo>
                    <a:pt x="178" y="503"/>
                  </a:lnTo>
                  <a:lnTo>
                    <a:pt x="184" y="502"/>
                  </a:lnTo>
                  <a:lnTo>
                    <a:pt x="190" y="500"/>
                  </a:lnTo>
                  <a:lnTo>
                    <a:pt x="194" y="497"/>
                  </a:lnTo>
                  <a:lnTo>
                    <a:pt x="197" y="493"/>
                  </a:lnTo>
                  <a:lnTo>
                    <a:pt x="199" y="488"/>
                  </a:lnTo>
                  <a:lnTo>
                    <a:pt x="199" y="484"/>
                  </a:lnTo>
                  <a:lnTo>
                    <a:pt x="199" y="479"/>
                  </a:lnTo>
                  <a:lnTo>
                    <a:pt x="197" y="475"/>
                  </a:lnTo>
                  <a:lnTo>
                    <a:pt x="191" y="459"/>
                  </a:lnTo>
                  <a:lnTo>
                    <a:pt x="185" y="442"/>
                  </a:lnTo>
                  <a:lnTo>
                    <a:pt x="180" y="424"/>
                  </a:lnTo>
                  <a:lnTo>
                    <a:pt x="175" y="404"/>
                  </a:lnTo>
                  <a:lnTo>
                    <a:pt x="172" y="384"/>
                  </a:lnTo>
                  <a:lnTo>
                    <a:pt x="169" y="362"/>
                  </a:lnTo>
                  <a:lnTo>
                    <a:pt x="167" y="341"/>
                  </a:lnTo>
                  <a:lnTo>
                    <a:pt x="167" y="319"/>
                  </a:lnTo>
                  <a:lnTo>
                    <a:pt x="167" y="295"/>
                  </a:lnTo>
                  <a:lnTo>
                    <a:pt x="168" y="273"/>
                  </a:lnTo>
                  <a:lnTo>
                    <a:pt x="170" y="249"/>
                  </a:lnTo>
                  <a:lnTo>
                    <a:pt x="174" y="226"/>
                  </a:lnTo>
                  <a:lnTo>
                    <a:pt x="179" y="202"/>
                  </a:lnTo>
                  <a:lnTo>
                    <a:pt x="185" y="180"/>
                  </a:lnTo>
                  <a:lnTo>
                    <a:pt x="192" y="157"/>
                  </a:lnTo>
                  <a:lnTo>
                    <a:pt x="200" y="135"/>
                  </a:lnTo>
                  <a:lnTo>
                    <a:pt x="205" y="125"/>
                  </a:lnTo>
                  <a:lnTo>
                    <a:pt x="209" y="114"/>
                  </a:lnTo>
                  <a:lnTo>
                    <a:pt x="212" y="104"/>
                  </a:lnTo>
                  <a:lnTo>
                    <a:pt x="213" y="96"/>
                  </a:lnTo>
                  <a:lnTo>
                    <a:pt x="214" y="87"/>
                  </a:lnTo>
                  <a:lnTo>
                    <a:pt x="214" y="79"/>
                  </a:lnTo>
                  <a:lnTo>
                    <a:pt x="212" y="72"/>
                  </a:lnTo>
                  <a:lnTo>
                    <a:pt x="210" y="64"/>
                  </a:lnTo>
                  <a:lnTo>
                    <a:pt x="206" y="57"/>
                  </a:lnTo>
                  <a:lnTo>
                    <a:pt x="202" y="51"/>
                  </a:lnTo>
                  <a:lnTo>
                    <a:pt x="196" y="45"/>
                  </a:lnTo>
                  <a:lnTo>
                    <a:pt x="190" y="39"/>
                  </a:lnTo>
                  <a:lnTo>
                    <a:pt x="183" y="34"/>
                  </a:lnTo>
                  <a:lnTo>
                    <a:pt x="175" y="28"/>
                  </a:lnTo>
                  <a:lnTo>
                    <a:pt x="165" y="23"/>
                  </a:lnTo>
                  <a:lnTo>
                    <a:pt x="154" y="17"/>
                  </a:lnTo>
                  <a:lnTo>
                    <a:pt x="136" y="9"/>
                  </a:lnTo>
                  <a:lnTo>
                    <a:pt x="119" y="4"/>
                  </a:lnTo>
                  <a:lnTo>
                    <a:pt x="104" y="1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8" name="Freeform 43"/>
            <p:cNvSpPr>
              <a:spLocks/>
            </p:cNvSpPr>
            <p:nvPr userDrawn="1"/>
          </p:nvSpPr>
          <p:spPr bwMode="auto">
            <a:xfrm>
              <a:off x="6966" y="608"/>
              <a:ext cx="26" cy="41"/>
            </a:xfrm>
            <a:custGeom>
              <a:avLst/>
              <a:gdLst>
                <a:gd name="T0" fmla="*/ 91 w 315"/>
                <a:gd name="T1" fmla="*/ 120 h 486"/>
                <a:gd name="T2" fmla="*/ 110 w 315"/>
                <a:gd name="T3" fmla="*/ 124 h 486"/>
                <a:gd name="T4" fmla="*/ 128 w 315"/>
                <a:gd name="T5" fmla="*/ 132 h 486"/>
                <a:gd name="T6" fmla="*/ 144 w 315"/>
                <a:gd name="T7" fmla="*/ 143 h 486"/>
                <a:gd name="T8" fmla="*/ 160 w 315"/>
                <a:gd name="T9" fmla="*/ 161 h 486"/>
                <a:gd name="T10" fmla="*/ 172 w 315"/>
                <a:gd name="T11" fmla="*/ 183 h 486"/>
                <a:gd name="T12" fmla="*/ 180 w 315"/>
                <a:gd name="T13" fmla="*/ 206 h 486"/>
                <a:gd name="T14" fmla="*/ 183 w 315"/>
                <a:gd name="T15" fmla="*/ 228 h 486"/>
                <a:gd name="T16" fmla="*/ 181 w 315"/>
                <a:gd name="T17" fmla="*/ 251 h 486"/>
                <a:gd name="T18" fmla="*/ 174 w 315"/>
                <a:gd name="T19" fmla="*/ 279 h 486"/>
                <a:gd name="T20" fmla="*/ 161 w 315"/>
                <a:gd name="T21" fmla="*/ 304 h 486"/>
                <a:gd name="T22" fmla="*/ 144 w 315"/>
                <a:gd name="T23" fmla="*/ 327 h 486"/>
                <a:gd name="T24" fmla="*/ 123 w 315"/>
                <a:gd name="T25" fmla="*/ 347 h 486"/>
                <a:gd name="T26" fmla="*/ 100 w 315"/>
                <a:gd name="T27" fmla="*/ 363 h 486"/>
                <a:gd name="T28" fmla="*/ 74 w 315"/>
                <a:gd name="T29" fmla="*/ 374 h 486"/>
                <a:gd name="T30" fmla="*/ 47 w 315"/>
                <a:gd name="T31" fmla="*/ 380 h 486"/>
                <a:gd name="T32" fmla="*/ 0 w 315"/>
                <a:gd name="T33" fmla="*/ 434 h 486"/>
                <a:gd name="T34" fmla="*/ 74 w 315"/>
                <a:gd name="T35" fmla="*/ 486 h 486"/>
                <a:gd name="T36" fmla="*/ 97 w 315"/>
                <a:gd name="T37" fmla="*/ 484 h 486"/>
                <a:gd name="T38" fmla="*/ 129 w 315"/>
                <a:gd name="T39" fmla="*/ 476 h 486"/>
                <a:gd name="T40" fmla="*/ 172 w 315"/>
                <a:gd name="T41" fmla="*/ 460 h 486"/>
                <a:gd name="T42" fmla="*/ 213 w 315"/>
                <a:gd name="T43" fmla="*/ 435 h 486"/>
                <a:gd name="T44" fmla="*/ 250 w 315"/>
                <a:gd name="T45" fmla="*/ 406 h 486"/>
                <a:gd name="T46" fmla="*/ 273 w 315"/>
                <a:gd name="T47" fmla="*/ 379 h 486"/>
                <a:gd name="T48" fmla="*/ 286 w 315"/>
                <a:gd name="T49" fmla="*/ 361 h 486"/>
                <a:gd name="T50" fmla="*/ 297 w 315"/>
                <a:gd name="T51" fmla="*/ 340 h 486"/>
                <a:gd name="T52" fmla="*/ 306 w 315"/>
                <a:gd name="T53" fmla="*/ 320 h 486"/>
                <a:gd name="T54" fmla="*/ 312 w 315"/>
                <a:gd name="T55" fmla="*/ 297 h 486"/>
                <a:gd name="T56" fmla="*/ 315 w 315"/>
                <a:gd name="T57" fmla="*/ 275 h 486"/>
                <a:gd name="T58" fmla="*/ 315 w 315"/>
                <a:gd name="T59" fmla="*/ 249 h 486"/>
                <a:gd name="T60" fmla="*/ 312 w 315"/>
                <a:gd name="T61" fmla="*/ 221 h 486"/>
                <a:gd name="T62" fmla="*/ 306 w 315"/>
                <a:gd name="T63" fmla="*/ 194 h 486"/>
                <a:gd name="T64" fmla="*/ 298 w 315"/>
                <a:gd name="T65" fmla="*/ 169 h 486"/>
                <a:gd name="T66" fmla="*/ 287 w 315"/>
                <a:gd name="T67" fmla="*/ 144 h 486"/>
                <a:gd name="T68" fmla="*/ 274 w 315"/>
                <a:gd name="T69" fmla="*/ 122 h 486"/>
                <a:gd name="T70" fmla="*/ 259 w 315"/>
                <a:gd name="T71" fmla="*/ 101 h 486"/>
                <a:gd name="T72" fmla="*/ 243 w 315"/>
                <a:gd name="T73" fmla="*/ 82 h 486"/>
                <a:gd name="T74" fmla="*/ 224 w 315"/>
                <a:gd name="T75" fmla="*/ 65 h 486"/>
                <a:gd name="T76" fmla="*/ 205 w 315"/>
                <a:gd name="T77" fmla="*/ 49 h 486"/>
                <a:gd name="T78" fmla="*/ 184 w 315"/>
                <a:gd name="T79" fmla="*/ 36 h 486"/>
                <a:gd name="T80" fmla="*/ 163 w 315"/>
                <a:gd name="T81" fmla="*/ 25 h 486"/>
                <a:gd name="T82" fmla="*/ 141 w 315"/>
                <a:gd name="T83" fmla="*/ 15 h 486"/>
                <a:gd name="T84" fmla="*/ 118 w 315"/>
                <a:gd name="T85" fmla="*/ 7 h 486"/>
                <a:gd name="T86" fmla="*/ 95 w 315"/>
                <a:gd name="T87" fmla="*/ 3 h 486"/>
                <a:gd name="T88" fmla="*/ 72 w 315"/>
                <a:gd name="T89" fmla="*/ 0 h 486"/>
                <a:gd name="T90" fmla="*/ 21 w 315"/>
                <a:gd name="T91" fmla="*/ 68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15" h="486">
                  <a:moveTo>
                    <a:pt x="80" y="120"/>
                  </a:moveTo>
                  <a:lnTo>
                    <a:pt x="91" y="120"/>
                  </a:lnTo>
                  <a:lnTo>
                    <a:pt x="101" y="122"/>
                  </a:lnTo>
                  <a:lnTo>
                    <a:pt x="110" y="124"/>
                  </a:lnTo>
                  <a:lnTo>
                    <a:pt x="119" y="128"/>
                  </a:lnTo>
                  <a:lnTo>
                    <a:pt x="128" y="132"/>
                  </a:lnTo>
                  <a:lnTo>
                    <a:pt x="136" y="137"/>
                  </a:lnTo>
                  <a:lnTo>
                    <a:pt x="144" y="143"/>
                  </a:lnTo>
                  <a:lnTo>
                    <a:pt x="151" y="150"/>
                  </a:lnTo>
                  <a:lnTo>
                    <a:pt x="160" y="161"/>
                  </a:lnTo>
                  <a:lnTo>
                    <a:pt x="167" y="172"/>
                  </a:lnTo>
                  <a:lnTo>
                    <a:pt x="172" y="183"/>
                  </a:lnTo>
                  <a:lnTo>
                    <a:pt x="177" y="194"/>
                  </a:lnTo>
                  <a:lnTo>
                    <a:pt x="180" y="206"/>
                  </a:lnTo>
                  <a:lnTo>
                    <a:pt x="182" y="218"/>
                  </a:lnTo>
                  <a:lnTo>
                    <a:pt x="183" y="228"/>
                  </a:lnTo>
                  <a:lnTo>
                    <a:pt x="183" y="237"/>
                  </a:lnTo>
                  <a:lnTo>
                    <a:pt x="181" y="251"/>
                  </a:lnTo>
                  <a:lnTo>
                    <a:pt x="178" y="266"/>
                  </a:lnTo>
                  <a:lnTo>
                    <a:pt x="174" y="279"/>
                  </a:lnTo>
                  <a:lnTo>
                    <a:pt x="168" y="292"/>
                  </a:lnTo>
                  <a:lnTo>
                    <a:pt x="161" y="304"/>
                  </a:lnTo>
                  <a:lnTo>
                    <a:pt x="153" y="317"/>
                  </a:lnTo>
                  <a:lnTo>
                    <a:pt x="144" y="327"/>
                  </a:lnTo>
                  <a:lnTo>
                    <a:pt x="134" y="338"/>
                  </a:lnTo>
                  <a:lnTo>
                    <a:pt x="123" y="347"/>
                  </a:lnTo>
                  <a:lnTo>
                    <a:pt x="112" y="355"/>
                  </a:lnTo>
                  <a:lnTo>
                    <a:pt x="100" y="363"/>
                  </a:lnTo>
                  <a:lnTo>
                    <a:pt x="87" y="369"/>
                  </a:lnTo>
                  <a:lnTo>
                    <a:pt x="74" y="374"/>
                  </a:lnTo>
                  <a:lnTo>
                    <a:pt x="61" y="378"/>
                  </a:lnTo>
                  <a:lnTo>
                    <a:pt x="47" y="380"/>
                  </a:lnTo>
                  <a:lnTo>
                    <a:pt x="33" y="381"/>
                  </a:lnTo>
                  <a:lnTo>
                    <a:pt x="0" y="434"/>
                  </a:lnTo>
                  <a:lnTo>
                    <a:pt x="64" y="486"/>
                  </a:lnTo>
                  <a:lnTo>
                    <a:pt x="74" y="486"/>
                  </a:lnTo>
                  <a:lnTo>
                    <a:pt x="85" y="485"/>
                  </a:lnTo>
                  <a:lnTo>
                    <a:pt x="97" y="484"/>
                  </a:lnTo>
                  <a:lnTo>
                    <a:pt x="107" y="482"/>
                  </a:lnTo>
                  <a:lnTo>
                    <a:pt x="129" y="476"/>
                  </a:lnTo>
                  <a:lnTo>
                    <a:pt x="151" y="469"/>
                  </a:lnTo>
                  <a:lnTo>
                    <a:pt x="172" y="460"/>
                  </a:lnTo>
                  <a:lnTo>
                    <a:pt x="194" y="448"/>
                  </a:lnTo>
                  <a:lnTo>
                    <a:pt x="213" y="435"/>
                  </a:lnTo>
                  <a:lnTo>
                    <a:pt x="232" y="421"/>
                  </a:lnTo>
                  <a:lnTo>
                    <a:pt x="250" y="406"/>
                  </a:lnTo>
                  <a:lnTo>
                    <a:pt x="266" y="388"/>
                  </a:lnTo>
                  <a:lnTo>
                    <a:pt x="273" y="379"/>
                  </a:lnTo>
                  <a:lnTo>
                    <a:pt x="279" y="370"/>
                  </a:lnTo>
                  <a:lnTo>
                    <a:pt x="286" y="361"/>
                  </a:lnTo>
                  <a:lnTo>
                    <a:pt x="291" y="350"/>
                  </a:lnTo>
                  <a:lnTo>
                    <a:pt x="297" y="340"/>
                  </a:lnTo>
                  <a:lnTo>
                    <a:pt x="302" y="330"/>
                  </a:lnTo>
                  <a:lnTo>
                    <a:pt x="306" y="320"/>
                  </a:lnTo>
                  <a:lnTo>
                    <a:pt x="309" y="309"/>
                  </a:lnTo>
                  <a:lnTo>
                    <a:pt x="312" y="297"/>
                  </a:lnTo>
                  <a:lnTo>
                    <a:pt x="314" y="287"/>
                  </a:lnTo>
                  <a:lnTo>
                    <a:pt x="315" y="275"/>
                  </a:lnTo>
                  <a:lnTo>
                    <a:pt x="315" y="264"/>
                  </a:lnTo>
                  <a:lnTo>
                    <a:pt x="315" y="249"/>
                  </a:lnTo>
                  <a:lnTo>
                    <a:pt x="314" y="235"/>
                  </a:lnTo>
                  <a:lnTo>
                    <a:pt x="312" y="221"/>
                  </a:lnTo>
                  <a:lnTo>
                    <a:pt x="309" y="207"/>
                  </a:lnTo>
                  <a:lnTo>
                    <a:pt x="306" y="194"/>
                  </a:lnTo>
                  <a:lnTo>
                    <a:pt x="302" y="181"/>
                  </a:lnTo>
                  <a:lnTo>
                    <a:pt x="298" y="169"/>
                  </a:lnTo>
                  <a:lnTo>
                    <a:pt x="293" y="156"/>
                  </a:lnTo>
                  <a:lnTo>
                    <a:pt x="287" y="144"/>
                  </a:lnTo>
                  <a:lnTo>
                    <a:pt x="280" y="133"/>
                  </a:lnTo>
                  <a:lnTo>
                    <a:pt x="274" y="122"/>
                  </a:lnTo>
                  <a:lnTo>
                    <a:pt x="267" y="112"/>
                  </a:lnTo>
                  <a:lnTo>
                    <a:pt x="259" y="101"/>
                  </a:lnTo>
                  <a:lnTo>
                    <a:pt x="251" y="91"/>
                  </a:lnTo>
                  <a:lnTo>
                    <a:pt x="243" y="82"/>
                  </a:lnTo>
                  <a:lnTo>
                    <a:pt x="233" y="73"/>
                  </a:lnTo>
                  <a:lnTo>
                    <a:pt x="224" y="65"/>
                  </a:lnTo>
                  <a:lnTo>
                    <a:pt x="215" y="56"/>
                  </a:lnTo>
                  <a:lnTo>
                    <a:pt x="205" y="49"/>
                  </a:lnTo>
                  <a:lnTo>
                    <a:pt x="195" y="42"/>
                  </a:lnTo>
                  <a:lnTo>
                    <a:pt x="184" y="36"/>
                  </a:lnTo>
                  <a:lnTo>
                    <a:pt x="174" y="30"/>
                  </a:lnTo>
                  <a:lnTo>
                    <a:pt x="163" y="25"/>
                  </a:lnTo>
                  <a:lnTo>
                    <a:pt x="152" y="20"/>
                  </a:lnTo>
                  <a:lnTo>
                    <a:pt x="141" y="15"/>
                  </a:lnTo>
                  <a:lnTo>
                    <a:pt x="129" y="12"/>
                  </a:lnTo>
                  <a:lnTo>
                    <a:pt x="118" y="7"/>
                  </a:lnTo>
                  <a:lnTo>
                    <a:pt x="107" y="5"/>
                  </a:lnTo>
                  <a:lnTo>
                    <a:pt x="95" y="3"/>
                  </a:lnTo>
                  <a:lnTo>
                    <a:pt x="83" y="1"/>
                  </a:lnTo>
                  <a:lnTo>
                    <a:pt x="72" y="0"/>
                  </a:lnTo>
                  <a:lnTo>
                    <a:pt x="60" y="0"/>
                  </a:lnTo>
                  <a:lnTo>
                    <a:pt x="21" y="68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19" name="Freeform 44"/>
            <p:cNvSpPr>
              <a:spLocks/>
            </p:cNvSpPr>
            <p:nvPr userDrawn="1"/>
          </p:nvSpPr>
          <p:spPr bwMode="auto">
            <a:xfrm>
              <a:off x="6884" y="562"/>
              <a:ext cx="92" cy="118"/>
            </a:xfrm>
            <a:custGeom>
              <a:avLst/>
              <a:gdLst>
                <a:gd name="T0" fmla="*/ 1007 w 1095"/>
                <a:gd name="T1" fmla="*/ 693 h 1421"/>
                <a:gd name="T2" fmla="*/ 952 w 1095"/>
                <a:gd name="T3" fmla="*/ 735 h 1421"/>
                <a:gd name="T4" fmla="*/ 915 w 1095"/>
                <a:gd name="T5" fmla="*/ 791 h 1421"/>
                <a:gd name="T6" fmla="*/ 906 w 1095"/>
                <a:gd name="T7" fmla="*/ 852 h 1421"/>
                <a:gd name="T8" fmla="*/ 929 w 1095"/>
                <a:gd name="T9" fmla="*/ 906 h 1421"/>
                <a:gd name="T10" fmla="*/ 974 w 1095"/>
                <a:gd name="T11" fmla="*/ 937 h 1421"/>
                <a:gd name="T12" fmla="*/ 1040 w 1095"/>
                <a:gd name="T13" fmla="*/ 1047 h 1421"/>
                <a:gd name="T14" fmla="*/ 955 w 1095"/>
                <a:gd name="T15" fmla="*/ 1038 h 1421"/>
                <a:gd name="T16" fmla="*/ 881 w 1095"/>
                <a:gd name="T17" fmla="*/ 1012 h 1421"/>
                <a:gd name="T18" fmla="*/ 821 w 1095"/>
                <a:gd name="T19" fmla="*/ 976 h 1421"/>
                <a:gd name="T20" fmla="*/ 774 w 1095"/>
                <a:gd name="T21" fmla="*/ 931 h 1421"/>
                <a:gd name="T22" fmla="*/ 741 w 1095"/>
                <a:gd name="T23" fmla="*/ 883 h 1421"/>
                <a:gd name="T24" fmla="*/ 726 w 1095"/>
                <a:gd name="T25" fmla="*/ 835 h 1421"/>
                <a:gd name="T26" fmla="*/ 728 w 1095"/>
                <a:gd name="T27" fmla="*/ 774 h 1421"/>
                <a:gd name="T28" fmla="*/ 749 w 1095"/>
                <a:gd name="T29" fmla="*/ 723 h 1421"/>
                <a:gd name="T30" fmla="*/ 650 w 1095"/>
                <a:gd name="T31" fmla="*/ 723 h 1421"/>
                <a:gd name="T32" fmla="*/ 491 w 1095"/>
                <a:gd name="T33" fmla="*/ 745 h 1421"/>
                <a:gd name="T34" fmla="*/ 462 w 1095"/>
                <a:gd name="T35" fmla="*/ 886 h 1421"/>
                <a:gd name="T36" fmla="*/ 435 w 1095"/>
                <a:gd name="T37" fmla="*/ 1103 h 1421"/>
                <a:gd name="T38" fmla="*/ 427 w 1095"/>
                <a:gd name="T39" fmla="*/ 1291 h 1421"/>
                <a:gd name="T40" fmla="*/ 431 w 1095"/>
                <a:gd name="T41" fmla="*/ 1398 h 1421"/>
                <a:gd name="T42" fmla="*/ 416 w 1095"/>
                <a:gd name="T43" fmla="*/ 1418 h 1421"/>
                <a:gd name="T44" fmla="*/ 378 w 1095"/>
                <a:gd name="T45" fmla="*/ 1418 h 1421"/>
                <a:gd name="T46" fmla="*/ 337 w 1095"/>
                <a:gd name="T47" fmla="*/ 1390 h 1421"/>
                <a:gd name="T48" fmla="*/ 310 w 1095"/>
                <a:gd name="T49" fmla="*/ 1337 h 1421"/>
                <a:gd name="T50" fmla="*/ 293 w 1095"/>
                <a:gd name="T51" fmla="*/ 1256 h 1421"/>
                <a:gd name="T52" fmla="*/ 288 w 1095"/>
                <a:gd name="T53" fmla="*/ 1109 h 1421"/>
                <a:gd name="T54" fmla="*/ 313 w 1095"/>
                <a:gd name="T55" fmla="*/ 843 h 1421"/>
                <a:gd name="T56" fmla="*/ 226 w 1095"/>
                <a:gd name="T57" fmla="*/ 803 h 1421"/>
                <a:gd name="T58" fmla="*/ 161 w 1095"/>
                <a:gd name="T59" fmla="*/ 831 h 1421"/>
                <a:gd name="T60" fmla="*/ 125 w 1095"/>
                <a:gd name="T61" fmla="*/ 840 h 1421"/>
                <a:gd name="T62" fmla="*/ 86 w 1095"/>
                <a:gd name="T63" fmla="*/ 834 h 1421"/>
                <a:gd name="T64" fmla="*/ 24 w 1095"/>
                <a:gd name="T65" fmla="*/ 796 h 1421"/>
                <a:gd name="T66" fmla="*/ 0 w 1095"/>
                <a:gd name="T67" fmla="*/ 762 h 1421"/>
                <a:gd name="T68" fmla="*/ 8 w 1095"/>
                <a:gd name="T69" fmla="*/ 740 h 1421"/>
                <a:gd name="T70" fmla="*/ 62 w 1095"/>
                <a:gd name="T71" fmla="*/ 713 h 1421"/>
                <a:gd name="T72" fmla="*/ 251 w 1095"/>
                <a:gd name="T73" fmla="*/ 663 h 1421"/>
                <a:gd name="T74" fmla="*/ 364 w 1095"/>
                <a:gd name="T75" fmla="*/ 577 h 1421"/>
                <a:gd name="T76" fmla="*/ 431 w 1095"/>
                <a:gd name="T77" fmla="*/ 350 h 1421"/>
                <a:gd name="T78" fmla="*/ 514 w 1095"/>
                <a:gd name="T79" fmla="*/ 162 h 1421"/>
                <a:gd name="T80" fmla="*/ 599 w 1095"/>
                <a:gd name="T81" fmla="*/ 34 h 1421"/>
                <a:gd name="T82" fmla="*/ 669 w 1095"/>
                <a:gd name="T83" fmla="*/ 1 h 1421"/>
                <a:gd name="T84" fmla="*/ 732 w 1095"/>
                <a:gd name="T85" fmla="*/ 7 h 1421"/>
                <a:gd name="T86" fmla="*/ 799 w 1095"/>
                <a:gd name="T87" fmla="*/ 37 h 1421"/>
                <a:gd name="T88" fmla="*/ 852 w 1095"/>
                <a:gd name="T89" fmla="*/ 97 h 1421"/>
                <a:gd name="T90" fmla="*/ 866 w 1095"/>
                <a:gd name="T91" fmla="*/ 159 h 1421"/>
                <a:gd name="T92" fmla="*/ 852 w 1095"/>
                <a:gd name="T93" fmla="*/ 204 h 1421"/>
                <a:gd name="T94" fmla="*/ 824 w 1095"/>
                <a:gd name="T95" fmla="*/ 224 h 1421"/>
                <a:gd name="T96" fmla="*/ 807 w 1095"/>
                <a:gd name="T97" fmla="*/ 220 h 1421"/>
                <a:gd name="T98" fmla="*/ 778 w 1095"/>
                <a:gd name="T99" fmla="*/ 172 h 1421"/>
                <a:gd name="T100" fmla="*/ 731 w 1095"/>
                <a:gd name="T101" fmla="*/ 149 h 1421"/>
                <a:gd name="T102" fmla="*/ 697 w 1095"/>
                <a:gd name="T103" fmla="*/ 160 h 1421"/>
                <a:gd name="T104" fmla="*/ 660 w 1095"/>
                <a:gd name="T105" fmla="*/ 210 h 1421"/>
                <a:gd name="T106" fmla="*/ 601 w 1095"/>
                <a:gd name="T107" fmla="*/ 339 h 1421"/>
                <a:gd name="T108" fmla="*/ 514 w 1095"/>
                <a:gd name="T109" fmla="*/ 627 h 1421"/>
                <a:gd name="T110" fmla="*/ 618 w 1095"/>
                <a:gd name="T111" fmla="*/ 629 h 1421"/>
                <a:gd name="T112" fmla="*/ 798 w 1095"/>
                <a:gd name="T113" fmla="*/ 626 h 1421"/>
                <a:gd name="T114" fmla="*/ 892 w 1095"/>
                <a:gd name="T115" fmla="*/ 627 h 1421"/>
                <a:gd name="T116" fmla="*/ 961 w 1095"/>
                <a:gd name="T117" fmla="*/ 578 h 1421"/>
                <a:gd name="T118" fmla="*/ 1027 w 1095"/>
                <a:gd name="T119" fmla="*/ 561 h 1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95" h="1421">
                  <a:moveTo>
                    <a:pt x="1056" y="681"/>
                  </a:moveTo>
                  <a:lnTo>
                    <a:pt x="1044" y="682"/>
                  </a:lnTo>
                  <a:lnTo>
                    <a:pt x="1032" y="684"/>
                  </a:lnTo>
                  <a:lnTo>
                    <a:pt x="1020" y="688"/>
                  </a:lnTo>
                  <a:lnTo>
                    <a:pt x="1007" y="693"/>
                  </a:lnTo>
                  <a:lnTo>
                    <a:pt x="995" y="699"/>
                  </a:lnTo>
                  <a:lnTo>
                    <a:pt x="984" y="707"/>
                  </a:lnTo>
                  <a:lnTo>
                    <a:pt x="973" y="715"/>
                  </a:lnTo>
                  <a:lnTo>
                    <a:pt x="961" y="725"/>
                  </a:lnTo>
                  <a:lnTo>
                    <a:pt x="952" y="735"/>
                  </a:lnTo>
                  <a:lnTo>
                    <a:pt x="943" y="745"/>
                  </a:lnTo>
                  <a:lnTo>
                    <a:pt x="934" y="756"/>
                  </a:lnTo>
                  <a:lnTo>
                    <a:pt x="927" y="767"/>
                  </a:lnTo>
                  <a:lnTo>
                    <a:pt x="921" y="779"/>
                  </a:lnTo>
                  <a:lnTo>
                    <a:pt x="915" y="791"/>
                  </a:lnTo>
                  <a:lnTo>
                    <a:pt x="910" y="802"/>
                  </a:lnTo>
                  <a:lnTo>
                    <a:pt x="908" y="813"/>
                  </a:lnTo>
                  <a:lnTo>
                    <a:pt x="906" y="827"/>
                  </a:lnTo>
                  <a:lnTo>
                    <a:pt x="905" y="839"/>
                  </a:lnTo>
                  <a:lnTo>
                    <a:pt x="906" y="852"/>
                  </a:lnTo>
                  <a:lnTo>
                    <a:pt x="908" y="863"/>
                  </a:lnTo>
                  <a:lnTo>
                    <a:pt x="912" y="876"/>
                  </a:lnTo>
                  <a:lnTo>
                    <a:pt x="917" y="886"/>
                  </a:lnTo>
                  <a:lnTo>
                    <a:pt x="922" y="897"/>
                  </a:lnTo>
                  <a:lnTo>
                    <a:pt x="929" y="906"/>
                  </a:lnTo>
                  <a:lnTo>
                    <a:pt x="936" y="914"/>
                  </a:lnTo>
                  <a:lnTo>
                    <a:pt x="945" y="922"/>
                  </a:lnTo>
                  <a:lnTo>
                    <a:pt x="953" y="928"/>
                  </a:lnTo>
                  <a:lnTo>
                    <a:pt x="964" y="933"/>
                  </a:lnTo>
                  <a:lnTo>
                    <a:pt x="974" y="937"/>
                  </a:lnTo>
                  <a:lnTo>
                    <a:pt x="985" y="940"/>
                  </a:lnTo>
                  <a:lnTo>
                    <a:pt x="997" y="941"/>
                  </a:lnTo>
                  <a:lnTo>
                    <a:pt x="1009" y="942"/>
                  </a:lnTo>
                  <a:lnTo>
                    <a:pt x="1073" y="984"/>
                  </a:lnTo>
                  <a:lnTo>
                    <a:pt x="1040" y="1047"/>
                  </a:lnTo>
                  <a:lnTo>
                    <a:pt x="1022" y="1047"/>
                  </a:lnTo>
                  <a:lnTo>
                    <a:pt x="1004" y="1046"/>
                  </a:lnTo>
                  <a:lnTo>
                    <a:pt x="988" y="1044"/>
                  </a:lnTo>
                  <a:lnTo>
                    <a:pt x="971" y="1041"/>
                  </a:lnTo>
                  <a:lnTo>
                    <a:pt x="955" y="1038"/>
                  </a:lnTo>
                  <a:lnTo>
                    <a:pt x="939" y="1034"/>
                  </a:lnTo>
                  <a:lnTo>
                    <a:pt x="924" y="1030"/>
                  </a:lnTo>
                  <a:lnTo>
                    <a:pt x="909" y="1025"/>
                  </a:lnTo>
                  <a:lnTo>
                    <a:pt x="895" y="1019"/>
                  </a:lnTo>
                  <a:lnTo>
                    <a:pt x="881" y="1012"/>
                  </a:lnTo>
                  <a:lnTo>
                    <a:pt x="869" y="1006"/>
                  </a:lnTo>
                  <a:lnTo>
                    <a:pt x="855" y="999"/>
                  </a:lnTo>
                  <a:lnTo>
                    <a:pt x="843" y="992"/>
                  </a:lnTo>
                  <a:lnTo>
                    <a:pt x="832" y="984"/>
                  </a:lnTo>
                  <a:lnTo>
                    <a:pt x="821" y="976"/>
                  </a:lnTo>
                  <a:lnTo>
                    <a:pt x="810" y="968"/>
                  </a:lnTo>
                  <a:lnTo>
                    <a:pt x="800" y="958"/>
                  </a:lnTo>
                  <a:lnTo>
                    <a:pt x="790" y="949"/>
                  </a:lnTo>
                  <a:lnTo>
                    <a:pt x="782" y="940"/>
                  </a:lnTo>
                  <a:lnTo>
                    <a:pt x="774" y="931"/>
                  </a:lnTo>
                  <a:lnTo>
                    <a:pt x="766" y="922"/>
                  </a:lnTo>
                  <a:lnTo>
                    <a:pt x="759" y="911"/>
                  </a:lnTo>
                  <a:lnTo>
                    <a:pt x="752" y="902"/>
                  </a:lnTo>
                  <a:lnTo>
                    <a:pt x="746" y="892"/>
                  </a:lnTo>
                  <a:lnTo>
                    <a:pt x="741" y="883"/>
                  </a:lnTo>
                  <a:lnTo>
                    <a:pt x="737" y="873"/>
                  </a:lnTo>
                  <a:lnTo>
                    <a:pt x="733" y="863"/>
                  </a:lnTo>
                  <a:lnTo>
                    <a:pt x="730" y="853"/>
                  </a:lnTo>
                  <a:lnTo>
                    <a:pt x="728" y="844"/>
                  </a:lnTo>
                  <a:lnTo>
                    <a:pt x="726" y="835"/>
                  </a:lnTo>
                  <a:lnTo>
                    <a:pt x="725" y="826"/>
                  </a:lnTo>
                  <a:lnTo>
                    <a:pt x="725" y="816"/>
                  </a:lnTo>
                  <a:lnTo>
                    <a:pt x="725" y="801"/>
                  </a:lnTo>
                  <a:lnTo>
                    <a:pt x="726" y="787"/>
                  </a:lnTo>
                  <a:lnTo>
                    <a:pt x="728" y="774"/>
                  </a:lnTo>
                  <a:lnTo>
                    <a:pt x="731" y="761"/>
                  </a:lnTo>
                  <a:lnTo>
                    <a:pt x="734" y="750"/>
                  </a:lnTo>
                  <a:lnTo>
                    <a:pt x="739" y="740"/>
                  </a:lnTo>
                  <a:lnTo>
                    <a:pt x="744" y="731"/>
                  </a:lnTo>
                  <a:lnTo>
                    <a:pt x="749" y="723"/>
                  </a:lnTo>
                  <a:lnTo>
                    <a:pt x="759" y="712"/>
                  </a:lnTo>
                  <a:lnTo>
                    <a:pt x="745" y="713"/>
                  </a:lnTo>
                  <a:lnTo>
                    <a:pt x="714" y="716"/>
                  </a:lnTo>
                  <a:lnTo>
                    <a:pt x="682" y="720"/>
                  </a:lnTo>
                  <a:lnTo>
                    <a:pt x="650" y="723"/>
                  </a:lnTo>
                  <a:lnTo>
                    <a:pt x="619" y="727"/>
                  </a:lnTo>
                  <a:lnTo>
                    <a:pt x="586" y="731"/>
                  </a:lnTo>
                  <a:lnTo>
                    <a:pt x="555" y="735"/>
                  </a:lnTo>
                  <a:lnTo>
                    <a:pt x="523" y="740"/>
                  </a:lnTo>
                  <a:lnTo>
                    <a:pt x="491" y="745"/>
                  </a:lnTo>
                  <a:lnTo>
                    <a:pt x="487" y="745"/>
                  </a:lnTo>
                  <a:lnTo>
                    <a:pt x="487" y="749"/>
                  </a:lnTo>
                  <a:lnTo>
                    <a:pt x="478" y="795"/>
                  </a:lnTo>
                  <a:lnTo>
                    <a:pt x="470" y="841"/>
                  </a:lnTo>
                  <a:lnTo>
                    <a:pt x="462" y="886"/>
                  </a:lnTo>
                  <a:lnTo>
                    <a:pt x="455" y="931"/>
                  </a:lnTo>
                  <a:lnTo>
                    <a:pt x="448" y="976"/>
                  </a:lnTo>
                  <a:lnTo>
                    <a:pt x="443" y="1019"/>
                  </a:lnTo>
                  <a:lnTo>
                    <a:pt x="439" y="1061"/>
                  </a:lnTo>
                  <a:lnTo>
                    <a:pt x="435" y="1103"/>
                  </a:lnTo>
                  <a:lnTo>
                    <a:pt x="432" y="1143"/>
                  </a:lnTo>
                  <a:lnTo>
                    <a:pt x="429" y="1183"/>
                  </a:lnTo>
                  <a:lnTo>
                    <a:pt x="428" y="1221"/>
                  </a:lnTo>
                  <a:lnTo>
                    <a:pt x="427" y="1256"/>
                  </a:lnTo>
                  <a:lnTo>
                    <a:pt x="427" y="1291"/>
                  </a:lnTo>
                  <a:lnTo>
                    <a:pt x="428" y="1323"/>
                  </a:lnTo>
                  <a:lnTo>
                    <a:pt x="429" y="1353"/>
                  </a:lnTo>
                  <a:lnTo>
                    <a:pt x="432" y="1382"/>
                  </a:lnTo>
                  <a:lnTo>
                    <a:pt x="432" y="1391"/>
                  </a:lnTo>
                  <a:lnTo>
                    <a:pt x="431" y="1398"/>
                  </a:lnTo>
                  <a:lnTo>
                    <a:pt x="429" y="1405"/>
                  </a:lnTo>
                  <a:lnTo>
                    <a:pt x="426" y="1411"/>
                  </a:lnTo>
                  <a:lnTo>
                    <a:pt x="423" y="1414"/>
                  </a:lnTo>
                  <a:lnTo>
                    <a:pt x="420" y="1416"/>
                  </a:lnTo>
                  <a:lnTo>
                    <a:pt x="416" y="1418"/>
                  </a:lnTo>
                  <a:lnTo>
                    <a:pt x="413" y="1419"/>
                  </a:lnTo>
                  <a:lnTo>
                    <a:pt x="406" y="1420"/>
                  </a:lnTo>
                  <a:lnTo>
                    <a:pt x="398" y="1421"/>
                  </a:lnTo>
                  <a:lnTo>
                    <a:pt x="388" y="1420"/>
                  </a:lnTo>
                  <a:lnTo>
                    <a:pt x="378" y="1418"/>
                  </a:lnTo>
                  <a:lnTo>
                    <a:pt x="368" y="1414"/>
                  </a:lnTo>
                  <a:lnTo>
                    <a:pt x="359" y="1409"/>
                  </a:lnTo>
                  <a:lnTo>
                    <a:pt x="352" y="1403"/>
                  </a:lnTo>
                  <a:lnTo>
                    <a:pt x="344" y="1397"/>
                  </a:lnTo>
                  <a:lnTo>
                    <a:pt x="337" y="1390"/>
                  </a:lnTo>
                  <a:lnTo>
                    <a:pt x="331" y="1381"/>
                  </a:lnTo>
                  <a:lnTo>
                    <a:pt x="325" y="1372"/>
                  </a:lnTo>
                  <a:lnTo>
                    <a:pt x="319" y="1362"/>
                  </a:lnTo>
                  <a:lnTo>
                    <a:pt x="314" y="1349"/>
                  </a:lnTo>
                  <a:lnTo>
                    <a:pt x="310" y="1337"/>
                  </a:lnTo>
                  <a:lnTo>
                    <a:pt x="306" y="1323"/>
                  </a:lnTo>
                  <a:lnTo>
                    <a:pt x="302" y="1307"/>
                  </a:lnTo>
                  <a:lnTo>
                    <a:pt x="298" y="1292"/>
                  </a:lnTo>
                  <a:lnTo>
                    <a:pt x="295" y="1275"/>
                  </a:lnTo>
                  <a:lnTo>
                    <a:pt x="293" y="1256"/>
                  </a:lnTo>
                  <a:lnTo>
                    <a:pt x="291" y="1237"/>
                  </a:lnTo>
                  <a:lnTo>
                    <a:pt x="289" y="1217"/>
                  </a:lnTo>
                  <a:lnTo>
                    <a:pt x="288" y="1195"/>
                  </a:lnTo>
                  <a:lnTo>
                    <a:pt x="287" y="1154"/>
                  </a:lnTo>
                  <a:lnTo>
                    <a:pt x="288" y="1109"/>
                  </a:lnTo>
                  <a:lnTo>
                    <a:pt x="290" y="1060"/>
                  </a:lnTo>
                  <a:lnTo>
                    <a:pt x="294" y="1009"/>
                  </a:lnTo>
                  <a:lnTo>
                    <a:pt x="298" y="955"/>
                  </a:lnTo>
                  <a:lnTo>
                    <a:pt x="306" y="900"/>
                  </a:lnTo>
                  <a:lnTo>
                    <a:pt x="313" y="843"/>
                  </a:lnTo>
                  <a:lnTo>
                    <a:pt x="322" y="786"/>
                  </a:lnTo>
                  <a:lnTo>
                    <a:pt x="323" y="777"/>
                  </a:lnTo>
                  <a:lnTo>
                    <a:pt x="315" y="779"/>
                  </a:lnTo>
                  <a:lnTo>
                    <a:pt x="267" y="791"/>
                  </a:lnTo>
                  <a:lnTo>
                    <a:pt x="226" y="803"/>
                  </a:lnTo>
                  <a:lnTo>
                    <a:pt x="209" y="809"/>
                  </a:lnTo>
                  <a:lnTo>
                    <a:pt x="193" y="815"/>
                  </a:lnTo>
                  <a:lnTo>
                    <a:pt x="180" y="822"/>
                  </a:lnTo>
                  <a:lnTo>
                    <a:pt x="168" y="827"/>
                  </a:lnTo>
                  <a:lnTo>
                    <a:pt x="161" y="831"/>
                  </a:lnTo>
                  <a:lnTo>
                    <a:pt x="154" y="834"/>
                  </a:lnTo>
                  <a:lnTo>
                    <a:pt x="147" y="836"/>
                  </a:lnTo>
                  <a:lnTo>
                    <a:pt x="139" y="838"/>
                  </a:lnTo>
                  <a:lnTo>
                    <a:pt x="132" y="839"/>
                  </a:lnTo>
                  <a:lnTo>
                    <a:pt x="125" y="840"/>
                  </a:lnTo>
                  <a:lnTo>
                    <a:pt x="117" y="840"/>
                  </a:lnTo>
                  <a:lnTo>
                    <a:pt x="110" y="839"/>
                  </a:lnTo>
                  <a:lnTo>
                    <a:pt x="102" y="838"/>
                  </a:lnTo>
                  <a:lnTo>
                    <a:pt x="94" y="836"/>
                  </a:lnTo>
                  <a:lnTo>
                    <a:pt x="86" y="834"/>
                  </a:lnTo>
                  <a:lnTo>
                    <a:pt x="78" y="830"/>
                  </a:lnTo>
                  <a:lnTo>
                    <a:pt x="62" y="822"/>
                  </a:lnTo>
                  <a:lnTo>
                    <a:pt x="45" y="811"/>
                  </a:lnTo>
                  <a:lnTo>
                    <a:pt x="33" y="803"/>
                  </a:lnTo>
                  <a:lnTo>
                    <a:pt x="24" y="796"/>
                  </a:lnTo>
                  <a:lnTo>
                    <a:pt x="16" y="789"/>
                  </a:lnTo>
                  <a:lnTo>
                    <a:pt x="10" y="782"/>
                  </a:lnTo>
                  <a:lnTo>
                    <a:pt x="5" y="775"/>
                  </a:lnTo>
                  <a:lnTo>
                    <a:pt x="2" y="768"/>
                  </a:lnTo>
                  <a:lnTo>
                    <a:pt x="0" y="762"/>
                  </a:lnTo>
                  <a:lnTo>
                    <a:pt x="0" y="756"/>
                  </a:lnTo>
                  <a:lnTo>
                    <a:pt x="0" y="752"/>
                  </a:lnTo>
                  <a:lnTo>
                    <a:pt x="2" y="748"/>
                  </a:lnTo>
                  <a:lnTo>
                    <a:pt x="5" y="744"/>
                  </a:lnTo>
                  <a:lnTo>
                    <a:pt x="8" y="740"/>
                  </a:lnTo>
                  <a:lnTo>
                    <a:pt x="13" y="736"/>
                  </a:lnTo>
                  <a:lnTo>
                    <a:pt x="18" y="733"/>
                  </a:lnTo>
                  <a:lnTo>
                    <a:pt x="24" y="729"/>
                  </a:lnTo>
                  <a:lnTo>
                    <a:pt x="31" y="726"/>
                  </a:lnTo>
                  <a:lnTo>
                    <a:pt x="62" y="713"/>
                  </a:lnTo>
                  <a:lnTo>
                    <a:pt x="94" y="701"/>
                  </a:lnTo>
                  <a:lnTo>
                    <a:pt x="129" y="691"/>
                  </a:lnTo>
                  <a:lnTo>
                    <a:pt x="167" y="681"/>
                  </a:lnTo>
                  <a:lnTo>
                    <a:pt x="208" y="672"/>
                  </a:lnTo>
                  <a:lnTo>
                    <a:pt x="251" y="663"/>
                  </a:lnTo>
                  <a:lnTo>
                    <a:pt x="295" y="656"/>
                  </a:lnTo>
                  <a:lnTo>
                    <a:pt x="343" y="649"/>
                  </a:lnTo>
                  <a:lnTo>
                    <a:pt x="347" y="649"/>
                  </a:lnTo>
                  <a:lnTo>
                    <a:pt x="348" y="645"/>
                  </a:lnTo>
                  <a:lnTo>
                    <a:pt x="364" y="577"/>
                  </a:lnTo>
                  <a:lnTo>
                    <a:pt x="383" y="503"/>
                  </a:lnTo>
                  <a:lnTo>
                    <a:pt x="393" y="465"/>
                  </a:lnTo>
                  <a:lnTo>
                    <a:pt x="406" y="428"/>
                  </a:lnTo>
                  <a:lnTo>
                    <a:pt x="418" y="389"/>
                  </a:lnTo>
                  <a:lnTo>
                    <a:pt x="431" y="350"/>
                  </a:lnTo>
                  <a:lnTo>
                    <a:pt x="445" y="311"/>
                  </a:lnTo>
                  <a:lnTo>
                    <a:pt x="462" y="272"/>
                  </a:lnTo>
                  <a:lnTo>
                    <a:pt x="478" y="235"/>
                  </a:lnTo>
                  <a:lnTo>
                    <a:pt x="495" y="198"/>
                  </a:lnTo>
                  <a:lnTo>
                    <a:pt x="514" y="162"/>
                  </a:lnTo>
                  <a:lnTo>
                    <a:pt x="533" y="126"/>
                  </a:lnTo>
                  <a:lnTo>
                    <a:pt x="555" y="93"/>
                  </a:lnTo>
                  <a:lnTo>
                    <a:pt x="576" y="61"/>
                  </a:lnTo>
                  <a:lnTo>
                    <a:pt x="588" y="47"/>
                  </a:lnTo>
                  <a:lnTo>
                    <a:pt x="599" y="34"/>
                  </a:lnTo>
                  <a:lnTo>
                    <a:pt x="613" y="23"/>
                  </a:lnTo>
                  <a:lnTo>
                    <a:pt x="626" y="15"/>
                  </a:lnTo>
                  <a:lnTo>
                    <a:pt x="639" y="8"/>
                  </a:lnTo>
                  <a:lnTo>
                    <a:pt x="653" y="3"/>
                  </a:lnTo>
                  <a:lnTo>
                    <a:pt x="669" y="1"/>
                  </a:lnTo>
                  <a:lnTo>
                    <a:pt x="684" y="0"/>
                  </a:lnTo>
                  <a:lnTo>
                    <a:pt x="695" y="0"/>
                  </a:lnTo>
                  <a:lnTo>
                    <a:pt x="708" y="2"/>
                  </a:lnTo>
                  <a:lnTo>
                    <a:pt x="719" y="4"/>
                  </a:lnTo>
                  <a:lnTo>
                    <a:pt x="732" y="7"/>
                  </a:lnTo>
                  <a:lnTo>
                    <a:pt x="744" y="11"/>
                  </a:lnTo>
                  <a:lnTo>
                    <a:pt x="757" y="16"/>
                  </a:lnTo>
                  <a:lnTo>
                    <a:pt x="771" y="22"/>
                  </a:lnTo>
                  <a:lnTo>
                    <a:pt x="785" y="29"/>
                  </a:lnTo>
                  <a:lnTo>
                    <a:pt x="799" y="37"/>
                  </a:lnTo>
                  <a:lnTo>
                    <a:pt x="813" y="47"/>
                  </a:lnTo>
                  <a:lnTo>
                    <a:pt x="825" y="58"/>
                  </a:lnTo>
                  <a:lnTo>
                    <a:pt x="835" y="70"/>
                  </a:lnTo>
                  <a:lnTo>
                    <a:pt x="844" y="83"/>
                  </a:lnTo>
                  <a:lnTo>
                    <a:pt x="852" y="97"/>
                  </a:lnTo>
                  <a:lnTo>
                    <a:pt x="858" y="111"/>
                  </a:lnTo>
                  <a:lnTo>
                    <a:pt x="863" y="126"/>
                  </a:lnTo>
                  <a:lnTo>
                    <a:pt x="865" y="138"/>
                  </a:lnTo>
                  <a:lnTo>
                    <a:pt x="866" y="149"/>
                  </a:lnTo>
                  <a:lnTo>
                    <a:pt x="866" y="159"/>
                  </a:lnTo>
                  <a:lnTo>
                    <a:pt x="865" y="169"/>
                  </a:lnTo>
                  <a:lnTo>
                    <a:pt x="864" y="180"/>
                  </a:lnTo>
                  <a:lnTo>
                    <a:pt x="861" y="188"/>
                  </a:lnTo>
                  <a:lnTo>
                    <a:pt x="856" y="196"/>
                  </a:lnTo>
                  <a:lnTo>
                    <a:pt x="852" y="204"/>
                  </a:lnTo>
                  <a:lnTo>
                    <a:pt x="844" y="213"/>
                  </a:lnTo>
                  <a:lnTo>
                    <a:pt x="836" y="219"/>
                  </a:lnTo>
                  <a:lnTo>
                    <a:pt x="832" y="222"/>
                  </a:lnTo>
                  <a:lnTo>
                    <a:pt x="828" y="223"/>
                  </a:lnTo>
                  <a:lnTo>
                    <a:pt x="824" y="224"/>
                  </a:lnTo>
                  <a:lnTo>
                    <a:pt x="820" y="226"/>
                  </a:lnTo>
                  <a:lnTo>
                    <a:pt x="817" y="224"/>
                  </a:lnTo>
                  <a:lnTo>
                    <a:pt x="813" y="223"/>
                  </a:lnTo>
                  <a:lnTo>
                    <a:pt x="810" y="222"/>
                  </a:lnTo>
                  <a:lnTo>
                    <a:pt x="807" y="220"/>
                  </a:lnTo>
                  <a:lnTo>
                    <a:pt x="802" y="215"/>
                  </a:lnTo>
                  <a:lnTo>
                    <a:pt x="799" y="209"/>
                  </a:lnTo>
                  <a:lnTo>
                    <a:pt x="792" y="195"/>
                  </a:lnTo>
                  <a:lnTo>
                    <a:pt x="785" y="184"/>
                  </a:lnTo>
                  <a:lnTo>
                    <a:pt x="778" y="172"/>
                  </a:lnTo>
                  <a:lnTo>
                    <a:pt x="770" y="164"/>
                  </a:lnTo>
                  <a:lnTo>
                    <a:pt x="761" y="158"/>
                  </a:lnTo>
                  <a:lnTo>
                    <a:pt x="751" y="153"/>
                  </a:lnTo>
                  <a:lnTo>
                    <a:pt x="741" y="150"/>
                  </a:lnTo>
                  <a:lnTo>
                    <a:pt x="731" y="149"/>
                  </a:lnTo>
                  <a:lnTo>
                    <a:pt x="728" y="149"/>
                  </a:lnTo>
                  <a:lnTo>
                    <a:pt x="725" y="150"/>
                  </a:lnTo>
                  <a:lnTo>
                    <a:pt x="715" y="152"/>
                  </a:lnTo>
                  <a:lnTo>
                    <a:pt x="705" y="155"/>
                  </a:lnTo>
                  <a:lnTo>
                    <a:pt x="697" y="160"/>
                  </a:lnTo>
                  <a:lnTo>
                    <a:pt x="689" y="166"/>
                  </a:lnTo>
                  <a:lnTo>
                    <a:pt x="682" y="174"/>
                  </a:lnTo>
                  <a:lnTo>
                    <a:pt x="675" y="185"/>
                  </a:lnTo>
                  <a:lnTo>
                    <a:pt x="668" y="196"/>
                  </a:lnTo>
                  <a:lnTo>
                    <a:pt x="660" y="210"/>
                  </a:lnTo>
                  <a:lnTo>
                    <a:pt x="650" y="229"/>
                  </a:lnTo>
                  <a:lnTo>
                    <a:pt x="640" y="249"/>
                  </a:lnTo>
                  <a:lnTo>
                    <a:pt x="630" y="270"/>
                  </a:lnTo>
                  <a:lnTo>
                    <a:pt x="621" y="292"/>
                  </a:lnTo>
                  <a:lnTo>
                    <a:pt x="601" y="339"/>
                  </a:lnTo>
                  <a:lnTo>
                    <a:pt x="583" y="390"/>
                  </a:lnTo>
                  <a:lnTo>
                    <a:pt x="565" y="444"/>
                  </a:lnTo>
                  <a:lnTo>
                    <a:pt x="547" y="502"/>
                  </a:lnTo>
                  <a:lnTo>
                    <a:pt x="530" y="562"/>
                  </a:lnTo>
                  <a:lnTo>
                    <a:pt x="514" y="627"/>
                  </a:lnTo>
                  <a:lnTo>
                    <a:pt x="512" y="634"/>
                  </a:lnTo>
                  <a:lnTo>
                    <a:pt x="520" y="634"/>
                  </a:lnTo>
                  <a:lnTo>
                    <a:pt x="551" y="632"/>
                  </a:lnTo>
                  <a:lnTo>
                    <a:pt x="584" y="630"/>
                  </a:lnTo>
                  <a:lnTo>
                    <a:pt x="618" y="629"/>
                  </a:lnTo>
                  <a:lnTo>
                    <a:pt x="652" y="628"/>
                  </a:lnTo>
                  <a:lnTo>
                    <a:pt x="688" y="627"/>
                  </a:lnTo>
                  <a:lnTo>
                    <a:pt x="724" y="627"/>
                  </a:lnTo>
                  <a:lnTo>
                    <a:pt x="761" y="626"/>
                  </a:lnTo>
                  <a:lnTo>
                    <a:pt x="798" y="626"/>
                  </a:lnTo>
                  <a:lnTo>
                    <a:pt x="821" y="626"/>
                  </a:lnTo>
                  <a:lnTo>
                    <a:pt x="843" y="626"/>
                  </a:lnTo>
                  <a:lnTo>
                    <a:pt x="867" y="627"/>
                  </a:lnTo>
                  <a:lnTo>
                    <a:pt x="889" y="627"/>
                  </a:lnTo>
                  <a:lnTo>
                    <a:pt x="892" y="627"/>
                  </a:lnTo>
                  <a:lnTo>
                    <a:pt x="893" y="625"/>
                  </a:lnTo>
                  <a:lnTo>
                    <a:pt x="909" y="610"/>
                  </a:lnTo>
                  <a:lnTo>
                    <a:pt x="926" y="598"/>
                  </a:lnTo>
                  <a:lnTo>
                    <a:pt x="943" y="587"/>
                  </a:lnTo>
                  <a:lnTo>
                    <a:pt x="961" y="578"/>
                  </a:lnTo>
                  <a:lnTo>
                    <a:pt x="980" y="570"/>
                  </a:lnTo>
                  <a:lnTo>
                    <a:pt x="998" y="565"/>
                  </a:lnTo>
                  <a:lnTo>
                    <a:pt x="1007" y="563"/>
                  </a:lnTo>
                  <a:lnTo>
                    <a:pt x="1018" y="562"/>
                  </a:lnTo>
                  <a:lnTo>
                    <a:pt x="1027" y="561"/>
                  </a:lnTo>
                  <a:lnTo>
                    <a:pt x="1036" y="561"/>
                  </a:lnTo>
                  <a:lnTo>
                    <a:pt x="1095" y="622"/>
                  </a:lnTo>
                  <a:lnTo>
                    <a:pt x="1056" y="6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0" name="Freeform 45"/>
            <p:cNvSpPr>
              <a:spLocks/>
            </p:cNvSpPr>
            <p:nvPr userDrawn="1"/>
          </p:nvSpPr>
          <p:spPr bwMode="auto">
            <a:xfrm>
              <a:off x="6462" y="602"/>
              <a:ext cx="36" cy="42"/>
            </a:xfrm>
            <a:custGeom>
              <a:avLst/>
              <a:gdLst>
                <a:gd name="T0" fmla="*/ 212 w 427"/>
                <a:gd name="T1" fmla="*/ 377 h 496"/>
                <a:gd name="T2" fmla="*/ 201 w 427"/>
                <a:gd name="T3" fmla="*/ 371 h 496"/>
                <a:gd name="T4" fmla="*/ 196 w 427"/>
                <a:gd name="T5" fmla="*/ 364 h 496"/>
                <a:gd name="T6" fmla="*/ 193 w 427"/>
                <a:gd name="T7" fmla="*/ 355 h 496"/>
                <a:gd name="T8" fmla="*/ 192 w 427"/>
                <a:gd name="T9" fmla="*/ 345 h 496"/>
                <a:gd name="T10" fmla="*/ 193 w 427"/>
                <a:gd name="T11" fmla="*/ 333 h 496"/>
                <a:gd name="T12" fmla="*/ 199 w 427"/>
                <a:gd name="T13" fmla="*/ 315 h 496"/>
                <a:gd name="T14" fmla="*/ 213 w 427"/>
                <a:gd name="T15" fmla="*/ 286 h 496"/>
                <a:gd name="T16" fmla="*/ 235 w 427"/>
                <a:gd name="T17" fmla="*/ 250 h 496"/>
                <a:gd name="T18" fmla="*/ 260 w 427"/>
                <a:gd name="T19" fmla="*/ 212 h 496"/>
                <a:gd name="T20" fmla="*/ 289 w 427"/>
                <a:gd name="T21" fmla="*/ 174 h 496"/>
                <a:gd name="T22" fmla="*/ 318 w 427"/>
                <a:gd name="T23" fmla="*/ 142 h 496"/>
                <a:gd name="T24" fmla="*/ 346 w 427"/>
                <a:gd name="T25" fmla="*/ 116 h 496"/>
                <a:gd name="T26" fmla="*/ 365 w 427"/>
                <a:gd name="T27" fmla="*/ 104 h 496"/>
                <a:gd name="T28" fmla="*/ 377 w 427"/>
                <a:gd name="T29" fmla="*/ 101 h 496"/>
                <a:gd name="T30" fmla="*/ 427 w 427"/>
                <a:gd name="T31" fmla="*/ 50 h 496"/>
                <a:gd name="T32" fmla="*/ 359 w 427"/>
                <a:gd name="T33" fmla="*/ 1 h 496"/>
                <a:gd name="T34" fmla="*/ 331 w 427"/>
                <a:gd name="T35" fmla="*/ 6 h 496"/>
                <a:gd name="T36" fmla="*/ 301 w 427"/>
                <a:gd name="T37" fmla="*/ 17 h 496"/>
                <a:gd name="T38" fmla="*/ 272 w 427"/>
                <a:gd name="T39" fmla="*/ 31 h 496"/>
                <a:gd name="T40" fmla="*/ 241 w 427"/>
                <a:gd name="T41" fmla="*/ 50 h 496"/>
                <a:gd name="T42" fmla="*/ 210 w 427"/>
                <a:gd name="T43" fmla="*/ 72 h 496"/>
                <a:gd name="T44" fmla="*/ 167 w 427"/>
                <a:gd name="T45" fmla="*/ 109 h 496"/>
                <a:gd name="T46" fmla="*/ 112 w 427"/>
                <a:gd name="T47" fmla="*/ 165 h 496"/>
                <a:gd name="T48" fmla="*/ 66 w 427"/>
                <a:gd name="T49" fmla="*/ 222 h 496"/>
                <a:gd name="T50" fmla="*/ 37 w 427"/>
                <a:gd name="T51" fmla="*/ 264 h 496"/>
                <a:gd name="T52" fmla="*/ 22 w 427"/>
                <a:gd name="T53" fmla="*/ 291 h 496"/>
                <a:gd name="T54" fmla="*/ 10 w 427"/>
                <a:gd name="T55" fmla="*/ 315 h 496"/>
                <a:gd name="T56" fmla="*/ 3 w 427"/>
                <a:gd name="T57" fmla="*/ 337 h 496"/>
                <a:gd name="T58" fmla="*/ 0 w 427"/>
                <a:gd name="T59" fmla="*/ 356 h 496"/>
                <a:gd name="T60" fmla="*/ 1 w 427"/>
                <a:gd name="T61" fmla="*/ 374 h 496"/>
                <a:gd name="T62" fmla="*/ 7 w 427"/>
                <a:gd name="T63" fmla="*/ 394 h 496"/>
                <a:gd name="T64" fmla="*/ 19 w 427"/>
                <a:gd name="T65" fmla="*/ 412 h 496"/>
                <a:gd name="T66" fmla="*/ 33 w 427"/>
                <a:gd name="T67" fmla="*/ 429 h 496"/>
                <a:gd name="T68" fmla="*/ 51 w 427"/>
                <a:gd name="T69" fmla="*/ 445 h 496"/>
                <a:gd name="T70" fmla="*/ 72 w 427"/>
                <a:gd name="T71" fmla="*/ 459 h 496"/>
                <a:gd name="T72" fmla="*/ 94 w 427"/>
                <a:gd name="T73" fmla="*/ 471 h 496"/>
                <a:gd name="T74" fmla="*/ 119 w 427"/>
                <a:gd name="T75" fmla="*/ 482 h 496"/>
                <a:gd name="T76" fmla="*/ 144 w 427"/>
                <a:gd name="T77" fmla="*/ 490 h 496"/>
                <a:gd name="T78" fmla="*/ 169 w 427"/>
                <a:gd name="T79" fmla="*/ 494 h 496"/>
                <a:gd name="T80" fmla="*/ 193 w 427"/>
                <a:gd name="T81" fmla="*/ 496 h 496"/>
                <a:gd name="T82" fmla="*/ 262 w 427"/>
                <a:gd name="T83" fmla="*/ 437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27" h="496">
                  <a:moveTo>
                    <a:pt x="222" y="377"/>
                  </a:moveTo>
                  <a:lnTo>
                    <a:pt x="212" y="377"/>
                  </a:lnTo>
                  <a:lnTo>
                    <a:pt x="206" y="374"/>
                  </a:lnTo>
                  <a:lnTo>
                    <a:pt x="201" y="371"/>
                  </a:lnTo>
                  <a:lnTo>
                    <a:pt x="198" y="367"/>
                  </a:lnTo>
                  <a:lnTo>
                    <a:pt x="196" y="364"/>
                  </a:lnTo>
                  <a:lnTo>
                    <a:pt x="194" y="359"/>
                  </a:lnTo>
                  <a:lnTo>
                    <a:pt x="193" y="355"/>
                  </a:lnTo>
                  <a:lnTo>
                    <a:pt x="192" y="350"/>
                  </a:lnTo>
                  <a:lnTo>
                    <a:pt x="192" y="345"/>
                  </a:lnTo>
                  <a:lnTo>
                    <a:pt x="192" y="339"/>
                  </a:lnTo>
                  <a:lnTo>
                    <a:pt x="193" y="333"/>
                  </a:lnTo>
                  <a:lnTo>
                    <a:pt x="195" y="326"/>
                  </a:lnTo>
                  <a:lnTo>
                    <a:pt x="199" y="315"/>
                  </a:lnTo>
                  <a:lnTo>
                    <a:pt x="205" y="302"/>
                  </a:lnTo>
                  <a:lnTo>
                    <a:pt x="213" y="286"/>
                  </a:lnTo>
                  <a:lnTo>
                    <a:pt x="224" y="268"/>
                  </a:lnTo>
                  <a:lnTo>
                    <a:pt x="235" y="250"/>
                  </a:lnTo>
                  <a:lnTo>
                    <a:pt x="247" y="231"/>
                  </a:lnTo>
                  <a:lnTo>
                    <a:pt x="260" y="212"/>
                  </a:lnTo>
                  <a:lnTo>
                    <a:pt x="275" y="193"/>
                  </a:lnTo>
                  <a:lnTo>
                    <a:pt x="289" y="174"/>
                  </a:lnTo>
                  <a:lnTo>
                    <a:pt x="303" y="157"/>
                  </a:lnTo>
                  <a:lnTo>
                    <a:pt x="318" y="142"/>
                  </a:lnTo>
                  <a:lnTo>
                    <a:pt x="333" y="127"/>
                  </a:lnTo>
                  <a:lnTo>
                    <a:pt x="346" y="116"/>
                  </a:lnTo>
                  <a:lnTo>
                    <a:pt x="359" y="107"/>
                  </a:lnTo>
                  <a:lnTo>
                    <a:pt x="365" y="104"/>
                  </a:lnTo>
                  <a:lnTo>
                    <a:pt x="372" y="102"/>
                  </a:lnTo>
                  <a:lnTo>
                    <a:pt x="377" y="101"/>
                  </a:lnTo>
                  <a:lnTo>
                    <a:pt x="383" y="100"/>
                  </a:lnTo>
                  <a:lnTo>
                    <a:pt x="427" y="50"/>
                  </a:lnTo>
                  <a:lnTo>
                    <a:pt x="373" y="0"/>
                  </a:lnTo>
                  <a:lnTo>
                    <a:pt x="359" y="1"/>
                  </a:lnTo>
                  <a:lnTo>
                    <a:pt x="345" y="3"/>
                  </a:lnTo>
                  <a:lnTo>
                    <a:pt x="331" y="6"/>
                  </a:lnTo>
                  <a:lnTo>
                    <a:pt x="316" y="11"/>
                  </a:lnTo>
                  <a:lnTo>
                    <a:pt x="301" y="17"/>
                  </a:lnTo>
                  <a:lnTo>
                    <a:pt x="286" y="23"/>
                  </a:lnTo>
                  <a:lnTo>
                    <a:pt x="272" y="31"/>
                  </a:lnTo>
                  <a:lnTo>
                    <a:pt x="256" y="41"/>
                  </a:lnTo>
                  <a:lnTo>
                    <a:pt x="241" y="50"/>
                  </a:lnTo>
                  <a:lnTo>
                    <a:pt x="226" y="61"/>
                  </a:lnTo>
                  <a:lnTo>
                    <a:pt x="210" y="72"/>
                  </a:lnTo>
                  <a:lnTo>
                    <a:pt x="196" y="83"/>
                  </a:lnTo>
                  <a:lnTo>
                    <a:pt x="167" y="109"/>
                  </a:lnTo>
                  <a:lnTo>
                    <a:pt x="139" y="137"/>
                  </a:lnTo>
                  <a:lnTo>
                    <a:pt x="112" y="165"/>
                  </a:lnTo>
                  <a:lnTo>
                    <a:pt x="88" y="194"/>
                  </a:lnTo>
                  <a:lnTo>
                    <a:pt x="66" y="222"/>
                  </a:lnTo>
                  <a:lnTo>
                    <a:pt x="45" y="251"/>
                  </a:lnTo>
                  <a:lnTo>
                    <a:pt x="37" y="264"/>
                  </a:lnTo>
                  <a:lnTo>
                    <a:pt x="29" y="278"/>
                  </a:lnTo>
                  <a:lnTo>
                    <a:pt x="22" y="291"/>
                  </a:lnTo>
                  <a:lnTo>
                    <a:pt x="16" y="303"/>
                  </a:lnTo>
                  <a:lnTo>
                    <a:pt x="10" y="315"/>
                  </a:lnTo>
                  <a:lnTo>
                    <a:pt x="6" y="326"/>
                  </a:lnTo>
                  <a:lnTo>
                    <a:pt x="3" y="337"/>
                  </a:lnTo>
                  <a:lnTo>
                    <a:pt x="1" y="346"/>
                  </a:lnTo>
                  <a:lnTo>
                    <a:pt x="0" y="356"/>
                  </a:lnTo>
                  <a:lnTo>
                    <a:pt x="0" y="365"/>
                  </a:lnTo>
                  <a:lnTo>
                    <a:pt x="1" y="374"/>
                  </a:lnTo>
                  <a:lnTo>
                    <a:pt x="4" y="385"/>
                  </a:lnTo>
                  <a:lnTo>
                    <a:pt x="7" y="394"/>
                  </a:lnTo>
                  <a:lnTo>
                    <a:pt x="13" y="403"/>
                  </a:lnTo>
                  <a:lnTo>
                    <a:pt x="19" y="412"/>
                  </a:lnTo>
                  <a:lnTo>
                    <a:pt x="26" y="420"/>
                  </a:lnTo>
                  <a:lnTo>
                    <a:pt x="33" y="429"/>
                  </a:lnTo>
                  <a:lnTo>
                    <a:pt x="42" y="437"/>
                  </a:lnTo>
                  <a:lnTo>
                    <a:pt x="51" y="445"/>
                  </a:lnTo>
                  <a:lnTo>
                    <a:pt x="61" y="452"/>
                  </a:lnTo>
                  <a:lnTo>
                    <a:pt x="72" y="459"/>
                  </a:lnTo>
                  <a:lnTo>
                    <a:pt x="83" y="465"/>
                  </a:lnTo>
                  <a:lnTo>
                    <a:pt x="94" y="471"/>
                  </a:lnTo>
                  <a:lnTo>
                    <a:pt x="106" y="476"/>
                  </a:lnTo>
                  <a:lnTo>
                    <a:pt x="119" y="482"/>
                  </a:lnTo>
                  <a:lnTo>
                    <a:pt x="131" y="486"/>
                  </a:lnTo>
                  <a:lnTo>
                    <a:pt x="144" y="490"/>
                  </a:lnTo>
                  <a:lnTo>
                    <a:pt x="156" y="492"/>
                  </a:lnTo>
                  <a:lnTo>
                    <a:pt x="169" y="494"/>
                  </a:lnTo>
                  <a:lnTo>
                    <a:pt x="181" y="496"/>
                  </a:lnTo>
                  <a:lnTo>
                    <a:pt x="193" y="496"/>
                  </a:lnTo>
                  <a:lnTo>
                    <a:pt x="204" y="496"/>
                  </a:lnTo>
                  <a:lnTo>
                    <a:pt x="262" y="437"/>
                  </a:lnTo>
                  <a:lnTo>
                    <a:pt x="222" y="3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1" name="Freeform 46"/>
            <p:cNvSpPr>
              <a:spLocks/>
            </p:cNvSpPr>
            <p:nvPr userDrawn="1"/>
          </p:nvSpPr>
          <p:spPr bwMode="auto">
            <a:xfrm>
              <a:off x="7208" y="606"/>
              <a:ext cx="34" cy="28"/>
            </a:xfrm>
            <a:custGeom>
              <a:avLst/>
              <a:gdLst>
                <a:gd name="T0" fmla="*/ 217 w 410"/>
                <a:gd name="T1" fmla="*/ 96 h 335"/>
                <a:gd name="T2" fmla="*/ 233 w 410"/>
                <a:gd name="T3" fmla="*/ 100 h 335"/>
                <a:gd name="T4" fmla="*/ 248 w 410"/>
                <a:gd name="T5" fmla="*/ 107 h 335"/>
                <a:gd name="T6" fmla="*/ 258 w 410"/>
                <a:gd name="T7" fmla="*/ 117 h 335"/>
                <a:gd name="T8" fmla="*/ 264 w 410"/>
                <a:gd name="T9" fmla="*/ 129 h 335"/>
                <a:gd name="T10" fmla="*/ 265 w 410"/>
                <a:gd name="T11" fmla="*/ 141 h 335"/>
                <a:gd name="T12" fmla="*/ 263 w 410"/>
                <a:gd name="T13" fmla="*/ 155 h 335"/>
                <a:gd name="T14" fmla="*/ 256 w 410"/>
                <a:gd name="T15" fmla="*/ 169 h 335"/>
                <a:gd name="T16" fmla="*/ 245 w 410"/>
                <a:gd name="T17" fmla="*/ 183 h 335"/>
                <a:gd name="T18" fmla="*/ 227 w 410"/>
                <a:gd name="T19" fmla="*/ 199 h 335"/>
                <a:gd name="T20" fmla="*/ 208 w 410"/>
                <a:gd name="T21" fmla="*/ 211 h 335"/>
                <a:gd name="T22" fmla="*/ 185 w 410"/>
                <a:gd name="T23" fmla="*/ 221 h 335"/>
                <a:gd name="T24" fmla="*/ 151 w 410"/>
                <a:gd name="T25" fmla="*/ 233 h 335"/>
                <a:gd name="T26" fmla="*/ 107 w 410"/>
                <a:gd name="T27" fmla="*/ 245 h 335"/>
                <a:gd name="T28" fmla="*/ 81 w 410"/>
                <a:gd name="T29" fmla="*/ 249 h 335"/>
                <a:gd name="T30" fmla="*/ 112 w 410"/>
                <a:gd name="T31" fmla="*/ 335 h 335"/>
                <a:gd name="T32" fmla="*/ 144 w 410"/>
                <a:gd name="T33" fmla="*/ 331 h 335"/>
                <a:gd name="T34" fmla="*/ 189 w 410"/>
                <a:gd name="T35" fmla="*/ 321 h 335"/>
                <a:gd name="T36" fmla="*/ 232 w 410"/>
                <a:gd name="T37" fmla="*/ 308 h 335"/>
                <a:gd name="T38" fmla="*/ 275 w 410"/>
                <a:gd name="T39" fmla="*/ 292 h 335"/>
                <a:gd name="T40" fmla="*/ 315 w 410"/>
                <a:gd name="T41" fmla="*/ 273 h 335"/>
                <a:gd name="T42" fmla="*/ 349 w 410"/>
                <a:gd name="T43" fmla="*/ 253 h 335"/>
                <a:gd name="T44" fmla="*/ 376 w 410"/>
                <a:gd name="T45" fmla="*/ 232 h 335"/>
                <a:gd name="T46" fmla="*/ 395 w 410"/>
                <a:gd name="T47" fmla="*/ 212 h 335"/>
                <a:gd name="T48" fmla="*/ 404 w 410"/>
                <a:gd name="T49" fmla="*/ 194 h 335"/>
                <a:gd name="T50" fmla="*/ 408 w 410"/>
                <a:gd name="T51" fmla="*/ 177 h 335"/>
                <a:gd name="T52" fmla="*/ 410 w 410"/>
                <a:gd name="T53" fmla="*/ 162 h 335"/>
                <a:gd name="T54" fmla="*/ 409 w 410"/>
                <a:gd name="T55" fmla="*/ 147 h 335"/>
                <a:gd name="T56" fmla="*/ 405 w 410"/>
                <a:gd name="T57" fmla="*/ 126 h 335"/>
                <a:gd name="T58" fmla="*/ 395 w 410"/>
                <a:gd name="T59" fmla="*/ 103 h 335"/>
                <a:gd name="T60" fmla="*/ 381 w 410"/>
                <a:gd name="T61" fmla="*/ 83 h 335"/>
                <a:gd name="T62" fmla="*/ 365 w 410"/>
                <a:gd name="T63" fmla="*/ 64 h 335"/>
                <a:gd name="T64" fmla="*/ 346 w 410"/>
                <a:gd name="T65" fmla="*/ 48 h 335"/>
                <a:gd name="T66" fmla="*/ 323 w 410"/>
                <a:gd name="T67" fmla="*/ 32 h 335"/>
                <a:gd name="T68" fmla="*/ 301 w 410"/>
                <a:gd name="T69" fmla="*/ 20 h 335"/>
                <a:gd name="T70" fmla="*/ 276 w 410"/>
                <a:gd name="T71" fmla="*/ 11 h 335"/>
                <a:gd name="T72" fmla="*/ 251 w 410"/>
                <a:gd name="T73" fmla="*/ 4 h 335"/>
                <a:gd name="T74" fmla="*/ 225 w 410"/>
                <a:gd name="T75" fmla="*/ 1 h 335"/>
                <a:gd name="T76" fmla="*/ 162 w 410"/>
                <a:gd name="T77" fmla="*/ 56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10" h="335">
                  <a:moveTo>
                    <a:pt x="209" y="96"/>
                  </a:moveTo>
                  <a:lnTo>
                    <a:pt x="217" y="96"/>
                  </a:lnTo>
                  <a:lnTo>
                    <a:pt x="226" y="98"/>
                  </a:lnTo>
                  <a:lnTo>
                    <a:pt x="233" y="100"/>
                  </a:lnTo>
                  <a:lnTo>
                    <a:pt x="241" y="103"/>
                  </a:lnTo>
                  <a:lnTo>
                    <a:pt x="248" y="107"/>
                  </a:lnTo>
                  <a:lnTo>
                    <a:pt x="253" y="111"/>
                  </a:lnTo>
                  <a:lnTo>
                    <a:pt x="258" y="117"/>
                  </a:lnTo>
                  <a:lnTo>
                    <a:pt x="261" y="123"/>
                  </a:lnTo>
                  <a:lnTo>
                    <a:pt x="264" y="129"/>
                  </a:lnTo>
                  <a:lnTo>
                    <a:pt x="265" y="135"/>
                  </a:lnTo>
                  <a:lnTo>
                    <a:pt x="265" y="141"/>
                  </a:lnTo>
                  <a:lnTo>
                    <a:pt x="264" y="148"/>
                  </a:lnTo>
                  <a:lnTo>
                    <a:pt x="263" y="155"/>
                  </a:lnTo>
                  <a:lnTo>
                    <a:pt x="260" y="162"/>
                  </a:lnTo>
                  <a:lnTo>
                    <a:pt x="256" y="169"/>
                  </a:lnTo>
                  <a:lnTo>
                    <a:pt x="252" y="175"/>
                  </a:lnTo>
                  <a:lnTo>
                    <a:pt x="245" y="183"/>
                  </a:lnTo>
                  <a:lnTo>
                    <a:pt x="236" y="192"/>
                  </a:lnTo>
                  <a:lnTo>
                    <a:pt x="227" y="199"/>
                  </a:lnTo>
                  <a:lnTo>
                    <a:pt x="218" y="205"/>
                  </a:lnTo>
                  <a:lnTo>
                    <a:pt x="208" y="211"/>
                  </a:lnTo>
                  <a:lnTo>
                    <a:pt x="197" y="216"/>
                  </a:lnTo>
                  <a:lnTo>
                    <a:pt x="185" y="221"/>
                  </a:lnTo>
                  <a:lnTo>
                    <a:pt x="174" y="226"/>
                  </a:lnTo>
                  <a:lnTo>
                    <a:pt x="151" y="233"/>
                  </a:lnTo>
                  <a:lnTo>
                    <a:pt x="128" y="239"/>
                  </a:lnTo>
                  <a:lnTo>
                    <a:pt x="107" y="245"/>
                  </a:lnTo>
                  <a:lnTo>
                    <a:pt x="88" y="248"/>
                  </a:lnTo>
                  <a:lnTo>
                    <a:pt x="81" y="249"/>
                  </a:lnTo>
                  <a:lnTo>
                    <a:pt x="0" y="328"/>
                  </a:lnTo>
                  <a:lnTo>
                    <a:pt x="112" y="335"/>
                  </a:lnTo>
                  <a:lnTo>
                    <a:pt x="121" y="334"/>
                  </a:lnTo>
                  <a:lnTo>
                    <a:pt x="144" y="331"/>
                  </a:lnTo>
                  <a:lnTo>
                    <a:pt x="165" y="326"/>
                  </a:lnTo>
                  <a:lnTo>
                    <a:pt x="189" y="321"/>
                  </a:lnTo>
                  <a:lnTo>
                    <a:pt x="211" y="315"/>
                  </a:lnTo>
                  <a:lnTo>
                    <a:pt x="232" y="308"/>
                  </a:lnTo>
                  <a:lnTo>
                    <a:pt x="255" y="300"/>
                  </a:lnTo>
                  <a:lnTo>
                    <a:pt x="275" y="292"/>
                  </a:lnTo>
                  <a:lnTo>
                    <a:pt x="296" y="282"/>
                  </a:lnTo>
                  <a:lnTo>
                    <a:pt x="315" y="273"/>
                  </a:lnTo>
                  <a:lnTo>
                    <a:pt x="332" y="263"/>
                  </a:lnTo>
                  <a:lnTo>
                    <a:pt x="349" y="253"/>
                  </a:lnTo>
                  <a:lnTo>
                    <a:pt x="363" y="243"/>
                  </a:lnTo>
                  <a:lnTo>
                    <a:pt x="376" y="232"/>
                  </a:lnTo>
                  <a:lnTo>
                    <a:pt x="386" y="222"/>
                  </a:lnTo>
                  <a:lnTo>
                    <a:pt x="395" y="212"/>
                  </a:lnTo>
                  <a:lnTo>
                    <a:pt x="400" y="203"/>
                  </a:lnTo>
                  <a:lnTo>
                    <a:pt x="404" y="194"/>
                  </a:lnTo>
                  <a:lnTo>
                    <a:pt x="406" y="185"/>
                  </a:lnTo>
                  <a:lnTo>
                    <a:pt x="408" y="177"/>
                  </a:lnTo>
                  <a:lnTo>
                    <a:pt x="409" y="169"/>
                  </a:lnTo>
                  <a:lnTo>
                    <a:pt x="410" y="162"/>
                  </a:lnTo>
                  <a:lnTo>
                    <a:pt x="409" y="154"/>
                  </a:lnTo>
                  <a:lnTo>
                    <a:pt x="409" y="147"/>
                  </a:lnTo>
                  <a:lnTo>
                    <a:pt x="408" y="139"/>
                  </a:lnTo>
                  <a:lnTo>
                    <a:pt x="405" y="126"/>
                  </a:lnTo>
                  <a:lnTo>
                    <a:pt x="400" y="114"/>
                  </a:lnTo>
                  <a:lnTo>
                    <a:pt x="395" y="103"/>
                  </a:lnTo>
                  <a:lnTo>
                    <a:pt x="388" y="93"/>
                  </a:lnTo>
                  <a:lnTo>
                    <a:pt x="381" y="83"/>
                  </a:lnTo>
                  <a:lnTo>
                    <a:pt x="373" y="73"/>
                  </a:lnTo>
                  <a:lnTo>
                    <a:pt x="365" y="64"/>
                  </a:lnTo>
                  <a:lnTo>
                    <a:pt x="355" y="56"/>
                  </a:lnTo>
                  <a:lnTo>
                    <a:pt x="346" y="48"/>
                  </a:lnTo>
                  <a:lnTo>
                    <a:pt x="334" y="39"/>
                  </a:lnTo>
                  <a:lnTo>
                    <a:pt x="323" y="32"/>
                  </a:lnTo>
                  <a:lnTo>
                    <a:pt x="312" y="26"/>
                  </a:lnTo>
                  <a:lnTo>
                    <a:pt x="301" y="20"/>
                  </a:lnTo>
                  <a:lnTo>
                    <a:pt x="288" y="15"/>
                  </a:lnTo>
                  <a:lnTo>
                    <a:pt x="276" y="11"/>
                  </a:lnTo>
                  <a:lnTo>
                    <a:pt x="263" y="7"/>
                  </a:lnTo>
                  <a:lnTo>
                    <a:pt x="251" y="4"/>
                  </a:lnTo>
                  <a:lnTo>
                    <a:pt x="239" y="2"/>
                  </a:lnTo>
                  <a:lnTo>
                    <a:pt x="225" y="1"/>
                  </a:lnTo>
                  <a:lnTo>
                    <a:pt x="213" y="0"/>
                  </a:lnTo>
                  <a:lnTo>
                    <a:pt x="162" y="56"/>
                  </a:lnTo>
                  <a:lnTo>
                    <a:pt x="209" y="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2" name="Freeform 47"/>
            <p:cNvSpPr>
              <a:spLocks/>
            </p:cNvSpPr>
            <p:nvPr userDrawn="1"/>
          </p:nvSpPr>
          <p:spPr bwMode="auto">
            <a:xfrm>
              <a:off x="7156" y="565"/>
              <a:ext cx="109" cy="121"/>
            </a:xfrm>
            <a:custGeom>
              <a:avLst/>
              <a:gdLst>
                <a:gd name="T0" fmla="*/ 802 w 1307"/>
                <a:gd name="T1" fmla="*/ 593 h 1456"/>
                <a:gd name="T2" fmla="*/ 746 w 1307"/>
                <a:gd name="T3" fmla="*/ 629 h 1456"/>
                <a:gd name="T4" fmla="*/ 713 w 1307"/>
                <a:gd name="T5" fmla="*/ 692 h 1456"/>
                <a:gd name="T6" fmla="*/ 748 w 1307"/>
                <a:gd name="T7" fmla="*/ 832 h 1456"/>
                <a:gd name="T8" fmla="*/ 838 w 1307"/>
                <a:gd name="T9" fmla="*/ 916 h 1456"/>
                <a:gd name="T10" fmla="*/ 970 w 1307"/>
                <a:gd name="T11" fmla="*/ 963 h 1456"/>
                <a:gd name="T12" fmla="*/ 1127 w 1307"/>
                <a:gd name="T13" fmla="*/ 971 h 1456"/>
                <a:gd name="T14" fmla="*/ 1282 w 1307"/>
                <a:gd name="T15" fmla="*/ 944 h 1456"/>
                <a:gd name="T16" fmla="*/ 1306 w 1307"/>
                <a:gd name="T17" fmla="*/ 948 h 1456"/>
                <a:gd name="T18" fmla="*/ 1299 w 1307"/>
                <a:gd name="T19" fmla="*/ 972 h 1456"/>
                <a:gd name="T20" fmla="*/ 1255 w 1307"/>
                <a:gd name="T21" fmla="*/ 1007 h 1456"/>
                <a:gd name="T22" fmla="*/ 1166 w 1307"/>
                <a:gd name="T23" fmla="*/ 1042 h 1456"/>
                <a:gd name="T24" fmla="*/ 1051 w 1307"/>
                <a:gd name="T25" fmla="*/ 1057 h 1456"/>
                <a:gd name="T26" fmla="*/ 851 w 1307"/>
                <a:gd name="T27" fmla="*/ 1032 h 1456"/>
                <a:gd name="T28" fmla="*/ 687 w 1307"/>
                <a:gd name="T29" fmla="*/ 959 h 1456"/>
                <a:gd name="T30" fmla="*/ 585 w 1307"/>
                <a:gd name="T31" fmla="*/ 864 h 1456"/>
                <a:gd name="T32" fmla="*/ 547 w 1307"/>
                <a:gd name="T33" fmla="*/ 796 h 1456"/>
                <a:gd name="T34" fmla="*/ 533 w 1307"/>
                <a:gd name="T35" fmla="*/ 728 h 1456"/>
                <a:gd name="T36" fmla="*/ 471 w 1307"/>
                <a:gd name="T37" fmla="*/ 717 h 1456"/>
                <a:gd name="T38" fmla="*/ 295 w 1307"/>
                <a:gd name="T39" fmla="*/ 760 h 1456"/>
                <a:gd name="T40" fmla="*/ 263 w 1307"/>
                <a:gd name="T41" fmla="*/ 950 h 1456"/>
                <a:gd name="T42" fmla="*/ 242 w 1307"/>
                <a:gd name="T43" fmla="*/ 1207 h 1456"/>
                <a:gd name="T44" fmla="*/ 249 w 1307"/>
                <a:gd name="T45" fmla="*/ 1425 h 1456"/>
                <a:gd name="T46" fmla="*/ 235 w 1307"/>
                <a:gd name="T47" fmla="*/ 1455 h 1456"/>
                <a:gd name="T48" fmla="*/ 183 w 1307"/>
                <a:gd name="T49" fmla="*/ 1441 h 1456"/>
                <a:gd name="T50" fmla="*/ 132 w 1307"/>
                <a:gd name="T51" fmla="*/ 1388 h 1456"/>
                <a:gd name="T52" fmla="*/ 101 w 1307"/>
                <a:gd name="T53" fmla="*/ 1291 h 1456"/>
                <a:gd name="T54" fmla="*/ 98 w 1307"/>
                <a:gd name="T55" fmla="*/ 1045 h 1456"/>
                <a:gd name="T56" fmla="*/ 123 w 1307"/>
                <a:gd name="T57" fmla="*/ 785 h 1456"/>
                <a:gd name="T58" fmla="*/ 59 w 1307"/>
                <a:gd name="T59" fmla="*/ 774 h 1456"/>
                <a:gd name="T60" fmla="*/ 29 w 1307"/>
                <a:gd name="T61" fmla="*/ 747 h 1456"/>
                <a:gd name="T62" fmla="*/ 0 w 1307"/>
                <a:gd name="T63" fmla="*/ 679 h 1456"/>
                <a:gd name="T64" fmla="*/ 21 w 1307"/>
                <a:gd name="T65" fmla="*/ 654 h 1456"/>
                <a:gd name="T66" fmla="*/ 95 w 1307"/>
                <a:gd name="T67" fmla="*/ 659 h 1456"/>
                <a:gd name="T68" fmla="*/ 174 w 1307"/>
                <a:gd name="T69" fmla="*/ 563 h 1456"/>
                <a:gd name="T70" fmla="*/ 246 w 1307"/>
                <a:gd name="T71" fmla="*/ 312 h 1456"/>
                <a:gd name="T72" fmla="*/ 332 w 1307"/>
                <a:gd name="T73" fmla="*/ 113 h 1456"/>
                <a:gd name="T74" fmla="*/ 407 w 1307"/>
                <a:gd name="T75" fmla="*/ 15 h 1456"/>
                <a:gd name="T76" fmla="*/ 488 w 1307"/>
                <a:gd name="T77" fmla="*/ 3 h 1456"/>
                <a:gd name="T78" fmla="*/ 569 w 1307"/>
                <a:gd name="T79" fmla="*/ 39 h 1456"/>
                <a:gd name="T80" fmla="*/ 619 w 1307"/>
                <a:gd name="T81" fmla="*/ 95 h 1456"/>
                <a:gd name="T82" fmla="*/ 634 w 1307"/>
                <a:gd name="T83" fmla="*/ 156 h 1456"/>
                <a:gd name="T84" fmla="*/ 621 w 1307"/>
                <a:gd name="T85" fmla="*/ 200 h 1456"/>
                <a:gd name="T86" fmla="*/ 598 w 1307"/>
                <a:gd name="T87" fmla="*/ 214 h 1456"/>
                <a:gd name="T88" fmla="*/ 578 w 1307"/>
                <a:gd name="T89" fmla="*/ 195 h 1456"/>
                <a:gd name="T90" fmla="*/ 535 w 1307"/>
                <a:gd name="T91" fmla="*/ 146 h 1456"/>
                <a:gd name="T92" fmla="*/ 494 w 1307"/>
                <a:gd name="T93" fmla="*/ 149 h 1456"/>
                <a:gd name="T94" fmla="*/ 451 w 1307"/>
                <a:gd name="T95" fmla="*/ 206 h 1456"/>
                <a:gd name="T96" fmla="*/ 345 w 1307"/>
                <a:gd name="T97" fmla="*/ 519 h 1456"/>
                <a:gd name="T98" fmla="*/ 388 w 1307"/>
                <a:gd name="T99" fmla="*/ 638 h 1456"/>
                <a:gd name="T100" fmla="*/ 594 w 1307"/>
                <a:gd name="T101" fmla="*/ 595 h 1456"/>
                <a:gd name="T102" fmla="*/ 650 w 1307"/>
                <a:gd name="T103" fmla="*/ 551 h 1456"/>
                <a:gd name="T104" fmla="*/ 746 w 1307"/>
                <a:gd name="T105" fmla="*/ 506 h 1456"/>
                <a:gd name="T106" fmla="*/ 844 w 1307"/>
                <a:gd name="T107" fmla="*/ 489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307" h="1456">
                  <a:moveTo>
                    <a:pt x="840" y="585"/>
                  </a:moveTo>
                  <a:lnTo>
                    <a:pt x="833" y="585"/>
                  </a:lnTo>
                  <a:lnTo>
                    <a:pt x="826" y="586"/>
                  </a:lnTo>
                  <a:lnTo>
                    <a:pt x="820" y="587"/>
                  </a:lnTo>
                  <a:lnTo>
                    <a:pt x="812" y="589"/>
                  </a:lnTo>
                  <a:lnTo>
                    <a:pt x="802" y="593"/>
                  </a:lnTo>
                  <a:lnTo>
                    <a:pt x="792" y="597"/>
                  </a:lnTo>
                  <a:lnTo>
                    <a:pt x="783" y="602"/>
                  </a:lnTo>
                  <a:lnTo>
                    <a:pt x="773" y="608"/>
                  </a:lnTo>
                  <a:lnTo>
                    <a:pt x="763" y="615"/>
                  </a:lnTo>
                  <a:lnTo>
                    <a:pt x="755" y="622"/>
                  </a:lnTo>
                  <a:lnTo>
                    <a:pt x="746" y="629"/>
                  </a:lnTo>
                  <a:lnTo>
                    <a:pt x="739" y="639"/>
                  </a:lnTo>
                  <a:lnTo>
                    <a:pt x="732" y="648"/>
                  </a:lnTo>
                  <a:lnTo>
                    <a:pt x="726" y="658"/>
                  </a:lnTo>
                  <a:lnTo>
                    <a:pt x="721" y="668"/>
                  </a:lnTo>
                  <a:lnTo>
                    <a:pt x="717" y="679"/>
                  </a:lnTo>
                  <a:lnTo>
                    <a:pt x="713" y="692"/>
                  </a:lnTo>
                  <a:lnTo>
                    <a:pt x="711" y="704"/>
                  </a:lnTo>
                  <a:lnTo>
                    <a:pt x="711" y="717"/>
                  </a:lnTo>
                  <a:lnTo>
                    <a:pt x="711" y="732"/>
                  </a:lnTo>
                  <a:lnTo>
                    <a:pt x="712" y="738"/>
                  </a:lnTo>
                  <a:lnTo>
                    <a:pt x="743" y="824"/>
                  </a:lnTo>
                  <a:lnTo>
                    <a:pt x="748" y="832"/>
                  </a:lnTo>
                  <a:lnTo>
                    <a:pt x="759" y="848"/>
                  </a:lnTo>
                  <a:lnTo>
                    <a:pt x="773" y="863"/>
                  </a:lnTo>
                  <a:lnTo>
                    <a:pt x="787" y="879"/>
                  </a:lnTo>
                  <a:lnTo>
                    <a:pt x="803" y="892"/>
                  </a:lnTo>
                  <a:lnTo>
                    <a:pt x="820" y="904"/>
                  </a:lnTo>
                  <a:lnTo>
                    <a:pt x="838" y="916"/>
                  </a:lnTo>
                  <a:lnTo>
                    <a:pt x="857" y="926"/>
                  </a:lnTo>
                  <a:lnTo>
                    <a:pt x="878" y="936"/>
                  </a:lnTo>
                  <a:lnTo>
                    <a:pt x="899" y="945"/>
                  </a:lnTo>
                  <a:lnTo>
                    <a:pt x="922" y="952"/>
                  </a:lnTo>
                  <a:lnTo>
                    <a:pt x="946" y="958"/>
                  </a:lnTo>
                  <a:lnTo>
                    <a:pt x="970" y="963"/>
                  </a:lnTo>
                  <a:lnTo>
                    <a:pt x="996" y="967"/>
                  </a:lnTo>
                  <a:lnTo>
                    <a:pt x="1021" y="970"/>
                  </a:lnTo>
                  <a:lnTo>
                    <a:pt x="1049" y="972"/>
                  </a:lnTo>
                  <a:lnTo>
                    <a:pt x="1077" y="973"/>
                  </a:lnTo>
                  <a:lnTo>
                    <a:pt x="1102" y="972"/>
                  </a:lnTo>
                  <a:lnTo>
                    <a:pt x="1127" y="971"/>
                  </a:lnTo>
                  <a:lnTo>
                    <a:pt x="1152" y="968"/>
                  </a:lnTo>
                  <a:lnTo>
                    <a:pt x="1178" y="965"/>
                  </a:lnTo>
                  <a:lnTo>
                    <a:pt x="1204" y="961"/>
                  </a:lnTo>
                  <a:lnTo>
                    <a:pt x="1230" y="956"/>
                  </a:lnTo>
                  <a:lnTo>
                    <a:pt x="1255" y="950"/>
                  </a:lnTo>
                  <a:lnTo>
                    <a:pt x="1282" y="944"/>
                  </a:lnTo>
                  <a:lnTo>
                    <a:pt x="1291" y="942"/>
                  </a:lnTo>
                  <a:lnTo>
                    <a:pt x="1298" y="942"/>
                  </a:lnTo>
                  <a:lnTo>
                    <a:pt x="1301" y="943"/>
                  </a:lnTo>
                  <a:lnTo>
                    <a:pt x="1303" y="944"/>
                  </a:lnTo>
                  <a:lnTo>
                    <a:pt x="1305" y="945"/>
                  </a:lnTo>
                  <a:lnTo>
                    <a:pt x="1306" y="948"/>
                  </a:lnTo>
                  <a:lnTo>
                    <a:pt x="1307" y="951"/>
                  </a:lnTo>
                  <a:lnTo>
                    <a:pt x="1307" y="954"/>
                  </a:lnTo>
                  <a:lnTo>
                    <a:pt x="1306" y="958"/>
                  </a:lnTo>
                  <a:lnTo>
                    <a:pt x="1305" y="963"/>
                  </a:lnTo>
                  <a:lnTo>
                    <a:pt x="1302" y="967"/>
                  </a:lnTo>
                  <a:lnTo>
                    <a:pt x="1299" y="972"/>
                  </a:lnTo>
                  <a:lnTo>
                    <a:pt x="1295" y="978"/>
                  </a:lnTo>
                  <a:lnTo>
                    <a:pt x="1291" y="983"/>
                  </a:lnTo>
                  <a:lnTo>
                    <a:pt x="1284" y="989"/>
                  </a:lnTo>
                  <a:lnTo>
                    <a:pt x="1275" y="995"/>
                  </a:lnTo>
                  <a:lnTo>
                    <a:pt x="1265" y="1001"/>
                  </a:lnTo>
                  <a:lnTo>
                    <a:pt x="1255" y="1007"/>
                  </a:lnTo>
                  <a:lnTo>
                    <a:pt x="1243" y="1013"/>
                  </a:lnTo>
                  <a:lnTo>
                    <a:pt x="1230" y="1019"/>
                  </a:lnTo>
                  <a:lnTo>
                    <a:pt x="1215" y="1025"/>
                  </a:lnTo>
                  <a:lnTo>
                    <a:pt x="1200" y="1032"/>
                  </a:lnTo>
                  <a:lnTo>
                    <a:pt x="1184" y="1037"/>
                  </a:lnTo>
                  <a:lnTo>
                    <a:pt x="1166" y="1042"/>
                  </a:lnTo>
                  <a:lnTo>
                    <a:pt x="1149" y="1046"/>
                  </a:lnTo>
                  <a:lnTo>
                    <a:pt x="1131" y="1050"/>
                  </a:lnTo>
                  <a:lnTo>
                    <a:pt x="1111" y="1053"/>
                  </a:lnTo>
                  <a:lnTo>
                    <a:pt x="1092" y="1055"/>
                  </a:lnTo>
                  <a:lnTo>
                    <a:pt x="1071" y="1056"/>
                  </a:lnTo>
                  <a:lnTo>
                    <a:pt x="1051" y="1057"/>
                  </a:lnTo>
                  <a:lnTo>
                    <a:pt x="1015" y="1056"/>
                  </a:lnTo>
                  <a:lnTo>
                    <a:pt x="981" y="1054"/>
                  </a:lnTo>
                  <a:lnTo>
                    <a:pt x="947" y="1050"/>
                  </a:lnTo>
                  <a:lnTo>
                    <a:pt x="914" y="1046"/>
                  </a:lnTo>
                  <a:lnTo>
                    <a:pt x="882" y="1039"/>
                  </a:lnTo>
                  <a:lnTo>
                    <a:pt x="851" y="1032"/>
                  </a:lnTo>
                  <a:lnTo>
                    <a:pt x="821" y="1022"/>
                  </a:lnTo>
                  <a:lnTo>
                    <a:pt x="792" y="1012"/>
                  </a:lnTo>
                  <a:lnTo>
                    <a:pt x="763" y="1001"/>
                  </a:lnTo>
                  <a:lnTo>
                    <a:pt x="737" y="988"/>
                  </a:lnTo>
                  <a:lnTo>
                    <a:pt x="710" y="974"/>
                  </a:lnTo>
                  <a:lnTo>
                    <a:pt x="687" y="959"/>
                  </a:lnTo>
                  <a:lnTo>
                    <a:pt x="663" y="943"/>
                  </a:lnTo>
                  <a:lnTo>
                    <a:pt x="642" y="925"/>
                  </a:lnTo>
                  <a:lnTo>
                    <a:pt x="622" y="906"/>
                  </a:lnTo>
                  <a:lnTo>
                    <a:pt x="603" y="887"/>
                  </a:lnTo>
                  <a:lnTo>
                    <a:pt x="594" y="875"/>
                  </a:lnTo>
                  <a:lnTo>
                    <a:pt x="585" y="864"/>
                  </a:lnTo>
                  <a:lnTo>
                    <a:pt x="577" y="853"/>
                  </a:lnTo>
                  <a:lnTo>
                    <a:pt x="570" y="842"/>
                  </a:lnTo>
                  <a:lnTo>
                    <a:pt x="562" y="831"/>
                  </a:lnTo>
                  <a:lnTo>
                    <a:pt x="557" y="819"/>
                  </a:lnTo>
                  <a:lnTo>
                    <a:pt x="551" y="808"/>
                  </a:lnTo>
                  <a:lnTo>
                    <a:pt x="547" y="796"/>
                  </a:lnTo>
                  <a:lnTo>
                    <a:pt x="543" y="785"/>
                  </a:lnTo>
                  <a:lnTo>
                    <a:pt x="539" y="773"/>
                  </a:lnTo>
                  <a:lnTo>
                    <a:pt x="537" y="762"/>
                  </a:lnTo>
                  <a:lnTo>
                    <a:pt x="535" y="751"/>
                  </a:lnTo>
                  <a:lnTo>
                    <a:pt x="534" y="740"/>
                  </a:lnTo>
                  <a:lnTo>
                    <a:pt x="533" y="728"/>
                  </a:lnTo>
                  <a:lnTo>
                    <a:pt x="533" y="718"/>
                  </a:lnTo>
                  <a:lnTo>
                    <a:pt x="534" y="707"/>
                  </a:lnTo>
                  <a:lnTo>
                    <a:pt x="535" y="699"/>
                  </a:lnTo>
                  <a:lnTo>
                    <a:pt x="527" y="701"/>
                  </a:lnTo>
                  <a:lnTo>
                    <a:pt x="499" y="709"/>
                  </a:lnTo>
                  <a:lnTo>
                    <a:pt x="471" y="717"/>
                  </a:lnTo>
                  <a:lnTo>
                    <a:pt x="442" y="725"/>
                  </a:lnTo>
                  <a:lnTo>
                    <a:pt x="413" y="733"/>
                  </a:lnTo>
                  <a:lnTo>
                    <a:pt x="383" y="740"/>
                  </a:lnTo>
                  <a:lnTo>
                    <a:pt x="353" y="747"/>
                  </a:lnTo>
                  <a:lnTo>
                    <a:pt x="325" y="754"/>
                  </a:lnTo>
                  <a:lnTo>
                    <a:pt x="295" y="760"/>
                  </a:lnTo>
                  <a:lnTo>
                    <a:pt x="292" y="761"/>
                  </a:lnTo>
                  <a:lnTo>
                    <a:pt x="291" y="764"/>
                  </a:lnTo>
                  <a:lnTo>
                    <a:pt x="283" y="811"/>
                  </a:lnTo>
                  <a:lnTo>
                    <a:pt x="275" y="858"/>
                  </a:lnTo>
                  <a:lnTo>
                    <a:pt x="269" y="904"/>
                  </a:lnTo>
                  <a:lnTo>
                    <a:pt x="263" y="950"/>
                  </a:lnTo>
                  <a:lnTo>
                    <a:pt x="258" y="995"/>
                  </a:lnTo>
                  <a:lnTo>
                    <a:pt x="252" y="1039"/>
                  </a:lnTo>
                  <a:lnTo>
                    <a:pt x="248" y="1083"/>
                  </a:lnTo>
                  <a:lnTo>
                    <a:pt x="245" y="1126"/>
                  </a:lnTo>
                  <a:lnTo>
                    <a:pt x="243" y="1167"/>
                  </a:lnTo>
                  <a:lnTo>
                    <a:pt x="242" y="1207"/>
                  </a:lnTo>
                  <a:lnTo>
                    <a:pt x="241" y="1247"/>
                  </a:lnTo>
                  <a:lnTo>
                    <a:pt x="241" y="1286"/>
                  </a:lnTo>
                  <a:lnTo>
                    <a:pt x="242" y="1323"/>
                  </a:lnTo>
                  <a:lnTo>
                    <a:pt x="243" y="1358"/>
                  </a:lnTo>
                  <a:lnTo>
                    <a:pt x="246" y="1392"/>
                  </a:lnTo>
                  <a:lnTo>
                    <a:pt x="249" y="1425"/>
                  </a:lnTo>
                  <a:lnTo>
                    <a:pt x="250" y="1433"/>
                  </a:lnTo>
                  <a:lnTo>
                    <a:pt x="249" y="1440"/>
                  </a:lnTo>
                  <a:lnTo>
                    <a:pt x="247" y="1446"/>
                  </a:lnTo>
                  <a:lnTo>
                    <a:pt x="245" y="1450"/>
                  </a:lnTo>
                  <a:lnTo>
                    <a:pt x="240" y="1454"/>
                  </a:lnTo>
                  <a:lnTo>
                    <a:pt x="235" y="1455"/>
                  </a:lnTo>
                  <a:lnTo>
                    <a:pt x="228" y="1456"/>
                  </a:lnTo>
                  <a:lnTo>
                    <a:pt x="221" y="1455"/>
                  </a:lnTo>
                  <a:lnTo>
                    <a:pt x="212" y="1453"/>
                  </a:lnTo>
                  <a:lnTo>
                    <a:pt x="202" y="1450"/>
                  </a:lnTo>
                  <a:lnTo>
                    <a:pt x="193" y="1446"/>
                  </a:lnTo>
                  <a:lnTo>
                    <a:pt x="183" y="1441"/>
                  </a:lnTo>
                  <a:lnTo>
                    <a:pt x="171" y="1434"/>
                  </a:lnTo>
                  <a:lnTo>
                    <a:pt x="158" y="1423"/>
                  </a:lnTo>
                  <a:lnTo>
                    <a:pt x="150" y="1415"/>
                  </a:lnTo>
                  <a:lnTo>
                    <a:pt x="144" y="1407"/>
                  </a:lnTo>
                  <a:lnTo>
                    <a:pt x="138" y="1398"/>
                  </a:lnTo>
                  <a:lnTo>
                    <a:pt x="132" y="1388"/>
                  </a:lnTo>
                  <a:lnTo>
                    <a:pt x="126" y="1376"/>
                  </a:lnTo>
                  <a:lnTo>
                    <a:pt x="120" y="1362"/>
                  </a:lnTo>
                  <a:lnTo>
                    <a:pt x="115" y="1347"/>
                  </a:lnTo>
                  <a:lnTo>
                    <a:pt x="110" y="1331"/>
                  </a:lnTo>
                  <a:lnTo>
                    <a:pt x="106" y="1311"/>
                  </a:lnTo>
                  <a:lnTo>
                    <a:pt x="101" y="1291"/>
                  </a:lnTo>
                  <a:lnTo>
                    <a:pt x="98" y="1268"/>
                  </a:lnTo>
                  <a:lnTo>
                    <a:pt x="96" y="1243"/>
                  </a:lnTo>
                  <a:lnTo>
                    <a:pt x="94" y="1201"/>
                  </a:lnTo>
                  <a:lnTo>
                    <a:pt x="94" y="1154"/>
                  </a:lnTo>
                  <a:lnTo>
                    <a:pt x="95" y="1101"/>
                  </a:lnTo>
                  <a:lnTo>
                    <a:pt x="98" y="1045"/>
                  </a:lnTo>
                  <a:lnTo>
                    <a:pt x="103" y="985"/>
                  </a:lnTo>
                  <a:lnTo>
                    <a:pt x="111" y="922"/>
                  </a:lnTo>
                  <a:lnTo>
                    <a:pt x="119" y="858"/>
                  </a:lnTo>
                  <a:lnTo>
                    <a:pt x="129" y="791"/>
                  </a:lnTo>
                  <a:lnTo>
                    <a:pt x="130" y="785"/>
                  </a:lnTo>
                  <a:lnTo>
                    <a:pt x="123" y="785"/>
                  </a:lnTo>
                  <a:lnTo>
                    <a:pt x="109" y="785"/>
                  </a:lnTo>
                  <a:lnTo>
                    <a:pt x="95" y="784"/>
                  </a:lnTo>
                  <a:lnTo>
                    <a:pt x="82" y="782"/>
                  </a:lnTo>
                  <a:lnTo>
                    <a:pt x="70" y="778"/>
                  </a:lnTo>
                  <a:lnTo>
                    <a:pt x="64" y="776"/>
                  </a:lnTo>
                  <a:lnTo>
                    <a:pt x="59" y="774"/>
                  </a:lnTo>
                  <a:lnTo>
                    <a:pt x="52" y="771"/>
                  </a:lnTo>
                  <a:lnTo>
                    <a:pt x="47" y="767"/>
                  </a:lnTo>
                  <a:lnTo>
                    <a:pt x="42" y="763"/>
                  </a:lnTo>
                  <a:lnTo>
                    <a:pt x="38" y="758"/>
                  </a:lnTo>
                  <a:lnTo>
                    <a:pt x="33" y="753"/>
                  </a:lnTo>
                  <a:lnTo>
                    <a:pt x="29" y="747"/>
                  </a:lnTo>
                  <a:lnTo>
                    <a:pt x="21" y="734"/>
                  </a:lnTo>
                  <a:lnTo>
                    <a:pt x="14" y="721"/>
                  </a:lnTo>
                  <a:lnTo>
                    <a:pt x="8" y="709"/>
                  </a:lnTo>
                  <a:lnTo>
                    <a:pt x="4" y="698"/>
                  </a:lnTo>
                  <a:lnTo>
                    <a:pt x="1" y="689"/>
                  </a:lnTo>
                  <a:lnTo>
                    <a:pt x="0" y="679"/>
                  </a:lnTo>
                  <a:lnTo>
                    <a:pt x="1" y="672"/>
                  </a:lnTo>
                  <a:lnTo>
                    <a:pt x="4" y="665"/>
                  </a:lnTo>
                  <a:lnTo>
                    <a:pt x="7" y="662"/>
                  </a:lnTo>
                  <a:lnTo>
                    <a:pt x="10" y="658"/>
                  </a:lnTo>
                  <a:lnTo>
                    <a:pt x="15" y="656"/>
                  </a:lnTo>
                  <a:lnTo>
                    <a:pt x="21" y="654"/>
                  </a:lnTo>
                  <a:lnTo>
                    <a:pt x="27" y="653"/>
                  </a:lnTo>
                  <a:lnTo>
                    <a:pt x="35" y="653"/>
                  </a:lnTo>
                  <a:lnTo>
                    <a:pt x="43" y="653"/>
                  </a:lnTo>
                  <a:lnTo>
                    <a:pt x="52" y="655"/>
                  </a:lnTo>
                  <a:lnTo>
                    <a:pt x="73" y="657"/>
                  </a:lnTo>
                  <a:lnTo>
                    <a:pt x="95" y="659"/>
                  </a:lnTo>
                  <a:lnTo>
                    <a:pt x="119" y="661"/>
                  </a:lnTo>
                  <a:lnTo>
                    <a:pt x="145" y="661"/>
                  </a:lnTo>
                  <a:lnTo>
                    <a:pt x="152" y="661"/>
                  </a:lnTo>
                  <a:lnTo>
                    <a:pt x="153" y="656"/>
                  </a:lnTo>
                  <a:lnTo>
                    <a:pt x="164" y="609"/>
                  </a:lnTo>
                  <a:lnTo>
                    <a:pt x="174" y="563"/>
                  </a:lnTo>
                  <a:lnTo>
                    <a:pt x="184" y="518"/>
                  </a:lnTo>
                  <a:lnTo>
                    <a:pt x="196" y="474"/>
                  </a:lnTo>
                  <a:lnTo>
                    <a:pt x="208" y="431"/>
                  </a:lnTo>
                  <a:lnTo>
                    <a:pt x="220" y="391"/>
                  </a:lnTo>
                  <a:lnTo>
                    <a:pt x="233" y="351"/>
                  </a:lnTo>
                  <a:lnTo>
                    <a:pt x="246" y="312"/>
                  </a:lnTo>
                  <a:lnTo>
                    <a:pt x="260" y="275"/>
                  </a:lnTo>
                  <a:lnTo>
                    <a:pt x="273" y="240"/>
                  </a:lnTo>
                  <a:lnTo>
                    <a:pt x="287" y="205"/>
                  </a:lnTo>
                  <a:lnTo>
                    <a:pt x="301" y="172"/>
                  </a:lnTo>
                  <a:lnTo>
                    <a:pt x="317" y="142"/>
                  </a:lnTo>
                  <a:lnTo>
                    <a:pt x="332" y="113"/>
                  </a:lnTo>
                  <a:lnTo>
                    <a:pt x="347" y="85"/>
                  </a:lnTo>
                  <a:lnTo>
                    <a:pt x="363" y="60"/>
                  </a:lnTo>
                  <a:lnTo>
                    <a:pt x="373" y="46"/>
                  </a:lnTo>
                  <a:lnTo>
                    <a:pt x="383" y="34"/>
                  </a:lnTo>
                  <a:lnTo>
                    <a:pt x="395" y="23"/>
                  </a:lnTo>
                  <a:lnTo>
                    <a:pt x="407" y="15"/>
                  </a:lnTo>
                  <a:lnTo>
                    <a:pt x="420" y="9"/>
                  </a:lnTo>
                  <a:lnTo>
                    <a:pt x="434" y="4"/>
                  </a:lnTo>
                  <a:lnTo>
                    <a:pt x="448" y="1"/>
                  </a:lnTo>
                  <a:lnTo>
                    <a:pt x="463" y="0"/>
                  </a:lnTo>
                  <a:lnTo>
                    <a:pt x="475" y="1"/>
                  </a:lnTo>
                  <a:lnTo>
                    <a:pt x="488" y="3"/>
                  </a:lnTo>
                  <a:lnTo>
                    <a:pt x="500" y="5"/>
                  </a:lnTo>
                  <a:lnTo>
                    <a:pt x="514" y="10"/>
                  </a:lnTo>
                  <a:lnTo>
                    <a:pt x="527" y="15"/>
                  </a:lnTo>
                  <a:lnTo>
                    <a:pt x="541" y="21"/>
                  </a:lnTo>
                  <a:lnTo>
                    <a:pt x="554" y="29"/>
                  </a:lnTo>
                  <a:lnTo>
                    <a:pt x="569" y="39"/>
                  </a:lnTo>
                  <a:lnTo>
                    <a:pt x="580" y="47"/>
                  </a:lnTo>
                  <a:lnTo>
                    <a:pt x="589" y="55"/>
                  </a:lnTo>
                  <a:lnTo>
                    <a:pt x="598" y="64"/>
                  </a:lnTo>
                  <a:lnTo>
                    <a:pt x="606" y="74"/>
                  </a:lnTo>
                  <a:lnTo>
                    <a:pt x="612" y="84"/>
                  </a:lnTo>
                  <a:lnTo>
                    <a:pt x="619" y="95"/>
                  </a:lnTo>
                  <a:lnTo>
                    <a:pt x="624" y="105"/>
                  </a:lnTo>
                  <a:lnTo>
                    <a:pt x="627" y="115"/>
                  </a:lnTo>
                  <a:lnTo>
                    <a:pt x="630" y="126"/>
                  </a:lnTo>
                  <a:lnTo>
                    <a:pt x="632" y="136"/>
                  </a:lnTo>
                  <a:lnTo>
                    <a:pt x="633" y="146"/>
                  </a:lnTo>
                  <a:lnTo>
                    <a:pt x="634" y="156"/>
                  </a:lnTo>
                  <a:lnTo>
                    <a:pt x="633" y="165"/>
                  </a:lnTo>
                  <a:lnTo>
                    <a:pt x="632" y="173"/>
                  </a:lnTo>
                  <a:lnTo>
                    <a:pt x="630" y="181"/>
                  </a:lnTo>
                  <a:lnTo>
                    <a:pt x="627" y="188"/>
                  </a:lnTo>
                  <a:lnTo>
                    <a:pt x="624" y="194"/>
                  </a:lnTo>
                  <a:lnTo>
                    <a:pt x="621" y="200"/>
                  </a:lnTo>
                  <a:lnTo>
                    <a:pt x="617" y="204"/>
                  </a:lnTo>
                  <a:lnTo>
                    <a:pt x="613" y="208"/>
                  </a:lnTo>
                  <a:lnTo>
                    <a:pt x="609" y="210"/>
                  </a:lnTo>
                  <a:lnTo>
                    <a:pt x="606" y="213"/>
                  </a:lnTo>
                  <a:lnTo>
                    <a:pt x="602" y="214"/>
                  </a:lnTo>
                  <a:lnTo>
                    <a:pt x="598" y="214"/>
                  </a:lnTo>
                  <a:lnTo>
                    <a:pt x="595" y="214"/>
                  </a:lnTo>
                  <a:lnTo>
                    <a:pt x="592" y="213"/>
                  </a:lnTo>
                  <a:lnTo>
                    <a:pt x="589" y="211"/>
                  </a:lnTo>
                  <a:lnTo>
                    <a:pt x="587" y="209"/>
                  </a:lnTo>
                  <a:lnTo>
                    <a:pt x="582" y="203"/>
                  </a:lnTo>
                  <a:lnTo>
                    <a:pt x="578" y="195"/>
                  </a:lnTo>
                  <a:lnTo>
                    <a:pt x="573" y="182"/>
                  </a:lnTo>
                  <a:lnTo>
                    <a:pt x="567" y="172"/>
                  </a:lnTo>
                  <a:lnTo>
                    <a:pt x="559" y="163"/>
                  </a:lnTo>
                  <a:lnTo>
                    <a:pt x="552" y="155"/>
                  </a:lnTo>
                  <a:lnTo>
                    <a:pt x="544" y="150"/>
                  </a:lnTo>
                  <a:lnTo>
                    <a:pt x="535" y="146"/>
                  </a:lnTo>
                  <a:lnTo>
                    <a:pt x="525" y="144"/>
                  </a:lnTo>
                  <a:lnTo>
                    <a:pt x="515" y="144"/>
                  </a:lnTo>
                  <a:lnTo>
                    <a:pt x="509" y="144"/>
                  </a:lnTo>
                  <a:lnTo>
                    <a:pt x="503" y="145"/>
                  </a:lnTo>
                  <a:lnTo>
                    <a:pt x="499" y="147"/>
                  </a:lnTo>
                  <a:lnTo>
                    <a:pt x="494" y="149"/>
                  </a:lnTo>
                  <a:lnTo>
                    <a:pt x="486" y="154"/>
                  </a:lnTo>
                  <a:lnTo>
                    <a:pt x="478" y="161"/>
                  </a:lnTo>
                  <a:lnTo>
                    <a:pt x="471" y="170"/>
                  </a:lnTo>
                  <a:lnTo>
                    <a:pt x="464" y="180"/>
                  </a:lnTo>
                  <a:lnTo>
                    <a:pt x="457" y="193"/>
                  </a:lnTo>
                  <a:lnTo>
                    <a:pt x="451" y="206"/>
                  </a:lnTo>
                  <a:lnTo>
                    <a:pt x="432" y="252"/>
                  </a:lnTo>
                  <a:lnTo>
                    <a:pt x="414" y="300"/>
                  </a:lnTo>
                  <a:lnTo>
                    <a:pt x="396" y="351"/>
                  </a:lnTo>
                  <a:lnTo>
                    <a:pt x="378" y="405"/>
                  </a:lnTo>
                  <a:lnTo>
                    <a:pt x="362" y="461"/>
                  </a:lnTo>
                  <a:lnTo>
                    <a:pt x="345" y="519"/>
                  </a:lnTo>
                  <a:lnTo>
                    <a:pt x="331" y="579"/>
                  </a:lnTo>
                  <a:lnTo>
                    <a:pt x="316" y="641"/>
                  </a:lnTo>
                  <a:lnTo>
                    <a:pt x="315" y="649"/>
                  </a:lnTo>
                  <a:lnTo>
                    <a:pt x="323" y="648"/>
                  </a:lnTo>
                  <a:lnTo>
                    <a:pt x="354" y="643"/>
                  </a:lnTo>
                  <a:lnTo>
                    <a:pt x="388" y="638"/>
                  </a:lnTo>
                  <a:lnTo>
                    <a:pt x="422" y="633"/>
                  </a:lnTo>
                  <a:lnTo>
                    <a:pt x="455" y="625"/>
                  </a:lnTo>
                  <a:lnTo>
                    <a:pt x="490" y="619"/>
                  </a:lnTo>
                  <a:lnTo>
                    <a:pt x="525" y="611"/>
                  </a:lnTo>
                  <a:lnTo>
                    <a:pt x="559" y="604"/>
                  </a:lnTo>
                  <a:lnTo>
                    <a:pt x="594" y="595"/>
                  </a:lnTo>
                  <a:lnTo>
                    <a:pt x="595" y="595"/>
                  </a:lnTo>
                  <a:lnTo>
                    <a:pt x="596" y="594"/>
                  </a:lnTo>
                  <a:lnTo>
                    <a:pt x="608" y="583"/>
                  </a:lnTo>
                  <a:lnTo>
                    <a:pt x="622" y="571"/>
                  </a:lnTo>
                  <a:lnTo>
                    <a:pt x="636" y="561"/>
                  </a:lnTo>
                  <a:lnTo>
                    <a:pt x="650" y="551"/>
                  </a:lnTo>
                  <a:lnTo>
                    <a:pt x="666" y="542"/>
                  </a:lnTo>
                  <a:lnTo>
                    <a:pt x="681" y="534"/>
                  </a:lnTo>
                  <a:lnTo>
                    <a:pt x="696" y="525"/>
                  </a:lnTo>
                  <a:lnTo>
                    <a:pt x="712" y="518"/>
                  </a:lnTo>
                  <a:lnTo>
                    <a:pt x="730" y="511"/>
                  </a:lnTo>
                  <a:lnTo>
                    <a:pt x="746" y="506"/>
                  </a:lnTo>
                  <a:lnTo>
                    <a:pt x="762" y="501"/>
                  </a:lnTo>
                  <a:lnTo>
                    <a:pt x="780" y="497"/>
                  </a:lnTo>
                  <a:lnTo>
                    <a:pt x="796" y="493"/>
                  </a:lnTo>
                  <a:lnTo>
                    <a:pt x="812" y="491"/>
                  </a:lnTo>
                  <a:lnTo>
                    <a:pt x="829" y="490"/>
                  </a:lnTo>
                  <a:lnTo>
                    <a:pt x="844" y="489"/>
                  </a:lnTo>
                  <a:lnTo>
                    <a:pt x="891" y="544"/>
                  </a:lnTo>
                  <a:lnTo>
                    <a:pt x="840" y="5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3" name="Freeform 48"/>
            <p:cNvSpPr>
              <a:spLocks/>
            </p:cNvSpPr>
            <p:nvPr userDrawn="1"/>
          </p:nvSpPr>
          <p:spPr bwMode="auto">
            <a:xfrm>
              <a:off x="6540" y="596"/>
              <a:ext cx="34" cy="32"/>
            </a:xfrm>
            <a:custGeom>
              <a:avLst/>
              <a:gdLst>
                <a:gd name="T0" fmla="*/ 255 w 405"/>
                <a:gd name="T1" fmla="*/ 101 h 383"/>
                <a:gd name="T2" fmla="*/ 269 w 405"/>
                <a:gd name="T3" fmla="*/ 105 h 383"/>
                <a:gd name="T4" fmla="*/ 281 w 405"/>
                <a:gd name="T5" fmla="*/ 113 h 383"/>
                <a:gd name="T6" fmla="*/ 289 w 405"/>
                <a:gd name="T7" fmla="*/ 122 h 383"/>
                <a:gd name="T8" fmla="*/ 293 w 405"/>
                <a:gd name="T9" fmla="*/ 132 h 383"/>
                <a:gd name="T10" fmla="*/ 294 w 405"/>
                <a:gd name="T11" fmla="*/ 143 h 383"/>
                <a:gd name="T12" fmla="*/ 290 w 405"/>
                <a:gd name="T13" fmla="*/ 159 h 383"/>
                <a:gd name="T14" fmla="*/ 277 w 405"/>
                <a:gd name="T15" fmla="*/ 177 h 383"/>
                <a:gd name="T16" fmla="*/ 254 w 405"/>
                <a:gd name="T17" fmla="*/ 199 h 383"/>
                <a:gd name="T18" fmla="*/ 221 w 405"/>
                <a:gd name="T19" fmla="*/ 224 h 383"/>
                <a:gd name="T20" fmla="*/ 182 w 405"/>
                <a:gd name="T21" fmla="*/ 249 h 383"/>
                <a:gd name="T22" fmla="*/ 136 w 405"/>
                <a:gd name="T23" fmla="*/ 275 h 383"/>
                <a:gd name="T24" fmla="*/ 99 w 405"/>
                <a:gd name="T25" fmla="*/ 294 h 383"/>
                <a:gd name="T26" fmla="*/ 95 w 405"/>
                <a:gd name="T27" fmla="*/ 383 h 383"/>
                <a:gd name="T28" fmla="*/ 141 w 405"/>
                <a:gd name="T29" fmla="*/ 362 h 383"/>
                <a:gd name="T30" fmla="*/ 223 w 405"/>
                <a:gd name="T31" fmla="*/ 322 h 383"/>
                <a:gd name="T32" fmla="*/ 279 w 405"/>
                <a:gd name="T33" fmla="*/ 289 h 383"/>
                <a:gd name="T34" fmla="*/ 312 w 405"/>
                <a:gd name="T35" fmla="*/ 268 h 383"/>
                <a:gd name="T36" fmla="*/ 341 w 405"/>
                <a:gd name="T37" fmla="*/ 244 h 383"/>
                <a:gd name="T38" fmla="*/ 367 w 405"/>
                <a:gd name="T39" fmla="*/ 221 h 383"/>
                <a:gd name="T40" fmla="*/ 384 w 405"/>
                <a:gd name="T41" fmla="*/ 200 h 383"/>
                <a:gd name="T42" fmla="*/ 394 w 405"/>
                <a:gd name="T43" fmla="*/ 183 h 383"/>
                <a:gd name="T44" fmla="*/ 401 w 405"/>
                <a:gd name="T45" fmla="*/ 167 h 383"/>
                <a:gd name="T46" fmla="*/ 404 w 405"/>
                <a:gd name="T47" fmla="*/ 150 h 383"/>
                <a:gd name="T48" fmla="*/ 405 w 405"/>
                <a:gd name="T49" fmla="*/ 129 h 383"/>
                <a:gd name="T50" fmla="*/ 400 w 405"/>
                <a:gd name="T51" fmla="*/ 103 h 383"/>
                <a:gd name="T52" fmla="*/ 390 w 405"/>
                <a:gd name="T53" fmla="*/ 83 h 383"/>
                <a:gd name="T54" fmla="*/ 378 w 405"/>
                <a:gd name="T55" fmla="*/ 65 h 383"/>
                <a:gd name="T56" fmla="*/ 363 w 405"/>
                <a:gd name="T57" fmla="*/ 48 h 383"/>
                <a:gd name="T58" fmla="*/ 344 w 405"/>
                <a:gd name="T59" fmla="*/ 34 h 383"/>
                <a:gd name="T60" fmla="*/ 324 w 405"/>
                <a:gd name="T61" fmla="*/ 22 h 383"/>
                <a:gd name="T62" fmla="*/ 302 w 405"/>
                <a:gd name="T63" fmla="*/ 12 h 383"/>
                <a:gd name="T64" fmla="*/ 281 w 405"/>
                <a:gd name="T65" fmla="*/ 4 h 383"/>
                <a:gd name="T66" fmla="*/ 259 w 405"/>
                <a:gd name="T67" fmla="*/ 1 h 383"/>
                <a:gd name="T68" fmla="*/ 198 w 405"/>
                <a:gd name="T69" fmla="*/ 59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5" h="383">
                  <a:moveTo>
                    <a:pt x="247" y="101"/>
                  </a:moveTo>
                  <a:lnTo>
                    <a:pt x="255" y="101"/>
                  </a:lnTo>
                  <a:lnTo>
                    <a:pt x="262" y="103"/>
                  </a:lnTo>
                  <a:lnTo>
                    <a:pt x="269" y="105"/>
                  </a:lnTo>
                  <a:lnTo>
                    <a:pt x="275" y="109"/>
                  </a:lnTo>
                  <a:lnTo>
                    <a:pt x="281" y="113"/>
                  </a:lnTo>
                  <a:lnTo>
                    <a:pt x="285" y="117"/>
                  </a:lnTo>
                  <a:lnTo>
                    <a:pt x="289" y="122"/>
                  </a:lnTo>
                  <a:lnTo>
                    <a:pt x="292" y="127"/>
                  </a:lnTo>
                  <a:lnTo>
                    <a:pt x="293" y="132"/>
                  </a:lnTo>
                  <a:lnTo>
                    <a:pt x="294" y="137"/>
                  </a:lnTo>
                  <a:lnTo>
                    <a:pt x="294" y="143"/>
                  </a:lnTo>
                  <a:lnTo>
                    <a:pt x="292" y="150"/>
                  </a:lnTo>
                  <a:lnTo>
                    <a:pt x="290" y="159"/>
                  </a:lnTo>
                  <a:lnTo>
                    <a:pt x="285" y="168"/>
                  </a:lnTo>
                  <a:lnTo>
                    <a:pt x="277" y="177"/>
                  </a:lnTo>
                  <a:lnTo>
                    <a:pt x="268" y="187"/>
                  </a:lnTo>
                  <a:lnTo>
                    <a:pt x="254" y="199"/>
                  </a:lnTo>
                  <a:lnTo>
                    <a:pt x="238" y="212"/>
                  </a:lnTo>
                  <a:lnTo>
                    <a:pt x="221" y="224"/>
                  </a:lnTo>
                  <a:lnTo>
                    <a:pt x="203" y="237"/>
                  </a:lnTo>
                  <a:lnTo>
                    <a:pt x="182" y="249"/>
                  </a:lnTo>
                  <a:lnTo>
                    <a:pt x="160" y="263"/>
                  </a:lnTo>
                  <a:lnTo>
                    <a:pt x="136" y="275"/>
                  </a:lnTo>
                  <a:lnTo>
                    <a:pt x="111" y="288"/>
                  </a:lnTo>
                  <a:lnTo>
                    <a:pt x="99" y="294"/>
                  </a:lnTo>
                  <a:lnTo>
                    <a:pt x="0" y="370"/>
                  </a:lnTo>
                  <a:lnTo>
                    <a:pt x="95" y="383"/>
                  </a:lnTo>
                  <a:lnTo>
                    <a:pt x="99" y="381"/>
                  </a:lnTo>
                  <a:lnTo>
                    <a:pt x="141" y="362"/>
                  </a:lnTo>
                  <a:lnTo>
                    <a:pt x="183" y="342"/>
                  </a:lnTo>
                  <a:lnTo>
                    <a:pt x="223" y="322"/>
                  </a:lnTo>
                  <a:lnTo>
                    <a:pt x="261" y="300"/>
                  </a:lnTo>
                  <a:lnTo>
                    <a:pt x="279" y="289"/>
                  </a:lnTo>
                  <a:lnTo>
                    <a:pt x="295" y="279"/>
                  </a:lnTo>
                  <a:lnTo>
                    <a:pt x="312" y="268"/>
                  </a:lnTo>
                  <a:lnTo>
                    <a:pt x="327" y="257"/>
                  </a:lnTo>
                  <a:lnTo>
                    <a:pt x="341" y="244"/>
                  </a:lnTo>
                  <a:lnTo>
                    <a:pt x="354" y="233"/>
                  </a:lnTo>
                  <a:lnTo>
                    <a:pt x="367" y="221"/>
                  </a:lnTo>
                  <a:lnTo>
                    <a:pt x="377" y="210"/>
                  </a:lnTo>
                  <a:lnTo>
                    <a:pt x="384" y="200"/>
                  </a:lnTo>
                  <a:lnTo>
                    <a:pt x="389" y="192"/>
                  </a:lnTo>
                  <a:lnTo>
                    <a:pt x="394" y="183"/>
                  </a:lnTo>
                  <a:lnTo>
                    <a:pt x="398" y="175"/>
                  </a:lnTo>
                  <a:lnTo>
                    <a:pt x="401" y="167"/>
                  </a:lnTo>
                  <a:lnTo>
                    <a:pt x="403" y="159"/>
                  </a:lnTo>
                  <a:lnTo>
                    <a:pt x="404" y="150"/>
                  </a:lnTo>
                  <a:lnTo>
                    <a:pt x="405" y="143"/>
                  </a:lnTo>
                  <a:lnTo>
                    <a:pt x="405" y="129"/>
                  </a:lnTo>
                  <a:lnTo>
                    <a:pt x="403" y="116"/>
                  </a:lnTo>
                  <a:lnTo>
                    <a:pt x="400" y="103"/>
                  </a:lnTo>
                  <a:lnTo>
                    <a:pt x="395" y="92"/>
                  </a:lnTo>
                  <a:lnTo>
                    <a:pt x="390" y="83"/>
                  </a:lnTo>
                  <a:lnTo>
                    <a:pt x="385" y="74"/>
                  </a:lnTo>
                  <a:lnTo>
                    <a:pt x="378" y="65"/>
                  </a:lnTo>
                  <a:lnTo>
                    <a:pt x="371" y="56"/>
                  </a:lnTo>
                  <a:lnTo>
                    <a:pt x="363" y="48"/>
                  </a:lnTo>
                  <a:lnTo>
                    <a:pt x="353" y="40"/>
                  </a:lnTo>
                  <a:lnTo>
                    <a:pt x="344" y="34"/>
                  </a:lnTo>
                  <a:lnTo>
                    <a:pt x="334" y="27"/>
                  </a:lnTo>
                  <a:lnTo>
                    <a:pt x="324" y="22"/>
                  </a:lnTo>
                  <a:lnTo>
                    <a:pt x="314" y="16"/>
                  </a:lnTo>
                  <a:lnTo>
                    <a:pt x="302" y="12"/>
                  </a:lnTo>
                  <a:lnTo>
                    <a:pt x="292" y="7"/>
                  </a:lnTo>
                  <a:lnTo>
                    <a:pt x="281" y="4"/>
                  </a:lnTo>
                  <a:lnTo>
                    <a:pt x="270" y="2"/>
                  </a:lnTo>
                  <a:lnTo>
                    <a:pt x="259" y="1"/>
                  </a:lnTo>
                  <a:lnTo>
                    <a:pt x="247" y="0"/>
                  </a:lnTo>
                  <a:lnTo>
                    <a:pt x="198" y="59"/>
                  </a:lnTo>
                  <a:lnTo>
                    <a:pt x="247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4" name="Freeform 49"/>
            <p:cNvSpPr>
              <a:spLocks/>
            </p:cNvSpPr>
            <p:nvPr userDrawn="1"/>
          </p:nvSpPr>
          <p:spPr bwMode="auto">
            <a:xfrm>
              <a:off x="6473" y="596"/>
              <a:ext cx="191" cy="122"/>
            </a:xfrm>
            <a:custGeom>
              <a:avLst/>
              <a:gdLst>
                <a:gd name="T0" fmla="*/ 982 w 2289"/>
                <a:gd name="T1" fmla="*/ 130 h 1460"/>
                <a:gd name="T2" fmla="*/ 920 w 2289"/>
                <a:gd name="T3" fmla="*/ 214 h 1460"/>
                <a:gd name="T4" fmla="*/ 891 w 2289"/>
                <a:gd name="T5" fmla="*/ 387 h 1460"/>
                <a:gd name="T6" fmla="*/ 936 w 2289"/>
                <a:gd name="T7" fmla="*/ 481 h 1460"/>
                <a:gd name="T8" fmla="*/ 1034 w 2289"/>
                <a:gd name="T9" fmla="*/ 514 h 1460"/>
                <a:gd name="T10" fmla="*/ 1200 w 2289"/>
                <a:gd name="T11" fmla="*/ 464 h 1460"/>
                <a:gd name="T12" fmla="*/ 1394 w 2289"/>
                <a:gd name="T13" fmla="*/ 312 h 1460"/>
                <a:gd name="T14" fmla="*/ 1433 w 2289"/>
                <a:gd name="T15" fmla="*/ 157 h 1460"/>
                <a:gd name="T16" fmla="*/ 1486 w 2289"/>
                <a:gd name="T17" fmla="*/ 59 h 1460"/>
                <a:gd name="T18" fmla="*/ 1544 w 2289"/>
                <a:gd name="T19" fmla="*/ 51 h 1460"/>
                <a:gd name="T20" fmla="*/ 1625 w 2289"/>
                <a:gd name="T21" fmla="*/ 91 h 1460"/>
                <a:gd name="T22" fmla="*/ 1634 w 2289"/>
                <a:gd name="T23" fmla="*/ 139 h 1460"/>
                <a:gd name="T24" fmla="*/ 1565 w 2289"/>
                <a:gd name="T25" fmla="*/ 346 h 1460"/>
                <a:gd name="T26" fmla="*/ 1568 w 2289"/>
                <a:gd name="T27" fmla="*/ 436 h 1460"/>
                <a:gd name="T28" fmla="*/ 1616 w 2289"/>
                <a:gd name="T29" fmla="*/ 424 h 1460"/>
                <a:gd name="T30" fmla="*/ 1755 w 2289"/>
                <a:gd name="T31" fmla="*/ 283 h 1460"/>
                <a:gd name="T32" fmla="*/ 1888 w 2289"/>
                <a:gd name="T33" fmla="*/ 183 h 1460"/>
                <a:gd name="T34" fmla="*/ 1988 w 2289"/>
                <a:gd name="T35" fmla="*/ 199 h 1460"/>
                <a:gd name="T36" fmla="*/ 2063 w 2289"/>
                <a:gd name="T37" fmla="*/ 256 h 1460"/>
                <a:gd name="T38" fmla="*/ 2136 w 2289"/>
                <a:gd name="T39" fmla="*/ 408 h 1460"/>
                <a:gd name="T40" fmla="*/ 2229 w 2289"/>
                <a:gd name="T41" fmla="*/ 531 h 1460"/>
                <a:gd name="T42" fmla="*/ 2287 w 2289"/>
                <a:gd name="T43" fmla="*/ 580 h 1460"/>
                <a:gd name="T44" fmla="*/ 2259 w 2289"/>
                <a:gd name="T45" fmla="*/ 612 h 1460"/>
                <a:gd name="T46" fmla="*/ 2126 w 2289"/>
                <a:gd name="T47" fmla="*/ 583 h 1460"/>
                <a:gd name="T48" fmla="*/ 1973 w 2289"/>
                <a:gd name="T49" fmla="*/ 441 h 1460"/>
                <a:gd name="T50" fmla="*/ 1884 w 2289"/>
                <a:gd name="T51" fmla="*/ 335 h 1460"/>
                <a:gd name="T52" fmla="*/ 1759 w 2289"/>
                <a:gd name="T53" fmla="*/ 434 h 1460"/>
                <a:gd name="T54" fmla="*/ 1620 w 2289"/>
                <a:gd name="T55" fmla="*/ 580 h 1460"/>
                <a:gd name="T56" fmla="*/ 1534 w 2289"/>
                <a:gd name="T57" fmla="*/ 588 h 1460"/>
                <a:gd name="T58" fmla="*/ 1425 w 2289"/>
                <a:gd name="T59" fmla="*/ 523 h 1460"/>
                <a:gd name="T60" fmla="*/ 1351 w 2289"/>
                <a:gd name="T61" fmla="*/ 466 h 1460"/>
                <a:gd name="T62" fmla="*/ 1157 w 2289"/>
                <a:gd name="T63" fmla="*/ 584 h 1460"/>
                <a:gd name="T64" fmla="*/ 993 w 2289"/>
                <a:gd name="T65" fmla="*/ 613 h 1460"/>
                <a:gd name="T66" fmla="*/ 823 w 2289"/>
                <a:gd name="T67" fmla="*/ 555 h 1460"/>
                <a:gd name="T68" fmla="*/ 720 w 2289"/>
                <a:gd name="T69" fmla="*/ 457 h 1460"/>
                <a:gd name="T70" fmla="*/ 448 w 2289"/>
                <a:gd name="T71" fmla="*/ 594 h 1460"/>
                <a:gd name="T72" fmla="*/ 392 w 2289"/>
                <a:gd name="T73" fmla="*/ 862 h 1460"/>
                <a:gd name="T74" fmla="*/ 328 w 2289"/>
                <a:gd name="T75" fmla="*/ 1161 h 1460"/>
                <a:gd name="T76" fmla="*/ 215 w 2289"/>
                <a:gd name="T77" fmla="*/ 1376 h 1460"/>
                <a:gd name="T78" fmla="*/ 114 w 2289"/>
                <a:gd name="T79" fmla="*/ 1448 h 1460"/>
                <a:gd name="T80" fmla="*/ 0 w 2289"/>
                <a:gd name="T81" fmla="*/ 1423 h 1460"/>
                <a:gd name="T82" fmla="*/ 95 w 2289"/>
                <a:gd name="T83" fmla="*/ 1349 h 1460"/>
                <a:gd name="T84" fmla="*/ 163 w 2289"/>
                <a:gd name="T85" fmla="*/ 1228 h 1460"/>
                <a:gd name="T86" fmla="*/ 213 w 2289"/>
                <a:gd name="T87" fmla="*/ 1035 h 1460"/>
                <a:gd name="T88" fmla="*/ 240 w 2289"/>
                <a:gd name="T89" fmla="*/ 617 h 1460"/>
                <a:gd name="T90" fmla="*/ 195 w 2289"/>
                <a:gd name="T91" fmla="*/ 511 h 1460"/>
                <a:gd name="T92" fmla="*/ 92 w 2289"/>
                <a:gd name="T93" fmla="*/ 565 h 1460"/>
                <a:gd name="T94" fmla="*/ 143 w 2289"/>
                <a:gd name="T95" fmla="*/ 433 h 1460"/>
                <a:gd name="T96" fmla="*/ 254 w 2289"/>
                <a:gd name="T97" fmla="*/ 332 h 1460"/>
                <a:gd name="T98" fmla="*/ 297 w 2289"/>
                <a:gd name="T99" fmla="*/ 230 h 1460"/>
                <a:gd name="T100" fmla="*/ 267 w 2289"/>
                <a:gd name="T101" fmla="*/ 178 h 1460"/>
                <a:gd name="T102" fmla="*/ 261 w 2289"/>
                <a:gd name="T103" fmla="*/ 74 h 1460"/>
                <a:gd name="T104" fmla="*/ 335 w 2289"/>
                <a:gd name="T105" fmla="*/ 118 h 1460"/>
                <a:gd name="T106" fmla="*/ 398 w 2289"/>
                <a:gd name="T107" fmla="*/ 108 h 1460"/>
                <a:gd name="T108" fmla="*/ 489 w 2289"/>
                <a:gd name="T109" fmla="*/ 137 h 1460"/>
                <a:gd name="T110" fmla="*/ 505 w 2289"/>
                <a:gd name="T111" fmla="*/ 181 h 1460"/>
                <a:gd name="T112" fmla="*/ 456 w 2289"/>
                <a:gd name="T113" fmla="*/ 322 h 1460"/>
                <a:gd name="T114" fmla="*/ 427 w 2289"/>
                <a:gd name="T115" fmla="*/ 510 h 1460"/>
                <a:gd name="T116" fmla="*/ 690 w 2289"/>
                <a:gd name="T117" fmla="*/ 385 h 1460"/>
                <a:gd name="T118" fmla="*/ 720 w 2289"/>
                <a:gd name="T119" fmla="*/ 256 h 1460"/>
                <a:gd name="T120" fmla="*/ 812 w 2289"/>
                <a:gd name="T121" fmla="*/ 126 h 1460"/>
                <a:gd name="T122" fmla="*/ 957 w 2289"/>
                <a:gd name="T123" fmla="*/ 26 h 1460"/>
                <a:gd name="T124" fmla="*/ 1042 w 2289"/>
                <a:gd name="T125" fmla="*/ 101 h 1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289" h="1460">
                  <a:moveTo>
                    <a:pt x="1042" y="101"/>
                  </a:moveTo>
                  <a:lnTo>
                    <a:pt x="1034" y="101"/>
                  </a:lnTo>
                  <a:lnTo>
                    <a:pt x="1027" y="103"/>
                  </a:lnTo>
                  <a:lnTo>
                    <a:pt x="1020" y="105"/>
                  </a:lnTo>
                  <a:lnTo>
                    <a:pt x="1013" y="109"/>
                  </a:lnTo>
                  <a:lnTo>
                    <a:pt x="1003" y="116"/>
                  </a:lnTo>
                  <a:lnTo>
                    <a:pt x="992" y="122"/>
                  </a:lnTo>
                  <a:lnTo>
                    <a:pt x="982" y="130"/>
                  </a:lnTo>
                  <a:lnTo>
                    <a:pt x="973" y="138"/>
                  </a:lnTo>
                  <a:lnTo>
                    <a:pt x="964" y="147"/>
                  </a:lnTo>
                  <a:lnTo>
                    <a:pt x="956" y="158"/>
                  </a:lnTo>
                  <a:lnTo>
                    <a:pt x="948" y="168"/>
                  </a:lnTo>
                  <a:lnTo>
                    <a:pt x="939" y="178"/>
                  </a:lnTo>
                  <a:lnTo>
                    <a:pt x="932" y="189"/>
                  </a:lnTo>
                  <a:lnTo>
                    <a:pt x="926" y="201"/>
                  </a:lnTo>
                  <a:lnTo>
                    <a:pt x="920" y="214"/>
                  </a:lnTo>
                  <a:lnTo>
                    <a:pt x="914" y="226"/>
                  </a:lnTo>
                  <a:lnTo>
                    <a:pt x="909" y="239"/>
                  </a:lnTo>
                  <a:lnTo>
                    <a:pt x="905" y="253"/>
                  </a:lnTo>
                  <a:lnTo>
                    <a:pt x="901" y="268"/>
                  </a:lnTo>
                  <a:lnTo>
                    <a:pt x="898" y="282"/>
                  </a:lnTo>
                  <a:lnTo>
                    <a:pt x="894" y="294"/>
                  </a:lnTo>
                  <a:lnTo>
                    <a:pt x="890" y="383"/>
                  </a:lnTo>
                  <a:lnTo>
                    <a:pt x="891" y="387"/>
                  </a:lnTo>
                  <a:lnTo>
                    <a:pt x="893" y="401"/>
                  </a:lnTo>
                  <a:lnTo>
                    <a:pt x="898" y="416"/>
                  </a:lnTo>
                  <a:lnTo>
                    <a:pt x="902" y="429"/>
                  </a:lnTo>
                  <a:lnTo>
                    <a:pt x="907" y="441"/>
                  </a:lnTo>
                  <a:lnTo>
                    <a:pt x="913" y="453"/>
                  </a:lnTo>
                  <a:lnTo>
                    <a:pt x="920" y="463"/>
                  </a:lnTo>
                  <a:lnTo>
                    <a:pt x="928" y="472"/>
                  </a:lnTo>
                  <a:lnTo>
                    <a:pt x="936" y="481"/>
                  </a:lnTo>
                  <a:lnTo>
                    <a:pt x="947" y="488"/>
                  </a:lnTo>
                  <a:lnTo>
                    <a:pt x="957" y="495"/>
                  </a:lnTo>
                  <a:lnTo>
                    <a:pt x="968" y="500"/>
                  </a:lnTo>
                  <a:lnTo>
                    <a:pt x="979" y="506"/>
                  </a:lnTo>
                  <a:lnTo>
                    <a:pt x="992" y="510"/>
                  </a:lnTo>
                  <a:lnTo>
                    <a:pt x="1006" y="512"/>
                  </a:lnTo>
                  <a:lnTo>
                    <a:pt x="1019" y="514"/>
                  </a:lnTo>
                  <a:lnTo>
                    <a:pt x="1034" y="514"/>
                  </a:lnTo>
                  <a:lnTo>
                    <a:pt x="1054" y="513"/>
                  </a:lnTo>
                  <a:lnTo>
                    <a:pt x="1073" y="511"/>
                  </a:lnTo>
                  <a:lnTo>
                    <a:pt x="1093" y="507"/>
                  </a:lnTo>
                  <a:lnTo>
                    <a:pt x="1114" y="501"/>
                  </a:lnTo>
                  <a:lnTo>
                    <a:pt x="1135" y="494"/>
                  </a:lnTo>
                  <a:lnTo>
                    <a:pt x="1157" y="485"/>
                  </a:lnTo>
                  <a:lnTo>
                    <a:pt x="1178" y="475"/>
                  </a:lnTo>
                  <a:lnTo>
                    <a:pt x="1200" y="464"/>
                  </a:lnTo>
                  <a:lnTo>
                    <a:pt x="1224" y="449"/>
                  </a:lnTo>
                  <a:lnTo>
                    <a:pt x="1246" y="435"/>
                  </a:lnTo>
                  <a:lnTo>
                    <a:pt x="1271" y="418"/>
                  </a:lnTo>
                  <a:lnTo>
                    <a:pt x="1294" y="400"/>
                  </a:lnTo>
                  <a:lnTo>
                    <a:pt x="1319" y="380"/>
                  </a:lnTo>
                  <a:lnTo>
                    <a:pt x="1343" y="359"/>
                  </a:lnTo>
                  <a:lnTo>
                    <a:pt x="1369" y="336"/>
                  </a:lnTo>
                  <a:lnTo>
                    <a:pt x="1394" y="312"/>
                  </a:lnTo>
                  <a:lnTo>
                    <a:pt x="1395" y="311"/>
                  </a:lnTo>
                  <a:lnTo>
                    <a:pt x="1396" y="309"/>
                  </a:lnTo>
                  <a:lnTo>
                    <a:pt x="1401" y="279"/>
                  </a:lnTo>
                  <a:lnTo>
                    <a:pt x="1407" y="252"/>
                  </a:lnTo>
                  <a:lnTo>
                    <a:pt x="1413" y="227"/>
                  </a:lnTo>
                  <a:lnTo>
                    <a:pt x="1419" y="203"/>
                  </a:lnTo>
                  <a:lnTo>
                    <a:pt x="1425" y="180"/>
                  </a:lnTo>
                  <a:lnTo>
                    <a:pt x="1433" y="157"/>
                  </a:lnTo>
                  <a:lnTo>
                    <a:pt x="1441" y="133"/>
                  </a:lnTo>
                  <a:lnTo>
                    <a:pt x="1450" y="110"/>
                  </a:lnTo>
                  <a:lnTo>
                    <a:pt x="1457" y="96"/>
                  </a:lnTo>
                  <a:lnTo>
                    <a:pt x="1463" y="84"/>
                  </a:lnTo>
                  <a:lnTo>
                    <a:pt x="1470" y="74"/>
                  </a:lnTo>
                  <a:lnTo>
                    <a:pt x="1477" y="65"/>
                  </a:lnTo>
                  <a:lnTo>
                    <a:pt x="1482" y="62"/>
                  </a:lnTo>
                  <a:lnTo>
                    <a:pt x="1486" y="59"/>
                  </a:lnTo>
                  <a:lnTo>
                    <a:pt x="1491" y="55"/>
                  </a:lnTo>
                  <a:lnTo>
                    <a:pt x="1496" y="52"/>
                  </a:lnTo>
                  <a:lnTo>
                    <a:pt x="1501" y="51"/>
                  </a:lnTo>
                  <a:lnTo>
                    <a:pt x="1508" y="49"/>
                  </a:lnTo>
                  <a:lnTo>
                    <a:pt x="1515" y="48"/>
                  </a:lnTo>
                  <a:lnTo>
                    <a:pt x="1521" y="48"/>
                  </a:lnTo>
                  <a:lnTo>
                    <a:pt x="1532" y="49"/>
                  </a:lnTo>
                  <a:lnTo>
                    <a:pt x="1544" y="51"/>
                  </a:lnTo>
                  <a:lnTo>
                    <a:pt x="1557" y="54"/>
                  </a:lnTo>
                  <a:lnTo>
                    <a:pt x="1573" y="59"/>
                  </a:lnTo>
                  <a:lnTo>
                    <a:pt x="1584" y="64"/>
                  </a:lnTo>
                  <a:lnTo>
                    <a:pt x="1594" y="68"/>
                  </a:lnTo>
                  <a:lnTo>
                    <a:pt x="1603" y="73"/>
                  </a:lnTo>
                  <a:lnTo>
                    <a:pt x="1612" y="79"/>
                  </a:lnTo>
                  <a:lnTo>
                    <a:pt x="1619" y="85"/>
                  </a:lnTo>
                  <a:lnTo>
                    <a:pt x="1625" y="91"/>
                  </a:lnTo>
                  <a:lnTo>
                    <a:pt x="1629" y="97"/>
                  </a:lnTo>
                  <a:lnTo>
                    <a:pt x="1633" y="104"/>
                  </a:lnTo>
                  <a:lnTo>
                    <a:pt x="1635" y="110"/>
                  </a:lnTo>
                  <a:lnTo>
                    <a:pt x="1636" y="116"/>
                  </a:lnTo>
                  <a:lnTo>
                    <a:pt x="1636" y="121"/>
                  </a:lnTo>
                  <a:lnTo>
                    <a:pt x="1636" y="127"/>
                  </a:lnTo>
                  <a:lnTo>
                    <a:pt x="1636" y="133"/>
                  </a:lnTo>
                  <a:lnTo>
                    <a:pt x="1634" y="139"/>
                  </a:lnTo>
                  <a:lnTo>
                    <a:pt x="1632" y="145"/>
                  </a:lnTo>
                  <a:lnTo>
                    <a:pt x="1630" y="151"/>
                  </a:lnTo>
                  <a:lnTo>
                    <a:pt x="1614" y="187"/>
                  </a:lnTo>
                  <a:lnTo>
                    <a:pt x="1599" y="222"/>
                  </a:lnTo>
                  <a:lnTo>
                    <a:pt x="1588" y="254"/>
                  </a:lnTo>
                  <a:lnTo>
                    <a:pt x="1579" y="286"/>
                  </a:lnTo>
                  <a:lnTo>
                    <a:pt x="1571" y="317"/>
                  </a:lnTo>
                  <a:lnTo>
                    <a:pt x="1565" y="346"/>
                  </a:lnTo>
                  <a:lnTo>
                    <a:pt x="1562" y="376"/>
                  </a:lnTo>
                  <a:lnTo>
                    <a:pt x="1560" y="406"/>
                  </a:lnTo>
                  <a:lnTo>
                    <a:pt x="1560" y="414"/>
                  </a:lnTo>
                  <a:lnTo>
                    <a:pt x="1561" y="422"/>
                  </a:lnTo>
                  <a:lnTo>
                    <a:pt x="1562" y="426"/>
                  </a:lnTo>
                  <a:lnTo>
                    <a:pt x="1563" y="430"/>
                  </a:lnTo>
                  <a:lnTo>
                    <a:pt x="1565" y="433"/>
                  </a:lnTo>
                  <a:lnTo>
                    <a:pt x="1568" y="436"/>
                  </a:lnTo>
                  <a:lnTo>
                    <a:pt x="1572" y="439"/>
                  </a:lnTo>
                  <a:lnTo>
                    <a:pt x="1576" y="441"/>
                  </a:lnTo>
                  <a:lnTo>
                    <a:pt x="1581" y="442"/>
                  </a:lnTo>
                  <a:lnTo>
                    <a:pt x="1587" y="441"/>
                  </a:lnTo>
                  <a:lnTo>
                    <a:pt x="1593" y="439"/>
                  </a:lnTo>
                  <a:lnTo>
                    <a:pt x="1600" y="435"/>
                  </a:lnTo>
                  <a:lnTo>
                    <a:pt x="1607" y="430"/>
                  </a:lnTo>
                  <a:lnTo>
                    <a:pt x="1616" y="424"/>
                  </a:lnTo>
                  <a:lnTo>
                    <a:pt x="1626" y="414"/>
                  </a:lnTo>
                  <a:lnTo>
                    <a:pt x="1639" y="401"/>
                  </a:lnTo>
                  <a:lnTo>
                    <a:pt x="1653" y="386"/>
                  </a:lnTo>
                  <a:lnTo>
                    <a:pt x="1670" y="369"/>
                  </a:lnTo>
                  <a:lnTo>
                    <a:pt x="1690" y="348"/>
                  </a:lnTo>
                  <a:lnTo>
                    <a:pt x="1710" y="327"/>
                  </a:lnTo>
                  <a:lnTo>
                    <a:pt x="1733" y="306"/>
                  </a:lnTo>
                  <a:lnTo>
                    <a:pt x="1755" y="283"/>
                  </a:lnTo>
                  <a:lnTo>
                    <a:pt x="1778" y="262"/>
                  </a:lnTo>
                  <a:lnTo>
                    <a:pt x="1801" y="242"/>
                  </a:lnTo>
                  <a:lnTo>
                    <a:pt x="1824" y="224"/>
                  </a:lnTo>
                  <a:lnTo>
                    <a:pt x="1845" y="208"/>
                  </a:lnTo>
                  <a:lnTo>
                    <a:pt x="1850" y="204"/>
                  </a:lnTo>
                  <a:lnTo>
                    <a:pt x="1865" y="195"/>
                  </a:lnTo>
                  <a:lnTo>
                    <a:pt x="1880" y="187"/>
                  </a:lnTo>
                  <a:lnTo>
                    <a:pt x="1888" y="183"/>
                  </a:lnTo>
                  <a:lnTo>
                    <a:pt x="1897" y="181"/>
                  </a:lnTo>
                  <a:lnTo>
                    <a:pt x="1906" y="179"/>
                  </a:lnTo>
                  <a:lnTo>
                    <a:pt x="1917" y="178"/>
                  </a:lnTo>
                  <a:lnTo>
                    <a:pt x="1927" y="179"/>
                  </a:lnTo>
                  <a:lnTo>
                    <a:pt x="1937" y="181"/>
                  </a:lnTo>
                  <a:lnTo>
                    <a:pt x="1948" y="183"/>
                  </a:lnTo>
                  <a:lnTo>
                    <a:pt x="1959" y="187"/>
                  </a:lnTo>
                  <a:lnTo>
                    <a:pt x="1988" y="199"/>
                  </a:lnTo>
                  <a:lnTo>
                    <a:pt x="2011" y="212"/>
                  </a:lnTo>
                  <a:lnTo>
                    <a:pt x="2022" y="218"/>
                  </a:lnTo>
                  <a:lnTo>
                    <a:pt x="2030" y="224"/>
                  </a:lnTo>
                  <a:lnTo>
                    <a:pt x="2039" y="230"/>
                  </a:lnTo>
                  <a:lnTo>
                    <a:pt x="2046" y="236"/>
                  </a:lnTo>
                  <a:lnTo>
                    <a:pt x="2052" y="242"/>
                  </a:lnTo>
                  <a:lnTo>
                    <a:pt x="2058" y="249"/>
                  </a:lnTo>
                  <a:lnTo>
                    <a:pt x="2063" y="256"/>
                  </a:lnTo>
                  <a:lnTo>
                    <a:pt x="2069" y="263"/>
                  </a:lnTo>
                  <a:lnTo>
                    <a:pt x="2077" y="278"/>
                  </a:lnTo>
                  <a:lnTo>
                    <a:pt x="2084" y="294"/>
                  </a:lnTo>
                  <a:lnTo>
                    <a:pt x="2094" y="320"/>
                  </a:lnTo>
                  <a:lnTo>
                    <a:pt x="2104" y="343"/>
                  </a:lnTo>
                  <a:lnTo>
                    <a:pt x="2115" y="366"/>
                  </a:lnTo>
                  <a:lnTo>
                    <a:pt x="2126" y="387"/>
                  </a:lnTo>
                  <a:lnTo>
                    <a:pt x="2136" y="408"/>
                  </a:lnTo>
                  <a:lnTo>
                    <a:pt x="2147" y="427"/>
                  </a:lnTo>
                  <a:lnTo>
                    <a:pt x="2158" y="444"/>
                  </a:lnTo>
                  <a:lnTo>
                    <a:pt x="2169" y="462"/>
                  </a:lnTo>
                  <a:lnTo>
                    <a:pt x="2181" y="478"/>
                  </a:lnTo>
                  <a:lnTo>
                    <a:pt x="2192" y="492"/>
                  </a:lnTo>
                  <a:lnTo>
                    <a:pt x="2204" y="507"/>
                  </a:lnTo>
                  <a:lnTo>
                    <a:pt x="2216" y="519"/>
                  </a:lnTo>
                  <a:lnTo>
                    <a:pt x="2229" y="531"/>
                  </a:lnTo>
                  <a:lnTo>
                    <a:pt x="2241" y="541"/>
                  </a:lnTo>
                  <a:lnTo>
                    <a:pt x="2253" y="552"/>
                  </a:lnTo>
                  <a:lnTo>
                    <a:pt x="2266" y="560"/>
                  </a:lnTo>
                  <a:lnTo>
                    <a:pt x="2273" y="564"/>
                  </a:lnTo>
                  <a:lnTo>
                    <a:pt x="2278" y="568"/>
                  </a:lnTo>
                  <a:lnTo>
                    <a:pt x="2282" y="572"/>
                  </a:lnTo>
                  <a:lnTo>
                    <a:pt x="2285" y="576"/>
                  </a:lnTo>
                  <a:lnTo>
                    <a:pt x="2287" y="580"/>
                  </a:lnTo>
                  <a:lnTo>
                    <a:pt x="2289" y="584"/>
                  </a:lnTo>
                  <a:lnTo>
                    <a:pt x="2289" y="588"/>
                  </a:lnTo>
                  <a:lnTo>
                    <a:pt x="2289" y="592"/>
                  </a:lnTo>
                  <a:lnTo>
                    <a:pt x="2286" y="597"/>
                  </a:lnTo>
                  <a:lnTo>
                    <a:pt x="2282" y="602"/>
                  </a:lnTo>
                  <a:lnTo>
                    <a:pt x="2276" y="606"/>
                  </a:lnTo>
                  <a:lnTo>
                    <a:pt x="2267" y="609"/>
                  </a:lnTo>
                  <a:lnTo>
                    <a:pt x="2259" y="612"/>
                  </a:lnTo>
                  <a:lnTo>
                    <a:pt x="2249" y="613"/>
                  </a:lnTo>
                  <a:lnTo>
                    <a:pt x="2238" y="614"/>
                  </a:lnTo>
                  <a:lnTo>
                    <a:pt x="2226" y="614"/>
                  </a:lnTo>
                  <a:lnTo>
                    <a:pt x="2205" y="611"/>
                  </a:lnTo>
                  <a:lnTo>
                    <a:pt x="2186" y="607"/>
                  </a:lnTo>
                  <a:lnTo>
                    <a:pt x="2165" y="601"/>
                  </a:lnTo>
                  <a:lnTo>
                    <a:pt x="2145" y="592"/>
                  </a:lnTo>
                  <a:lnTo>
                    <a:pt x="2126" y="583"/>
                  </a:lnTo>
                  <a:lnTo>
                    <a:pt x="2106" y="571"/>
                  </a:lnTo>
                  <a:lnTo>
                    <a:pt x="2086" y="558"/>
                  </a:lnTo>
                  <a:lnTo>
                    <a:pt x="2066" y="543"/>
                  </a:lnTo>
                  <a:lnTo>
                    <a:pt x="2047" y="526"/>
                  </a:lnTo>
                  <a:lnTo>
                    <a:pt x="2029" y="508"/>
                  </a:lnTo>
                  <a:lnTo>
                    <a:pt x="2009" y="487"/>
                  </a:lnTo>
                  <a:lnTo>
                    <a:pt x="1991" y="465"/>
                  </a:lnTo>
                  <a:lnTo>
                    <a:pt x="1973" y="441"/>
                  </a:lnTo>
                  <a:lnTo>
                    <a:pt x="1954" y="416"/>
                  </a:lnTo>
                  <a:lnTo>
                    <a:pt x="1937" y="388"/>
                  </a:lnTo>
                  <a:lnTo>
                    <a:pt x="1920" y="360"/>
                  </a:lnTo>
                  <a:lnTo>
                    <a:pt x="1913" y="351"/>
                  </a:lnTo>
                  <a:lnTo>
                    <a:pt x="1906" y="344"/>
                  </a:lnTo>
                  <a:lnTo>
                    <a:pt x="1899" y="339"/>
                  </a:lnTo>
                  <a:lnTo>
                    <a:pt x="1892" y="336"/>
                  </a:lnTo>
                  <a:lnTo>
                    <a:pt x="1884" y="335"/>
                  </a:lnTo>
                  <a:lnTo>
                    <a:pt x="1875" y="335"/>
                  </a:lnTo>
                  <a:lnTo>
                    <a:pt x="1867" y="338"/>
                  </a:lnTo>
                  <a:lnTo>
                    <a:pt x="1857" y="343"/>
                  </a:lnTo>
                  <a:lnTo>
                    <a:pt x="1838" y="358"/>
                  </a:lnTo>
                  <a:lnTo>
                    <a:pt x="1821" y="372"/>
                  </a:lnTo>
                  <a:lnTo>
                    <a:pt x="1804" y="387"/>
                  </a:lnTo>
                  <a:lnTo>
                    <a:pt x="1789" y="402"/>
                  </a:lnTo>
                  <a:lnTo>
                    <a:pt x="1759" y="434"/>
                  </a:lnTo>
                  <a:lnTo>
                    <a:pt x="1730" y="468"/>
                  </a:lnTo>
                  <a:lnTo>
                    <a:pt x="1712" y="488"/>
                  </a:lnTo>
                  <a:lnTo>
                    <a:pt x="1692" y="511"/>
                  </a:lnTo>
                  <a:lnTo>
                    <a:pt x="1671" y="535"/>
                  </a:lnTo>
                  <a:lnTo>
                    <a:pt x="1647" y="560"/>
                  </a:lnTo>
                  <a:lnTo>
                    <a:pt x="1638" y="568"/>
                  </a:lnTo>
                  <a:lnTo>
                    <a:pt x="1629" y="574"/>
                  </a:lnTo>
                  <a:lnTo>
                    <a:pt x="1620" y="580"/>
                  </a:lnTo>
                  <a:lnTo>
                    <a:pt x="1611" y="585"/>
                  </a:lnTo>
                  <a:lnTo>
                    <a:pt x="1600" y="588"/>
                  </a:lnTo>
                  <a:lnTo>
                    <a:pt x="1590" y="591"/>
                  </a:lnTo>
                  <a:lnTo>
                    <a:pt x="1580" y="592"/>
                  </a:lnTo>
                  <a:lnTo>
                    <a:pt x="1569" y="593"/>
                  </a:lnTo>
                  <a:lnTo>
                    <a:pt x="1557" y="592"/>
                  </a:lnTo>
                  <a:lnTo>
                    <a:pt x="1545" y="590"/>
                  </a:lnTo>
                  <a:lnTo>
                    <a:pt x="1534" y="588"/>
                  </a:lnTo>
                  <a:lnTo>
                    <a:pt x="1522" y="584"/>
                  </a:lnTo>
                  <a:lnTo>
                    <a:pt x="1509" y="579"/>
                  </a:lnTo>
                  <a:lnTo>
                    <a:pt x="1495" y="573"/>
                  </a:lnTo>
                  <a:lnTo>
                    <a:pt x="1482" y="566"/>
                  </a:lnTo>
                  <a:lnTo>
                    <a:pt x="1469" y="558"/>
                  </a:lnTo>
                  <a:lnTo>
                    <a:pt x="1452" y="546"/>
                  </a:lnTo>
                  <a:lnTo>
                    <a:pt x="1438" y="535"/>
                  </a:lnTo>
                  <a:lnTo>
                    <a:pt x="1425" y="523"/>
                  </a:lnTo>
                  <a:lnTo>
                    <a:pt x="1414" y="510"/>
                  </a:lnTo>
                  <a:lnTo>
                    <a:pt x="1404" y="495"/>
                  </a:lnTo>
                  <a:lnTo>
                    <a:pt x="1397" y="480"/>
                  </a:lnTo>
                  <a:lnTo>
                    <a:pt x="1391" y="464"/>
                  </a:lnTo>
                  <a:lnTo>
                    <a:pt x="1387" y="446"/>
                  </a:lnTo>
                  <a:lnTo>
                    <a:pt x="1385" y="437"/>
                  </a:lnTo>
                  <a:lnTo>
                    <a:pt x="1378" y="443"/>
                  </a:lnTo>
                  <a:lnTo>
                    <a:pt x="1351" y="466"/>
                  </a:lnTo>
                  <a:lnTo>
                    <a:pt x="1319" y="491"/>
                  </a:lnTo>
                  <a:lnTo>
                    <a:pt x="1299" y="506"/>
                  </a:lnTo>
                  <a:lnTo>
                    <a:pt x="1279" y="520"/>
                  </a:lnTo>
                  <a:lnTo>
                    <a:pt x="1257" y="534"/>
                  </a:lnTo>
                  <a:lnTo>
                    <a:pt x="1233" y="547"/>
                  </a:lnTo>
                  <a:lnTo>
                    <a:pt x="1209" y="561"/>
                  </a:lnTo>
                  <a:lnTo>
                    <a:pt x="1183" y="573"/>
                  </a:lnTo>
                  <a:lnTo>
                    <a:pt x="1157" y="584"/>
                  </a:lnTo>
                  <a:lnTo>
                    <a:pt x="1130" y="594"/>
                  </a:lnTo>
                  <a:lnTo>
                    <a:pt x="1103" y="603"/>
                  </a:lnTo>
                  <a:lnTo>
                    <a:pt x="1074" y="609"/>
                  </a:lnTo>
                  <a:lnTo>
                    <a:pt x="1060" y="611"/>
                  </a:lnTo>
                  <a:lnTo>
                    <a:pt x="1045" y="613"/>
                  </a:lnTo>
                  <a:lnTo>
                    <a:pt x="1031" y="613"/>
                  </a:lnTo>
                  <a:lnTo>
                    <a:pt x="1017" y="614"/>
                  </a:lnTo>
                  <a:lnTo>
                    <a:pt x="993" y="613"/>
                  </a:lnTo>
                  <a:lnTo>
                    <a:pt x="970" y="610"/>
                  </a:lnTo>
                  <a:lnTo>
                    <a:pt x="948" y="606"/>
                  </a:lnTo>
                  <a:lnTo>
                    <a:pt x="925" y="601"/>
                  </a:lnTo>
                  <a:lnTo>
                    <a:pt x="904" y="593"/>
                  </a:lnTo>
                  <a:lnTo>
                    <a:pt x="882" y="585"/>
                  </a:lnTo>
                  <a:lnTo>
                    <a:pt x="862" y="576"/>
                  </a:lnTo>
                  <a:lnTo>
                    <a:pt x="842" y="566"/>
                  </a:lnTo>
                  <a:lnTo>
                    <a:pt x="823" y="555"/>
                  </a:lnTo>
                  <a:lnTo>
                    <a:pt x="806" y="542"/>
                  </a:lnTo>
                  <a:lnTo>
                    <a:pt x="788" y="530"/>
                  </a:lnTo>
                  <a:lnTo>
                    <a:pt x="773" y="517"/>
                  </a:lnTo>
                  <a:lnTo>
                    <a:pt x="759" y="503"/>
                  </a:lnTo>
                  <a:lnTo>
                    <a:pt x="746" y="489"/>
                  </a:lnTo>
                  <a:lnTo>
                    <a:pt x="733" y="475"/>
                  </a:lnTo>
                  <a:lnTo>
                    <a:pt x="723" y="461"/>
                  </a:lnTo>
                  <a:lnTo>
                    <a:pt x="720" y="457"/>
                  </a:lnTo>
                  <a:lnTo>
                    <a:pt x="716" y="459"/>
                  </a:lnTo>
                  <a:lnTo>
                    <a:pt x="673" y="477"/>
                  </a:lnTo>
                  <a:lnTo>
                    <a:pt x="632" y="496"/>
                  </a:lnTo>
                  <a:lnTo>
                    <a:pt x="593" y="516"/>
                  </a:lnTo>
                  <a:lnTo>
                    <a:pt x="555" y="535"/>
                  </a:lnTo>
                  <a:lnTo>
                    <a:pt x="517" y="556"/>
                  </a:lnTo>
                  <a:lnTo>
                    <a:pt x="481" y="575"/>
                  </a:lnTo>
                  <a:lnTo>
                    <a:pt x="448" y="594"/>
                  </a:lnTo>
                  <a:lnTo>
                    <a:pt x="414" y="615"/>
                  </a:lnTo>
                  <a:lnTo>
                    <a:pt x="412" y="616"/>
                  </a:lnTo>
                  <a:lnTo>
                    <a:pt x="412" y="619"/>
                  </a:lnTo>
                  <a:lnTo>
                    <a:pt x="408" y="683"/>
                  </a:lnTo>
                  <a:lnTo>
                    <a:pt x="404" y="752"/>
                  </a:lnTo>
                  <a:lnTo>
                    <a:pt x="401" y="787"/>
                  </a:lnTo>
                  <a:lnTo>
                    <a:pt x="397" y="824"/>
                  </a:lnTo>
                  <a:lnTo>
                    <a:pt x="392" y="862"/>
                  </a:lnTo>
                  <a:lnTo>
                    <a:pt x="387" y="900"/>
                  </a:lnTo>
                  <a:lnTo>
                    <a:pt x="381" y="937"/>
                  </a:lnTo>
                  <a:lnTo>
                    <a:pt x="374" y="975"/>
                  </a:lnTo>
                  <a:lnTo>
                    <a:pt x="367" y="1013"/>
                  </a:lnTo>
                  <a:lnTo>
                    <a:pt x="359" y="1051"/>
                  </a:lnTo>
                  <a:lnTo>
                    <a:pt x="350" y="1088"/>
                  </a:lnTo>
                  <a:lnTo>
                    <a:pt x="340" y="1125"/>
                  </a:lnTo>
                  <a:lnTo>
                    <a:pt x="328" y="1161"/>
                  </a:lnTo>
                  <a:lnTo>
                    <a:pt x="316" y="1196"/>
                  </a:lnTo>
                  <a:lnTo>
                    <a:pt x="304" y="1227"/>
                  </a:lnTo>
                  <a:lnTo>
                    <a:pt x="291" y="1257"/>
                  </a:lnTo>
                  <a:lnTo>
                    <a:pt x="276" y="1285"/>
                  </a:lnTo>
                  <a:lnTo>
                    <a:pt x="262" y="1311"/>
                  </a:lnTo>
                  <a:lnTo>
                    <a:pt x="247" y="1334"/>
                  </a:lnTo>
                  <a:lnTo>
                    <a:pt x="231" y="1357"/>
                  </a:lnTo>
                  <a:lnTo>
                    <a:pt x="215" y="1376"/>
                  </a:lnTo>
                  <a:lnTo>
                    <a:pt x="199" y="1394"/>
                  </a:lnTo>
                  <a:lnTo>
                    <a:pt x="180" y="1409"/>
                  </a:lnTo>
                  <a:lnTo>
                    <a:pt x="163" y="1423"/>
                  </a:lnTo>
                  <a:lnTo>
                    <a:pt x="153" y="1429"/>
                  </a:lnTo>
                  <a:lnTo>
                    <a:pt x="144" y="1434"/>
                  </a:lnTo>
                  <a:lnTo>
                    <a:pt x="135" y="1439"/>
                  </a:lnTo>
                  <a:lnTo>
                    <a:pt x="124" y="1444"/>
                  </a:lnTo>
                  <a:lnTo>
                    <a:pt x="114" y="1448"/>
                  </a:lnTo>
                  <a:lnTo>
                    <a:pt x="105" y="1451"/>
                  </a:lnTo>
                  <a:lnTo>
                    <a:pt x="95" y="1454"/>
                  </a:lnTo>
                  <a:lnTo>
                    <a:pt x="85" y="1456"/>
                  </a:lnTo>
                  <a:lnTo>
                    <a:pt x="73" y="1458"/>
                  </a:lnTo>
                  <a:lnTo>
                    <a:pt x="63" y="1459"/>
                  </a:lnTo>
                  <a:lnTo>
                    <a:pt x="52" y="1460"/>
                  </a:lnTo>
                  <a:lnTo>
                    <a:pt x="42" y="1460"/>
                  </a:lnTo>
                  <a:lnTo>
                    <a:pt x="0" y="1423"/>
                  </a:lnTo>
                  <a:lnTo>
                    <a:pt x="22" y="1384"/>
                  </a:lnTo>
                  <a:lnTo>
                    <a:pt x="34" y="1383"/>
                  </a:lnTo>
                  <a:lnTo>
                    <a:pt x="44" y="1381"/>
                  </a:lnTo>
                  <a:lnTo>
                    <a:pt x="55" y="1377"/>
                  </a:lnTo>
                  <a:lnTo>
                    <a:pt x="65" y="1372"/>
                  </a:lnTo>
                  <a:lnTo>
                    <a:pt x="75" y="1366"/>
                  </a:lnTo>
                  <a:lnTo>
                    <a:pt x="86" y="1358"/>
                  </a:lnTo>
                  <a:lnTo>
                    <a:pt x="95" y="1349"/>
                  </a:lnTo>
                  <a:lnTo>
                    <a:pt x="104" y="1337"/>
                  </a:lnTo>
                  <a:lnTo>
                    <a:pt x="113" y="1326"/>
                  </a:lnTo>
                  <a:lnTo>
                    <a:pt x="122" y="1313"/>
                  </a:lnTo>
                  <a:lnTo>
                    <a:pt x="132" y="1298"/>
                  </a:lnTo>
                  <a:lnTo>
                    <a:pt x="140" y="1282"/>
                  </a:lnTo>
                  <a:lnTo>
                    <a:pt x="148" y="1265"/>
                  </a:lnTo>
                  <a:lnTo>
                    <a:pt x="156" y="1248"/>
                  </a:lnTo>
                  <a:lnTo>
                    <a:pt x="163" y="1228"/>
                  </a:lnTo>
                  <a:lnTo>
                    <a:pt x="171" y="1208"/>
                  </a:lnTo>
                  <a:lnTo>
                    <a:pt x="177" y="1186"/>
                  </a:lnTo>
                  <a:lnTo>
                    <a:pt x="185" y="1164"/>
                  </a:lnTo>
                  <a:lnTo>
                    <a:pt x="191" y="1140"/>
                  </a:lnTo>
                  <a:lnTo>
                    <a:pt x="197" y="1115"/>
                  </a:lnTo>
                  <a:lnTo>
                    <a:pt x="203" y="1089"/>
                  </a:lnTo>
                  <a:lnTo>
                    <a:pt x="208" y="1063"/>
                  </a:lnTo>
                  <a:lnTo>
                    <a:pt x="213" y="1035"/>
                  </a:lnTo>
                  <a:lnTo>
                    <a:pt x="217" y="1008"/>
                  </a:lnTo>
                  <a:lnTo>
                    <a:pt x="225" y="949"/>
                  </a:lnTo>
                  <a:lnTo>
                    <a:pt x="231" y="885"/>
                  </a:lnTo>
                  <a:lnTo>
                    <a:pt x="237" y="820"/>
                  </a:lnTo>
                  <a:lnTo>
                    <a:pt x="239" y="752"/>
                  </a:lnTo>
                  <a:lnTo>
                    <a:pt x="240" y="738"/>
                  </a:lnTo>
                  <a:lnTo>
                    <a:pt x="240" y="620"/>
                  </a:lnTo>
                  <a:lnTo>
                    <a:pt x="240" y="617"/>
                  </a:lnTo>
                  <a:lnTo>
                    <a:pt x="239" y="585"/>
                  </a:lnTo>
                  <a:lnTo>
                    <a:pt x="238" y="553"/>
                  </a:lnTo>
                  <a:lnTo>
                    <a:pt x="236" y="519"/>
                  </a:lnTo>
                  <a:lnTo>
                    <a:pt x="235" y="485"/>
                  </a:lnTo>
                  <a:lnTo>
                    <a:pt x="234" y="470"/>
                  </a:lnTo>
                  <a:lnTo>
                    <a:pt x="224" y="481"/>
                  </a:lnTo>
                  <a:lnTo>
                    <a:pt x="210" y="496"/>
                  </a:lnTo>
                  <a:lnTo>
                    <a:pt x="195" y="511"/>
                  </a:lnTo>
                  <a:lnTo>
                    <a:pt x="176" y="525"/>
                  </a:lnTo>
                  <a:lnTo>
                    <a:pt x="157" y="538"/>
                  </a:lnTo>
                  <a:lnTo>
                    <a:pt x="147" y="544"/>
                  </a:lnTo>
                  <a:lnTo>
                    <a:pt x="136" y="549"/>
                  </a:lnTo>
                  <a:lnTo>
                    <a:pt x="125" y="555"/>
                  </a:lnTo>
                  <a:lnTo>
                    <a:pt x="114" y="559"/>
                  </a:lnTo>
                  <a:lnTo>
                    <a:pt x="103" y="562"/>
                  </a:lnTo>
                  <a:lnTo>
                    <a:pt x="92" y="565"/>
                  </a:lnTo>
                  <a:lnTo>
                    <a:pt x="80" y="567"/>
                  </a:lnTo>
                  <a:lnTo>
                    <a:pt x="68" y="568"/>
                  </a:lnTo>
                  <a:lnTo>
                    <a:pt x="27" y="514"/>
                  </a:lnTo>
                  <a:lnTo>
                    <a:pt x="86" y="449"/>
                  </a:lnTo>
                  <a:lnTo>
                    <a:pt x="99" y="448"/>
                  </a:lnTo>
                  <a:lnTo>
                    <a:pt x="113" y="445"/>
                  </a:lnTo>
                  <a:lnTo>
                    <a:pt x="128" y="440"/>
                  </a:lnTo>
                  <a:lnTo>
                    <a:pt x="143" y="433"/>
                  </a:lnTo>
                  <a:lnTo>
                    <a:pt x="158" y="425"/>
                  </a:lnTo>
                  <a:lnTo>
                    <a:pt x="172" y="415"/>
                  </a:lnTo>
                  <a:lnTo>
                    <a:pt x="188" y="402"/>
                  </a:lnTo>
                  <a:lnTo>
                    <a:pt x="202" y="390"/>
                  </a:lnTo>
                  <a:lnTo>
                    <a:pt x="216" y="377"/>
                  </a:lnTo>
                  <a:lnTo>
                    <a:pt x="229" y="363"/>
                  </a:lnTo>
                  <a:lnTo>
                    <a:pt x="242" y="347"/>
                  </a:lnTo>
                  <a:lnTo>
                    <a:pt x="254" y="332"/>
                  </a:lnTo>
                  <a:lnTo>
                    <a:pt x="265" y="316"/>
                  </a:lnTo>
                  <a:lnTo>
                    <a:pt x="274" y="300"/>
                  </a:lnTo>
                  <a:lnTo>
                    <a:pt x="284" y="285"/>
                  </a:lnTo>
                  <a:lnTo>
                    <a:pt x="291" y="269"/>
                  </a:lnTo>
                  <a:lnTo>
                    <a:pt x="294" y="260"/>
                  </a:lnTo>
                  <a:lnTo>
                    <a:pt x="296" y="249"/>
                  </a:lnTo>
                  <a:lnTo>
                    <a:pt x="297" y="240"/>
                  </a:lnTo>
                  <a:lnTo>
                    <a:pt x="297" y="230"/>
                  </a:lnTo>
                  <a:lnTo>
                    <a:pt x="296" y="221"/>
                  </a:lnTo>
                  <a:lnTo>
                    <a:pt x="293" y="212"/>
                  </a:lnTo>
                  <a:lnTo>
                    <a:pt x="290" y="202"/>
                  </a:lnTo>
                  <a:lnTo>
                    <a:pt x="285" y="194"/>
                  </a:lnTo>
                  <a:lnTo>
                    <a:pt x="281" y="189"/>
                  </a:lnTo>
                  <a:lnTo>
                    <a:pt x="277" y="185"/>
                  </a:lnTo>
                  <a:lnTo>
                    <a:pt x="272" y="181"/>
                  </a:lnTo>
                  <a:lnTo>
                    <a:pt x="267" y="178"/>
                  </a:lnTo>
                  <a:lnTo>
                    <a:pt x="263" y="175"/>
                  </a:lnTo>
                  <a:lnTo>
                    <a:pt x="257" y="174"/>
                  </a:lnTo>
                  <a:lnTo>
                    <a:pt x="252" y="172"/>
                  </a:lnTo>
                  <a:lnTo>
                    <a:pt x="247" y="172"/>
                  </a:lnTo>
                  <a:lnTo>
                    <a:pt x="193" y="124"/>
                  </a:lnTo>
                  <a:lnTo>
                    <a:pt x="237" y="72"/>
                  </a:lnTo>
                  <a:lnTo>
                    <a:pt x="250" y="73"/>
                  </a:lnTo>
                  <a:lnTo>
                    <a:pt x="261" y="74"/>
                  </a:lnTo>
                  <a:lnTo>
                    <a:pt x="272" y="77"/>
                  </a:lnTo>
                  <a:lnTo>
                    <a:pt x="282" y="80"/>
                  </a:lnTo>
                  <a:lnTo>
                    <a:pt x="292" y="84"/>
                  </a:lnTo>
                  <a:lnTo>
                    <a:pt x="301" y="89"/>
                  </a:lnTo>
                  <a:lnTo>
                    <a:pt x="308" y="94"/>
                  </a:lnTo>
                  <a:lnTo>
                    <a:pt x="315" y="99"/>
                  </a:lnTo>
                  <a:lnTo>
                    <a:pt x="326" y="109"/>
                  </a:lnTo>
                  <a:lnTo>
                    <a:pt x="335" y="118"/>
                  </a:lnTo>
                  <a:lnTo>
                    <a:pt x="340" y="124"/>
                  </a:lnTo>
                  <a:lnTo>
                    <a:pt x="342" y="127"/>
                  </a:lnTo>
                  <a:lnTo>
                    <a:pt x="345" y="132"/>
                  </a:lnTo>
                  <a:lnTo>
                    <a:pt x="350" y="128"/>
                  </a:lnTo>
                  <a:lnTo>
                    <a:pt x="361" y="120"/>
                  </a:lnTo>
                  <a:lnTo>
                    <a:pt x="372" y="114"/>
                  </a:lnTo>
                  <a:lnTo>
                    <a:pt x="386" y="110"/>
                  </a:lnTo>
                  <a:lnTo>
                    <a:pt x="398" y="108"/>
                  </a:lnTo>
                  <a:lnTo>
                    <a:pt x="412" y="106"/>
                  </a:lnTo>
                  <a:lnTo>
                    <a:pt x="425" y="109"/>
                  </a:lnTo>
                  <a:lnTo>
                    <a:pt x="440" y="112"/>
                  </a:lnTo>
                  <a:lnTo>
                    <a:pt x="454" y="118"/>
                  </a:lnTo>
                  <a:lnTo>
                    <a:pt x="464" y="123"/>
                  </a:lnTo>
                  <a:lnTo>
                    <a:pt x="473" y="127"/>
                  </a:lnTo>
                  <a:lnTo>
                    <a:pt x="481" y="132"/>
                  </a:lnTo>
                  <a:lnTo>
                    <a:pt x="489" y="137"/>
                  </a:lnTo>
                  <a:lnTo>
                    <a:pt x="494" y="141"/>
                  </a:lnTo>
                  <a:lnTo>
                    <a:pt x="498" y="146"/>
                  </a:lnTo>
                  <a:lnTo>
                    <a:pt x="502" y="151"/>
                  </a:lnTo>
                  <a:lnTo>
                    <a:pt x="504" y="157"/>
                  </a:lnTo>
                  <a:lnTo>
                    <a:pt x="505" y="162"/>
                  </a:lnTo>
                  <a:lnTo>
                    <a:pt x="506" y="168"/>
                  </a:lnTo>
                  <a:lnTo>
                    <a:pt x="506" y="174"/>
                  </a:lnTo>
                  <a:lnTo>
                    <a:pt x="505" y="181"/>
                  </a:lnTo>
                  <a:lnTo>
                    <a:pt x="504" y="188"/>
                  </a:lnTo>
                  <a:lnTo>
                    <a:pt x="501" y="196"/>
                  </a:lnTo>
                  <a:lnTo>
                    <a:pt x="498" y="206"/>
                  </a:lnTo>
                  <a:lnTo>
                    <a:pt x="494" y="215"/>
                  </a:lnTo>
                  <a:lnTo>
                    <a:pt x="485" y="233"/>
                  </a:lnTo>
                  <a:lnTo>
                    <a:pt x="476" y="258"/>
                  </a:lnTo>
                  <a:lnTo>
                    <a:pt x="466" y="287"/>
                  </a:lnTo>
                  <a:lnTo>
                    <a:pt x="456" y="322"/>
                  </a:lnTo>
                  <a:lnTo>
                    <a:pt x="445" y="362"/>
                  </a:lnTo>
                  <a:lnTo>
                    <a:pt x="435" y="406"/>
                  </a:lnTo>
                  <a:lnTo>
                    <a:pt x="430" y="429"/>
                  </a:lnTo>
                  <a:lnTo>
                    <a:pt x="426" y="454"/>
                  </a:lnTo>
                  <a:lnTo>
                    <a:pt x="422" y="478"/>
                  </a:lnTo>
                  <a:lnTo>
                    <a:pt x="419" y="504"/>
                  </a:lnTo>
                  <a:lnTo>
                    <a:pt x="418" y="515"/>
                  </a:lnTo>
                  <a:lnTo>
                    <a:pt x="427" y="510"/>
                  </a:lnTo>
                  <a:lnTo>
                    <a:pt x="464" y="490"/>
                  </a:lnTo>
                  <a:lnTo>
                    <a:pt x="501" y="472"/>
                  </a:lnTo>
                  <a:lnTo>
                    <a:pt x="536" y="455"/>
                  </a:lnTo>
                  <a:lnTo>
                    <a:pt x="571" y="438"/>
                  </a:lnTo>
                  <a:lnTo>
                    <a:pt x="604" y="423"/>
                  </a:lnTo>
                  <a:lnTo>
                    <a:pt x="635" y="410"/>
                  </a:lnTo>
                  <a:lnTo>
                    <a:pt x="664" y="396"/>
                  </a:lnTo>
                  <a:lnTo>
                    <a:pt x="690" y="385"/>
                  </a:lnTo>
                  <a:lnTo>
                    <a:pt x="694" y="383"/>
                  </a:lnTo>
                  <a:lnTo>
                    <a:pt x="694" y="380"/>
                  </a:lnTo>
                  <a:lnTo>
                    <a:pt x="695" y="358"/>
                  </a:lnTo>
                  <a:lnTo>
                    <a:pt x="697" y="335"/>
                  </a:lnTo>
                  <a:lnTo>
                    <a:pt x="701" y="315"/>
                  </a:lnTo>
                  <a:lnTo>
                    <a:pt x="706" y="294"/>
                  </a:lnTo>
                  <a:lnTo>
                    <a:pt x="712" y="274"/>
                  </a:lnTo>
                  <a:lnTo>
                    <a:pt x="720" y="256"/>
                  </a:lnTo>
                  <a:lnTo>
                    <a:pt x="728" y="236"/>
                  </a:lnTo>
                  <a:lnTo>
                    <a:pt x="737" y="219"/>
                  </a:lnTo>
                  <a:lnTo>
                    <a:pt x="749" y="201"/>
                  </a:lnTo>
                  <a:lnTo>
                    <a:pt x="760" y="185"/>
                  </a:lnTo>
                  <a:lnTo>
                    <a:pt x="772" y="169"/>
                  </a:lnTo>
                  <a:lnTo>
                    <a:pt x="784" y="153"/>
                  </a:lnTo>
                  <a:lnTo>
                    <a:pt x="798" y="139"/>
                  </a:lnTo>
                  <a:lnTo>
                    <a:pt x="812" y="126"/>
                  </a:lnTo>
                  <a:lnTo>
                    <a:pt x="826" y="113"/>
                  </a:lnTo>
                  <a:lnTo>
                    <a:pt x="840" y="99"/>
                  </a:lnTo>
                  <a:lnTo>
                    <a:pt x="855" y="88"/>
                  </a:lnTo>
                  <a:lnTo>
                    <a:pt x="870" y="77"/>
                  </a:lnTo>
                  <a:lnTo>
                    <a:pt x="884" y="67"/>
                  </a:lnTo>
                  <a:lnTo>
                    <a:pt x="900" y="58"/>
                  </a:lnTo>
                  <a:lnTo>
                    <a:pt x="928" y="40"/>
                  </a:lnTo>
                  <a:lnTo>
                    <a:pt x="957" y="26"/>
                  </a:lnTo>
                  <a:lnTo>
                    <a:pt x="982" y="15"/>
                  </a:lnTo>
                  <a:lnTo>
                    <a:pt x="1006" y="7"/>
                  </a:lnTo>
                  <a:lnTo>
                    <a:pt x="1017" y="4"/>
                  </a:lnTo>
                  <a:lnTo>
                    <a:pt x="1026" y="2"/>
                  </a:lnTo>
                  <a:lnTo>
                    <a:pt x="1035" y="1"/>
                  </a:lnTo>
                  <a:lnTo>
                    <a:pt x="1042" y="0"/>
                  </a:lnTo>
                  <a:lnTo>
                    <a:pt x="1091" y="53"/>
                  </a:lnTo>
                  <a:lnTo>
                    <a:pt x="1042" y="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5" name="Freeform 50"/>
            <p:cNvSpPr>
              <a:spLocks/>
            </p:cNvSpPr>
            <p:nvPr userDrawn="1"/>
          </p:nvSpPr>
          <p:spPr bwMode="auto">
            <a:xfrm>
              <a:off x="7147" y="571"/>
              <a:ext cx="17" cy="15"/>
            </a:xfrm>
            <a:custGeom>
              <a:avLst/>
              <a:gdLst>
                <a:gd name="T0" fmla="*/ 44 w 202"/>
                <a:gd name="T1" fmla="*/ 0 h 178"/>
                <a:gd name="T2" fmla="*/ 32 w 202"/>
                <a:gd name="T3" fmla="*/ 1 h 178"/>
                <a:gd name="T4" fmla="*/ 21 w 202"/>
                <a:gd name="T5" fmla="*/ 3 h 178"/>
                <a:gd name="T6" fmla="*/ 17 w 202"/>
                <a:gd name="T7" fmla="*/ 5 h 178"/>
                <a:gd name="T8" fmla="*/ 13 w 202"/>
                <a:gd name="T9" fmla="*/ 7 h 178"/>
                <a:gd name="T10" fmla="*/ 10 w 202"/>
                <a:gd name="T11" fmla="*/ 9 h 178"/>
                <a:gd name="T12" fmla="*/ 8 w 202"/>
                <a:gd name="T13" fmla="*/ 12 h 178"/>
                <a:gd name="T14" fmla="*/ 4 w 202"/>
                <a:gd name="T15" fmla="*/ 19 h 178"/>
                <a:gd name="T16" fmla="*/ 1 w 202"/>
                <a:gd name="T17" fmla="*/ 25 h 178"/>
                <a:gd name="T18" fmla="*/ 0 w 202"/>
                <a:gd name="T19" fmla="*/ 32 h 178"/>
                <a:gd name="T20" fmla="*/ 1 w 202"/>
                <a:gd name="T21" fmla="*/ 38 h 178"/>
                <a:gd name="T22" fmla="*/ 2 w 202"/>
                <a:gd name="T23" fmla="*/ 45 h 178"/>
                <a:gd name="T24" fmla="*/ 5 w 202"/>
                <a:gd name="T25" fmla="*/ 51 h 178"/>
                <a:gd name="T26" fmla="*/ 7 w 202"/>
                <a:gd name="T27" fmla="*/ 57 h 178"/>
                <a:gd name="T28" fmla="*/ 10 w 202"/>
                <a:gd name="T29" fmla="*/ 63 h 178"/>
                <a:gd name="T30" fmla="*/ 15 w 202"/>
                <a:gd name="T31" fmla="*/ 74 h 178"/>
                <a:gd name="T32" fmla="*/ 22 w 202"/>
                <a:gd name="T33" fmla="*/ 84 h 178"/>
                <a:gd name="T34" fmla="*/ 30 w 202"/>
                <a:gd name="T35" fmla="*/ 95 h 178"/>
                <a:gd name="T36" fmla="*/ 38 w 202"/>
                <a:gd name="T37" fmla="*/ 104 h 178"/>
                <a:gd name="T38" fmla="*/ 48 w 202"/>
                <a:gd name="T39" fmla="*/ 114 h 178"/>
                <a:gd name="T40" fmla="*/ 59 w 202"/>
                <a:gd name="T41" fmla="*/ 124 h 178"/>
                <a:gd name="T42" fmla="*/ 69 w 202"/>
                <a:gd name="T43" fmla="*/ 133 h 178"/>
                <a:gd name="T44" fmla="*/ 80 w 202"/>
                <a:gd name="T45" fmla="*/ 141 h 178"/>
                <a:gd name="T46" fmla="*/ 91 w 202"/>
                <a:gd name="T47" fmla="*/ 149 h 178"/>
                <a:gd name="T48" fmla="*/ 102 w 202"/>
                <a:gd name="T49" fmla="*/ 156 h 178"/>
                <a:gd name="T50" fmla="*/ 114 w 202"/>
                <a:gd name="T51" fmla="*/ 162 h 178"/>
                <a:gd name="T52" fmla="*/ 125 w 202"/>
                <a:gd name="T53" fmla="*/ 168 h 178"/>
                <a:gd name="T54" fmla="*/ 136 w 202"/>
                <a:gd name="T55" fmla="*/ 172 h 178"/>
                <a:gd name="T56" fmla="*/ 146 w 202"/>
                <a:gd name="T57" fmla="*/ 175 h 178"/>
                <a:gd name="T58" fmla="*/ 157 w 202"/>
                <a:gd name="T59" fmla="*/ 177 h 178"/>
                <a:gd name="T60" fmla="*/ 166 w 202"/>
                <a:gd name="T61" fmla="*/ 178 h 178"/>
                <a:gd name="T62" fmla="*/ 171 w 202"/>
                <a:gd name="T63" fmla="*/ 178 h 178"/>
                <a:gd name="T64" fmla="*/ 176 w 202"/>
                <a:gd name="T65" fmla="*/ 177 h 178"/>
                <a:gd name="T66" fmla="*/ 181 w 202"/>
                <a:gd name="T67" fmla="*/ 176 h 178"/>
                <a:gd name="T68" fmla="*/ 185 w 202"/>
                <a:gd name="T69" fmla="*/ 174 h 178"/>
                <a:gd name="T70" fmla="*/ 188 w 202"/>
                <a:gd name="T71" fmla="*/ 172 h 178"/>
                <a:gd name="T72" fmla="*/ 192 w 202"/>
                <a:gd name="T73" fmla="*/ 170 h 178"/>
                <a:gd name="T74" fmla="*/ 195 w 202"/>
                <a:gd name="T75" fmla="*/ 167 h 178"/>
                <a:gd name="T76" fmla="*/ 197 w 202"/>
                <a:gd name="T77" fmla="*/ 163 h 178"/>
                <a:gd name="T78" fmla="*/ 200 w 202"/>
                <a:gd name="T79" fmla="*/ 158 h 178"/>
                <a:gd name="T80" fmla="*/ 201 w 202"/>
                <a:gd name="T81" fmla="*/ 153 h 178"/>
                <a:gd name="T82" fmla="*/ 202 w 202"/>
                <a:gd name="T83" fmla="*/ 147 h 178"/>
                <a:gd name="T84" fmla="*/ 202 w 202"/>
                <a:gd name="T85" fmla="*/ 141 h 178"/>
                <a:gd name="T86" fmla="*/ 202 w 202"/>
                <a:gd name="T87" fmla="*/ 134 h 178"/>
                <a:gd name="T88" fmla="*/ 201 w 202"/>
                <a:gd name="T89" fmla="*/ 126 h 178"/>
                <a:gd name="T90" fmla="*/ 199 w 202"/>
                <a:gd name="T91" fmla="*/ 118 h 178"/>
                <a:gd name="T92" fmla="*/ 196 w 202"/>
                <a:gd name="T93" fmla="*/ 109 h 178"/>
                <a:gd name="T94" fmla="*/ 193 w 202"/>
                <a:gd name="T95" fmla="*/ 100 h 178"/>
                <a:gd name="T96" fmla="*/ 189 w 202"/>
                <a:gd name="T97" fmla="*/ 91 h 178"/>
                <a:gd name="T98" fmla="*/ 185 w 202"/>
                <a:gd name="T99" fmla="*/ 83 h 178"/>
                <a:gd name="T100" fmla="*/ 179 w 202"/>
                <a:gd name="T101" fmla="*/ 75 h 178"/>
                <a:gd name="T102" fmla="*/ 173 w 202"/>
                <a:gd name="T103" fmla="*/ 65 h 178"/>
                <a:gd name="T104" fmla="*/ 167 w 202"/>
                <a:gd name="T105" fmla="*/ 57 h 178"/>
                <a:gd name="T106" fmla="*/ 160 w 202"/>
                <a:gd name="T107" fmla="*/ 50 h 178"/>
                <a:gd name="T108" fmla="*/ 151 w 202"/>
                <a:gd name="T109" fmla="*/ 43 h 178"/>
                <a:gd name="T110" fmla="*/ 138 w 202"/>
                <a:gd name="T111" fmla="*/ 34 h 178"/>
                <a:gd name="T112" fmla="*/ 125 w 202"/>
                <a:gd name="T113" fmla="*/ 25 h 178"/>
                <a:gd name="T114" fmla="*/ 111 w 202"/>
                <a:gd name="T115" fmla="*/ 18 h 178"/>
                <a:gd name="T116" fmla="*/ 97 w 202"/>
                <a:gd name="T117" fmla="*/ 11 h 178"/>
                <a:gd name="T118" fmla="*/ 83 w 202"/>
                <a:gd name="T119" fmla="*/ 6 h 178"/>
                <a:gd name="T120" fmla="*/ 70 w 202"/>
                <a:gd name="T121" fmla="*/ 3 h 178"/>
                <a:gd name="T122" fmla="*/ 57 w 202"/>
                <a:gd name="T123" fmla="*/ 1 h 178"/>
                <a:gd name="T124" fmla="*/ 44 w 202"/>
                <a:gd name="T12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2" h="178">
                  <a:moveTo>
                    <a:pt x="44" y="0"/>
                  </a:moveTo>
                  <a:lnTo>
                    <a:pt x="32" y="1"/>
                  </a:lnTo>
                  <a:lnTo>
                    <a:pt x="21" y="3"/>
                  </a:lnTo>
                  <a:lnTo>
                    <a:pt x="17" y="5"/>
                  </a:lnTo>
                  <a:lnTo>
                    <a:pt x="13" y="7"/>
                  </a:lnTo>
                  <a:lnTo>
                    <a:pt x="10" y="9"/>
                  </a:lnTo>
                  <a:lnTo>
                    <a:pt x="8" y="12"/>
                  </a:lnTo>
                  <a:lnTo>
                    <a:pt x="4" y="19"/>
                  </a:lnTo>
                  <a:lnTo>
                    <a:pt x="1" y="25"/>
                  </a:lnTo>
                  <a:lnTo>
                    <a:pt x="0" y="32"/>
                  </a:lnTo>
                  <a:lnTo>
                    <a:pt x="1" y="38"/>
                  </a:lnTo>
                  <a:lnTo>
                    <a:pt x="2" y="45"/>
                  </a:lnTo>
                  <a:lnTo>
                    <a:pt x="5" y="51"/>
                  </a:lnTo>
                  <a:lnTo>
                    <a:pt x="7" y="57"/>
                  </a:lnTo>
                  <a:lnTo>
                    <a:pt x="10" y="63"/>
                  </a:lnTo>
                  <a:lnTo>
                    <a:pt x="15" y="74"/>
                  </a:lnTo>
                  <a:lnTo>
                    <a:pt x="22" y="84"/>
                  </a:lnTo>
                  <a:lnTo>
                    <a:pt x="30" y="95"/>
                  </a:lnTo>
                  <a:lnTo>
                    <a:pt x="38" y="104"/>
                  </a:lnTo>
                  <a:lnTo>
                    <a:pt x="48" y="114"/>
                  </a:lnTo>
                  <a:lnTo>
                    <a:pt x="59" y="124"/>
                  </a:lnTo>
                  <a:lnTo>
                    <a:pt x="69" y="133"/>
                  </a:lnTo>
                  <a:lnTo>
                    <a:pt x="80" y="141"/>
                  </a:lnTo>
                  <a:lnTo>
                    <a:pt x="91" y="149"/>
                  </a:lnTo>
                  <a:lnTo>
                    <a:pt x="102" y="156"/>
                  </a:lnTo>
                  <a:lnTo>
                    <a:pt x="114" y="162"/>
                  </a:lnTo>
                  <a:lnTo>
                    <a:pt x="125" y="168"/>
                  </a:lnTo>
                  <a:lnTo>
                    <a:pt x="136" y="172"/>
                  </a:lnTo>
                  <a:lnTo>
                    <a:pt x="146" y="175"/>
                  </a:lnTo>
                  <a:lnTo>
                    <a:pt x="157" y="177"/>
                  </a:lnTo>
                  <a:lnTo>
                    <a:pt x="166" y="178"/>
                  </a:lnTo>
                  <a:lnTo>
                    <a:pt x="171" y="178"/>
                  </a:lnTo>
                  <a:lnTo>
                    <a:pt x="176" y="177"/>
                  </a:lnTo>
                  <a:lnTo>
                    <a:pt x="181" y="176"/>
                  </a:lnTo>
                  <a:lnTo>
                    <a:pt x="185" y="174"/>
                  </a:lnTo>
                  <a:lnTo>
                    <a:pt x="188" y="172"/>
                  </a:lnTo>
                  <a:lnTo>
                    <a:pt x="192" y="170"/>
                  </a:lnTo>
                  <a:lnTo>
                    <a:pt x="195" y="167"/>
                  </a:lnTo>
                  <a:lnTo>
                    <a:pt x="197" y="163"/>
                  </a:lnTo>
                  <a:lnTo>
                    <a:pt x="200" y="158"/>
                  </a:lnTo>
                  <a:lnTo>
                    <a:pt x="201" y="153"/>
                  </a:lnTo>
                  <a:lnTo>
                    <a:pt x="202" y="147"/>
                  </a:lnTo>
                  <a:lnTo>
                    <a:pt x="202" y="141"/>
                  </a:lnTo>
                  <a:lnTo>
                    <a:pt x="202" y="134"/>
                  </a:lnTo>
                  <a:lnTo>
                    <a:pt x="201" y="126"/>
                  </a:lnTo>
                  <a:lnTo>
                    <a:pt x="199" y="118"/>
                  </a:lnTo>
                  <a:lnTo>
                    <a:pt x="196" y="109"/>
                  </a:lnTo>
                  <a:lnTo>
                    <a:pt x="193" y="100"/>
                  </a:lnTo>
                  <a:lnTo>
                    <a:pt x="189" y="91"/>
                  </a:lnTo>
                  <a:lnTo>
                    <a:pt x="185" y="83"/>
                  </a:lnTo>
                  <a:lnTo>
                    <a:pt x="179" y="75"/>
                  </a:lnTo>
                  <a:lnTo>
                    <a:pt x="173" y="65"/>
                  </a:lnTo>
                  <a:lnTo>
                    <a:pt x="167" y="57"/>
                  </a:lnTo>
                  <a:lnTo>
                    <a:pt x="160" y="50"/>
                  </a:lnTo>
                  <a:lnTo>
                    <a:pt x="151" y="43"/>
                  </a:lnTo>
                  <a:lnTo>
                    <a:pt x="138" y="34"/>
                  </a:lnTo>
                  <a:lnTo>
                    <a:pt x="125" y="25"/>
                  </a:lnTo>
                  <a:lnTo>
                    <a:pt x="111" y="18"/>
                  </a:lnTo>
                  <a:lnTo>
                    <a:pt x="97" y="11"/>
                  </a:lnTo>
                  <a:lnTo>
                    <a:pt x="83" y="6"/>
                  </a:lnTo>
                  <a:lnTo>
                    <a:pt x="70" y="3"/>
                  </a:lnTo>
                  <a:lnTo>
                    <a:pt x="57" y="1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6" name="Freeform 51"/>
            <p:cNvSpPr>
              <a:spLocks/>
            </p:cNvSpPr>
            <p:nvPr userDrawn="1"/>
          </p:nvSpPr>
          <p:spPr bwMode="auto">
            <a:xfrm>
              <a:off x="6747" y="571"/>
              <a:ext cx="17" cy="13"/>
            </a:xfrm>
            <a:custGeom>
              <a:avLst/>
              <a:gdLst>
                <a:gd name="T0" fmla="*/ 39 w 203"/>
                <a:gd name="T1" fmla="*/ 0 h 161"/>
                <a:gd name="T2" fmla="*/ 31 w 203"/>
                <a:gd name="T3" fmla="*/ 1 h 161"/>
                <a:gd name="T4" fmla="*/ 23 w 203"/>
                <a:gd name="T5" fmla="*/ 3 h 161"/>
                <a:gd name="T6" fmla="*/ 17 w 203"/>
                <a:gd name="T7" fmla="*/ 7 h 161"/>
                <a:gd name="T8" fmla="*/ 11 w 203"/>
                <a:gd name="T9" fmla="*/ 12 h 161"/>
                <a:gd name="T10" fmla="*/ 6 w 203"/>
                <a:gd name="T11" fmla="*/ 18 h 161"/>
                <a:gd name="T12" fmla="*/ 3 w 203"/>
                <a:gd name="T13" fmla="*/ 26 h 161"/>
                <a:gd name="T14" fmla="*/ 1 w 203"/>
                <a:gd name="T15" fmla="*/ 32 h 161"/>
                <a:gd name="T16" fmla="*/ 0 w 203"/>
                <a:gd name="T17" fmla="*/ 39 h 161"/>
                <a:gd name="T18" fmla="*/ 1 w 203"/>
                <a:gd name="T19" fmla="*/ 46 h 161"/>
                <a:gd name="T20" fmla="*/ 2 w 203"/>
                <a:gd name="T21" fmla="*/ 53 h 161"/>
                <a:gd name="T22" fmla="*/ 4 w 203"/>
                <a:gd name="T23" fmla="*/ 60 h 161"/>
                <a:gd name="T24" fmla="*/ 8 w 203"/>
                <a:gd name="T25" fmla="*/ 68 h 161"/>
                <a:gd name="T26" fmla="*/ 13 w 203"/>
                <a:gd name="T27" fmla="*/ 78 h 161"/>
                <a:gd name="T28" fmla="*/ 19 w 203"/>
                <a:gd name="T29" fmla="*/ 86 h 161"/>
                <a:gd name="T30" fmla="*/ 26 w 203"/>
                <a:gd name="T31" fmla="*/ 94 h 161"/>
                <a:gd name="T32" fmla="*/ 34 w 203"/>
                <a:gd name="T33" fmla="*/ 103 h 161"/>
                <a:gd name="T34" fmla="*/ 42 w 203"/>
                <a:gd name="T35" fmla="*/ 111 h 161"/>
                <a:gd name="T36" fmla="*/ 52 w 203"/>
                <a:gd name="T37" fmla="*/ 118 h 161"/>
                <a:gd name="T38" fmla="*/ 62 w 203"/>
                <a:gd name="T39" fmla="*/ 126 h 161"/>
                <a:gd name="T40" fmla="*/ 73 w 203"/>
                <a:gd name="T41" fmla="*/ 133 h 161"/>
                <a:gd name="T42" fmla="*/ 83 w 203"/>
                <a:gd name="T43" fmla="*/ 139 h 161"/>
                <a:gd name="T44" fmla="*/ 94 w 203"/>
                <a:gd name="T45" fmla="*/ 144 h 161"/>
                <a:gd name="T46" fmla="*/ 105 w 203"/>
                <a:gd name="T47" fmla="*/ 149 h 161"/>
                <a:gd name="T48" fmla="*/ 117 w 203"/>
                <a:gd name="T49" fmla="*/ 153 h 161"/>
                <a:gd name="T50" fmla="*/ 128 w 203"/>
                <a:gd name="T51" fmla="*/ 157 h 161"/>
                <a:gd name="T52" fmla="*/ 139 w 203"/>
                <a:gd name="T53" fmla="*/ 159 h 161"/>
                <a:gd name="T54" fmla="*/ 149 w 203"/>
                <a:gd name="T55" fmla="*/ 161 h 161"/>
                <a:gd name="T56" fmla="*/ 159 w 203"/>
                <a:gd name="T57" fmla="*/ 161 h 161"/>
                <a:gd name="T58" fmla="*/ 167 w 203"/>
                <a:gd name="T59" fmla="*/ 161 h 161"/>
                <a:gd name="T60" fmla="*/ 173 w 203"/>
                <a:gd name="T61" fmla="*/ 160 h 161"/>
                <a:gd name="T62" fmla="*/ 179 w 203"/>
                <a:gd name="T63" fmla="*/ 159 h 161"/>
                <a:gd name="T64" fmla="*/ 184 w 203"/>
                <a:gd name="T65" fmla="*/ 157 h 161"/>
                <a:gd name="T66" fmla="*/ 189 w 203"/>
                <a:gd name="T67" fmla="*/ 155 h 161"/>
                <a:gd name="T68" fmla="*/ 193 w 203"/>
                <a:gd name="T69" fmla="*/ 152 h 161"/>
                <a:gd name="T70" fmla="*/ 197 w 203"/>
                <a:gd name="T71" fmla="*/ 149 h 161"/>
                <a:gd name="T72" fmla="*/ 201 w 203"/>
                <a:gd name="T73" fmla="*/ 145 h 161"/>
                <a:gd name="T74" fmla="*/ 202 w 203"/>
                <a:gd name="T75" fmla="*/ 142 h 161"/>
                <a:gd name="T76" fmla="*/ 203 w 203"/>
                <a:gd name="T77" fmla="*/ 139 h 161"/>
                <a:gd name="T78" fmla="*/ 203 w 203"/>
                <a:gd name="T79" fmla="*/ 135 h 161"/>
                <a:gd name="T80" fmla="*/ 203 w 203"/>
                <a:gd name="T81" fmla="*/ 131 h 161"/>
                <a:gd name="T82" fmla="*/ 201 w 203"/>
                <a:gd name="T83" fmla="*/ 124 h 161"/>
                <a:gd name="T84" fmla="*/ 198 w 203"/>
                <a:gd name="T85" fmla="*/ 117 h 161"/>
                <a:gd name="T86" fmla="*/ 193 w 203"/>
                <a:gd name="T87" fmla="*/ 107 h 161"/>
                <a:gd name="T88" fmla="*/ 187 w 203"/>
                <a:gd name="T89" fmla="*/ 98 h 161"/>
                <a:gd name="T90" fmla="*/ 179 w 203"/>
                <a:gd name="T91" fmla="*/ 88 h 161"/>
                <a:gd name="T92" fmla="*/ 171 w 203"/>
                <a:gd name="T93" fmla="*/ 78 h 161"/>
                <a:gd name="T94" fmla="*/ 162 w 203"/>
                <a:gd name="T95" fmla="*/ 68 h 161"/>
                <a:gd name="T96" fmla="*/ 151 w 203"/>
                <a:gd name="T97" fmla="*/ 58 h 161"/>
                <a:gd name="T98" fmla="*/ 140 w 203"/>
                <a:gd name="T99" fmla="*/ 49 h 161"/>
                <a:gd name="T100" fmla="*/ 129 w 203"/>
                <a:gd name="T101" fmla="*/ 40 h 161"/>
                <a:gd name="T102" fmla="*/ 118 w 203"/>
                <a:gd name="T103" fmla="*/ 32 h 161"/>
                <a:gd name="T104" fmla="*/ 105 w 203"/>
                <a:gd name="T105" fmla="*/ 24 h 161"/>
                <a:gd name="T106" fmla="*/ 94 w 203"/>
                <a:gd name="T107" fmla="*/ 17 h 161"/>
                <a:gd name="T108" fmla="*/ 82 w 203"/>
                <a:gd name="T109" fmla="*/ 11 h 161"/>
                <a:gd name="T110" fmla="*/ 71 w 203"/>
                <a:gd name="T111" fmla="*/ 6 h 161"/>
                <a:gd name="T112" fmla="*/ 60 w 203"/>
                <a:gd name="T113" fmla="*/ 3 h 161"/>
                <a:gd name="T114" fmla="*/ 49 w 203"/>
                <a:gd name="T115" fmla="*/ 1 h 161"/>
                <a:gd name="T116" fmla="*/ 39 w 203"/>
                <a:gd name="T11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03" h="161">
                  <a:moveTo>
                    <a:pt x="39" y="0"/>
                  </a:moveTo>
                  <a:lnTo>
                    <a:pt x="31" y="1"/>
                  </a:lnTo>
                  <a:lnTo>
                    <a:pt x="23" y="3"/>
                  </a:lnTo>
                  <a:lnTo>
                    <a:pt x="17" y="7"/>
                  </a:lnTo>
                  <a:lnTo>
                    <a:pt x="11" y="12"/>
                  </a:lnTo>
                  <a:lnTo>
                    <a:pt x="6" y="18"/>
                  </a:lnTo>
                  <a:lnTo>
                    <a:pt x="3" y="26"/>
                  </a:lnTo>
                  <a:lnTo>
                    <a:pt x="1" y="32"/>
                  </a:lnTo>
                  <a:lnTo>
                    <a:pt x="0" y="39"/>
                  </a:lnTo>
                  <a:lnTo>
                    <a:pt x="1" y="46"/>
                  </a:lnTo>
                  <a:lnTo>
                    <a:pt x="2" y="53"/>
                  </a:lnTo>
                  <a:lnTo>
                    <a:pt x="4" y="60"/>
                  </a:lnTo>
                  <a:lnTo>
                    <a:pt x="8" y="68"/>
                  </a:lnTo>
                  <a:lnTo>
                    <a:pt x="13" y="78"/>
                  </a:lnTo>
                  <a:lnTo>
                    <a:pt x="19" y="86"/>
                  </a:lnTo>
                  <a:lnTo>
                    <a:pt x="26" y="94"/>
                  </a:lnTo>
                  <a:lnTo>
                    <a:pt x="34" y="103"/>
                  </a:lnTo>
                  <a:lnTo>
                    <a:pt x="42" y="111"/>
                  </a:lnTo>
                  <a:lnTo>
                    <a:pt x="52" y="118"/>
                  </a:lnTo>
                  <a:lnTo>
                    <a:pt x="62" y="126"/>
                  </a:lnTo>
                  <a:lnTo>
                    <a:pt x="73" y="133"/>
                  </a:lnTo>
                  <a:lnTo>
                    <a:pt x="83" y="139"/>
                  </a:lnTo>
                  <a:lnTo>
                    <a:pt x="94" y="144"/>
                  </a:lnTo>
                  <a:lnTo>
                    <a:pt x="105" y="149"/>
                  </a:lnTo>
                  <a:lnTo>
                    <a:pt x="117" y="153"/>
                  </a:lnTo>
                  <a:lnTo>
                    <a:pt x="128" y="157"/>
                  </a:lnTo>
                  <a:lnTo>
                    <a:pt x="139" y="159"/>
                  </a:lnTo>
                  <a:lnTo>
                    <a:pt x="149" y="161"/>
                  </a:lnTo>
                  <a:lnTo>
                    <a:pt x="159" y="161"/>
                  </a:lnTo>
                  <a:lnTo>
                    <a:pt x="167" y="161"/>
                  </a:lnTo>
                  <a:lnTo>
                    <a:pt x="173" y="160"/>
                  </a:lnTo>
                  <a:lnTo>
                    <a:pt x="179" y="159"/>
                  </a:lnTo>
                  <a:lnTo>
                    <a:pt x="184" y="157"/>
                  </a:lnTo>
                  <a:lnTo>
                    <a:pt x="189" y="155"/>
                  </a:lnTo>
                  <a:lnTo>
                    <a:pt x="193" y="152"/>
                  </a:lnTo>
                  <a:lnTo>
                    <a:pt x="197" y="149"/>
                  </a:lnTo>
                  <a:lnTo>
                    <a:pt x="201" y="145"/>
                  </a:lnTo>
                  <a:lnTo>
                    <a:pt x="202" y="142"/>
                  </a:lnTo>
                  <a:lnTo>
                    <a:pt x="203" y="139"/>
                  </a:lnTo>
                  <a:lnTo>
                    <a:pt x="203" y="135"/>
                  </a:lnTo>
                  <a:lnTo>
                    <a:pt x="203" y="131"/>
                  </a:lnTo>
                  <a:lnTo>
                    <a:pt x="201" y="124"/>
                  </a:lnTo>
                  <a:lnTo>
                    <a:pt x="198" y="117"/>
                  </a:lnTo>
                  <a:lnTo>
                    <a:pt x="193" y="107"/>
                  </a:lnTo>
                  <a:lnTo>
                    <a:pt x="187" y="98"/>
                  </a:lnTo>
                  <a:lnTo>
                    <a:pt x="179" y="88"/>
                  </a:lnTo>
                  <a:lnTo>
                    <a:pt x="171" y="78"/>
                  </a:lnTo>
                  <a:lnTo>
                    <a:pt x="162" y="68"/>
                  </a:lnTo>
                  <a:lnTo>
                    <a:pt x="151" y="58"/>
                  </a:lnTo>
                  <a:lnTo>
                    <a:pt x="140" y="49"/>
                  </a:lnTo>
                  <a:lnTo>
                    <a:pt x="129" y="40"/>
                  </a:lnTo>
                  <a:lnTo>
                    <a:pt x="118" y="32"/>
                  </a:lnTo>
                  <a:lnTo>
                    <a:pt x="105" y="24"/>
                  </a:lnTo>
                  <a:lnTo>
                    <a:pt x="94" y="17"/>
                  </a:lnTo>
                  <a:lnTo>
                    <a:pt x="82" y="11"/>
                  </a:lnTo>
                  <a:lnTo>
                    <a:pt x="71" y="6"/>
                  </a:lnTo>
                  <a:lnTo>
                    <a:pt x="60" y="3"/>
                  </a:lnTo>
                  <a:lnTo>
                    <a:pt x="49" y="1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7" name="Freeform 52"/>
            <p:cNvSpPr>
              <a:spLocks/>
            </p:cNvSpPr>
            <p:nvPr userDrawn="1"/>
          </p:nvSpPr>
          <p:spPr bwMode="auto">
            <a:xfrm>
              <a:off x="6162" y="347"/>
              <a:ext cx="109" cy="148"/>
            </a:xfrm>
            <a:custGeom>
              <a:avLst/>
              <a:gdLst>
                <a:gd name="T0" fmla="*/ 139 w 1310"/>
                <a:gd name="T1" fmla="*/ 1401 h 1770"/>
                <a:gd name="T2" fmla="*/ 306 w 1310"/>
                <a:gd name="T3" fmla="*/ 1438 h 1770"/>
                <a:gd name="T4" fmla="*/ 458 w 1310"/>
                <a:gd name="T5" fmla="*/ 1457 h 1770"/>
                <a:gd name="T6" fmla="*/ 615 w 1310"/>
                <a:gd name="T7" fmla="*/ 1458 h 1770"/>
                <a:gd name="T8" fmla="*/ 741 w 1310"/>
                <a:gd name="T9" fmla="*/ 1434 h 1770"/>
                <a:gd name="T10" fmla="*/ 790 w 1310"/>
                <a:gd name="T11" fmla="*/ 1409 h 1770"/>
                <a:gd name="T12" fmla="*/ 825 w 1310"/>
                <a:gd name="T13" fmla="*/ 1378 h 1770"/>
                <a:gd name="T14" fmla="*/ 844 w 1310"/>
                <a:gd name="T15" fmla="*/ 1337 h 1770"/>
                <a:gd name="T16" fmla="*/ 848 w 1310"/>
                <a:gd name="T17" fmla="*/ 1285 h 1770"/>
                <a:gd name="T18" fmla="*/ 824 w 1310"/>
                <a:gd name="T19" fmla="*/ 1220 h 1770"/>
                <a:gd name="T20" fmla="*/ 749 w 1310"/>
                <a:gd name="T21" fmla="*/ 1161 h 1770"/>
                <a:gd name="T22" fmla="*/ 571 w 1310"/>
                <a:gd name="T23" fmla="*/ 1078 h 1770"/>
                <a:gd name="T24" fmla="*/ 321 w 1310"/>
                <a:gd name="T25" fmla="*/ 964 h 1770"/>
                <a:gd name="T26" fmla="*/ 198 w 1310"/>
                <a:gd name="T27" fmla="*/ 893 h 1770"/>
                <a:gd name="T28" fmla="*/ 116 w 1310"/>
                <a:gd name="T29" fmla="*/ 826 h 1770"/>
                <a:gd name="T30" fmla="*/ 52 w 1310"/>
                <a:gd name="T31" fmla="*/ 736 h 1770"/>
                <a:gd name="T32" fmla="*/ 13 w 1310"/>
                <a:gd name="T33" fmla="*/ 633 h 1770"/>
                <a:gd name="T34" fmla="*/ 0 w 1310"/>
                <a:gd name="T35" fmla="*/ 516 h 1770"/>
                <a:gd name="T36" fmla="*/ 19 w 1310"/>
                <a:gd name="T37" fmla="*/ 370 h 1770"/>
                <a:gd name="T38" fmla="*/ 75 w 1310"/>
                <a:gd name="T39" fmla="*/ 247 h 1770"/>
                <a:gd name="T40" fmla="*/ 169 w 1310"/>
                <a:gd name="T41" fmla="*/ 148 h 1770"/>
                <a:gd name="T42" fmla="*/ 294 w 1310"/>
                <a:gd name="T43" fmla="*/ 73 h 1770"/>
                <a:gd name="T44" fmla="*/ 443 w 1310"/>
                <a:gd name="T45" fmla="*/ 24 h 1770"/>
                <a:gd name="T46" fmla="*/ 614 w 1310"/>
                <a:gd name="T47" fmla="*/ 2 h 1770"/>
                <a:gd name="T48" fmla="*/ 836 w 1310"/>
                <a:gd name="T49" fmla="*/ 8 h 1770"/>
                <a:gd name="T50" fmla="*/ 1177 w 1310"/>
                <a:gd name="T51" fmla="*/ 61 h 1770"/>
                <a:gd name="T52" fmla="*/ 1060 w 1310"/>
                <a:gd name="T53" fmla="*/ 344 h 1770"/>
                <a:gd name="T54" fmla="*/ 921 w 1310"/>
                <a:gd name="T55" fmla="*/ 309 h 1770"/>
                <a:gd name="T56" fmla="*/ 787 w 1310"/>
                <a:gd name="T57" fmla="*/ 292 h 1770"/>
                <a:gd name="T58" fmla="*/ 638 w 1310"/>
                <a:gd name="T59" fmla="*/ 296 h 1770"/>
                <a:gd name="T60" fmla="*/ 521 w 1310"/>
                <a:gd name="T61" fmla="*/ 331 h 1770"/>
                <a:gd name="T62" fmla="*/ 483 w 1310"/>
                <a:gd name="T63" fmla="*/ 359 h 1770"/>
                <a:gd name="T64" fmla="*/ 459 w 1310"/>
                <a:gd name="T65" fmla="*/ 395 h 1770"/>
                <a:gd name="T66" fmla="*/ 450 w 1310"/>
                <a:gd name="T67" fmla="*/ 439 h 1770"/>
                <a:gd name="T68" fmla="*/ 463 w 1310"/>
                <a:gd name="T69" fmla="*/ 502 h 1770"/>
                <a:gd name="T70" fmla="*/ 521 w 1310"/>
                <a:gd name="T71" fmla="*/ 553 h 1770"/>
                <a:gd name="T72" fmla="*/ 674 w 1310"/>
                <a:gd name="T73" fmla="*/ 629 h 1770"/>
                <a:gd name="T74" fmla="*/ 946 w 1310"/>
                <a:gd name="T75" fmla="*/ 756 h 1770"/>
                <a:gd name="T76" fmla="*/ 1080 w 1310"/>
                <a:gd name="T77" fmla="*/ 832 h 1770"/>
                <a:gd name="T78" fmla="*/ 1174 w 1310"/>
                <a:gd name="T79" fmla="*/ 901 h 1770"/>
                <a:gd name="T80" fmla="*/ 1241 w 1310"/>
                <a:gd name="T81" fmla="*/ 979 h 1770"/>
                <a:gd name="T82" fmla="*/ 1287 w 1310"/>
                <a:gd name="T83" fmla="*/ 1074 h 1770"/>
                <a:gd name="T84" fmla="*/ 1308 w 1310"/>
                <a:gd name="T85" fmla="*/ 1182 h 1770"/>
                <a:gd name="T86" fmla="*/ 1301 w 1310"/>
                <a:gd name="T87" fmla="*/ 1328 h 1770"/>
                <a:gd name="T88" fmla="*/ 1276 w 1310"/>
                <a:gd name="T89" fmla="*/ 1418 h 1770"/>
                <a:gd name="T90" fmla="*/ 1242 w 1310"/>
                <a:gd name="T91" fmla="*/ 1486 h 1770"/>
                <a:gd name="T92" fmla="*/ 1196 w 1310"/>
                <a:gd name="T93" fmla="*/ 1547 h 1770"/>
                <a:gd name="T94" fmla="*/ 1098 w 1310"/>
                <a:gd name="T95" fmla="*/ 1633 h 1770"/>
                <a:gd name="T96" fmla="*/ 965 w 1310"/>
                <a:gd name="T97" fmla="*/ 1703 h 1770"/>
                <a:gd name="T98" fmla="*/ 813 w 1310"/>
                <a:gd name="T99" fmla="*/ 1747 h 1770"/>
                <a:gd name="T100" fmla="*/ 639 w 1310"/>
                <a:gd name="T101" fmla="*/ 1768 h 1770"/>
                <a:gd name="T102" fmla="*/ 366 w 1310"/>
                <a:gd name="T103" fmla="*/ 1761 h 1770"/>
                <a:gd name="T104" fmla="*/ 34 w 1310"/>
                <a:gd name="T105" fmla="*/ 1707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10" h="1770">
                  <a:moveTo>
                    <a:pt x="34" y="1707"/>
                  </a:moveTo>
                  <a:lnTo>
                    <a:pt x="34" y="1371"/>
                  </a:lnTo>
                  <a:lnTo>
                    <a:pt x="70" y="1382"/>
                  </a:lnTo>
                  <a:lnTo>
                    <a:pt x="105" y="1392"/>
                  </a:lnTo>
                  <a:lnTo>
                    <a:pt x="139" y="1401"/>
                  </a:lnTo>
                  <a:lnTo>
                    <a:pt x="174" y="1410"/>
                  </a:lnTo>
                  <a:lnTo>
                    <a:pt x="208" y="1419"/>
                  </a:lnTo>
                  <a:lnTo>
                    <a:pt x="240" y="1426"/>
                  </a:lnTo>
                  <a:lnTo>
                    <a:pt x="273" y="1432"/>
                  </a:lnTo>
                  <a:lnTo>
                    <a:pt x="306" y="1438"/>
                  </a:lnTo>
                  <a:lnTo>
                    <a:pt x="336" y="1444"/>
                  </a:lnTo>
                  <a:lnTo>
                    <a:pt x="368" y="1448"/>
                  </a:lnTo>
                  <a:lnTo>
                    <a:pt x="399" y="1452"/>
                  </a:lnTo>
                  <a:lnTo>
                    <a:pt x="428" y="1455"/>
                  </a:lnTo>
                  <a:lnTo>
                    <a:pt x="458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3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7" y="1451"/>
                  </a:lnTo>
                  <a:lnTo>
                    <a:pt x="705" y="1445"/>
                  </a:lnTo>
                  <a:lnTo>
                    <a:pt x="729" y="1438"/>
                  </a:lnTo>
                  <a:lnTo>
                    <a:pt x="741" y="1434"/>
                  </a:lnTo>
                  <a:lnTo>
                    <a:pt x="751" y="1430"/>
                  </a:lnTo>
                  <a:lnTo>
                    <a:pt x="763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3" y="1391"/>
                  </a:lnTo>
                  <a:lnTo>
                    <a:pt x="819" y="1385"/>
                  </a:lnTo>
                  <a:lnTo>
                    <a:pt x="825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8" y="1354"/>
                  </a:lnTo>
                  <a:lnTo>
                    <a:pt x="841" y="1346"/>
                  </a:lnTo>
                  <a:lnTo>
                    <a:pt x="844" y="1337"/>
                  </a:lnTo>
                  <a:lnTo>
                    <a:pt x="846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8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5" y="1208"/>
                  </a:lnTo>
                  <a:lnTo>
                    <a:pt x="804" y="1198"/>
                  </a:lnTo>
                  <a:lnTo>
                    <a:pt x="790" y="1187"/>
                  </a:lnTo>
                  <a:lnTo>
                    <a:pt x="773" y="1175"/>
                  </a:lnTo>
                  <a:lnTo>
                    <a:pt x="749" y="1161"/>
                  </a:lnTo>
                  <a:lnTo>
                    <a:pt x="723" y="1146"/>
                  </a:lnTo>
                  <a:lnTo>
                    <a:pt x="691" y="1131"/>
                  </a:lnTo>
                  <a:lnTo>
                    <a:pt x="656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5"/>
                  </a:lnTo>
                  <a:lnTo>
                    <a:pt x="352" y="980"/>
                  </a:lnTo>
                  <a:lnTo>
                    <a:pt x="321" y="964"/>
                  </a:lnTo>
                  <a:lnTo>
                    <a:pt x="292" y="949"/>
                  </a:lnTo>
                  <a:lnTo>
                    <a:pt x="266" y="935"/>
                  </a:lnTo>
                  <a:lnTo>
                    <a:pt x="241" y="921"/>
                  </a:lnTo>
                  <a:lnTo>
                    <a:pt x="219" y="906"/>
                  </a:lnTo>
                  <a:lnTo>
                    <a:pt x="198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6" y="854"/>
                  </a:lnTo>
                  <a:lnTo>
                    <a:pt x="132" y="842"/>
                  </a:lnTo>
                  <a:lnTo>
                    <a:pt x="116" y="826"/>
                  </a:lnTo>
                  <a:lnTo>
                    <a:pt x="101" y="808"/>
                  </a:lnTo>
                  <a:lnTo>
                    <a:pt x="87" y="791"/>
                  </a:lnTo>
                  <a:lnTo>
                    <a:pt x="74" y="773"/>
                  </a:lnTo>
                  <a:lnTo>
                    <a:pt x="62" y="754"/>
                  </a:lnTo>
                  <a:lnTo>
                    <a:pt x="52" y="736"/>
                  </a:lnTo>
                  <a:lnTo>
                    <a:pt x="42" y="715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5" y="588"/>
                  </a:lnTo>
                  <a:lnTo>
                    <a:pt x="2" y="564"/>
                  </a:lnTo>
                  <a:lnTo>
                    <a:pt x="1" y="541"/>
                  </a:lnTo>
                  <a:lnTo>
                    <a:pt x="0" y="516"/>
                  </a:lnTo>
                  <a:lnTo>
                    <a:pt x="1" y="485"/>
                  </a:lnTo>
                  <a:lnTo>
                    <a:pt x="3" y="455"/>
                  </a:lnTo>
                  <a:lnTo>
                    <a:pt x="7" y="425"/>
                  </a:lnTo>
                  <a:lnTo>
                    <a:pt x="12" y="397"/>
                  </a:lnTo>
                  <a:lnTo>
                    <a:pt x="19" y="370"/>
                  </a:lnTo>
                  <a:lnTo>
                    <a:pt x="27" y="344"/>
                  </a:lnTo>
                  <a:lnTo>
                    <a:pt x="36" y="318"/>
                  </a:lnTo>
                  <a:lnTo>
                    <a:pt x="48" y="294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8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3" y="61"/>
                  </a:lnTo>
                  <a:lnTo>
                    <a:pt x="352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6" y="18"/>
                  </a:lnTo>
                  <a:lnTo>
                    <a:pt x="509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1" y="0"/>
                  </a:lnTo>
                  <a:lnTo>
                    <a:pt x="689" y="0"/>
                  </a:lnTo>
                  <a:lnTo>
                    <a:pt x="733" y="0"/>
                  </a:lnTo>
                  <a:lnTo>
                    <a:pt x="783" y="3"/>
                  </a:lnTo>
                  <a:lnTo>
                    <a:pt x="836" y="8"/>
                  </a:lnTo>
                  <a:lnTo>
                    <a:pt x="895" y="15"/>
                  </a:lnTo>
                  <a:lnTo>
                    <a:pt x="958" y="23"/>
                  </a:lnTo>
                  <a:lnTo>
                    <a:pt x="1027" y="35"/>
                  </a:lnTo>
                  <a:lnTo>
                    <a:pt x="1099" y="47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8" y="363"/>
                  </a:lnTo>
                  <a:lnTo>
                    <a:pt x="1089" y="353"/>
                  </a:lnTo>
                  <a:lnTo>
                    <a:pt x="1060" y="344"/>
                  </a:lnTo>
                  <a:lnTo>
                    <a:pt x="1032" y="336"/>
                  </a:lnTo>
                  <a:lnTo>
                    <a:pt x="1003" y="327"/>
                  </a:lnTo>
                  <a:lnTo>
                    <a:pt x="976" y="320"/>
                  </a:lnTo>
                  <a:lnTo>
                    <a:pt x="947" y="314"/>
                  </a:lnTo>
                  <a:lnTo>
                    <a:pt x="921" y="309"/>
                  </a:lnTo>
                  <a:lnTo>
                    <a:pt x="893" y="304"/>
                  </a:lnTo>
                  <a:lnTo>
                    <a:pt x="867" y="300"/>
                  </a:lnTo>
                  <a:lnTo>
                    <a:pt x="839" y="297"/>
                  </a:lnTo>
                  <a:lnTo>
                    <a:pt x="814" y="294"/>
                  </a:lnTo>
                  <a:lnTo>
                    <a:pt x="787" y="292"/>
                  </a:lnTo>
                  <a:lnTo>
                    <a:pt x="762" y="291"/>
                  </a:lnTo>
                  <a:lnTo>
                    <a:pt x="736" y="291"/>
                  </a:lnTo>
                  <a:lnTo>
                    <a:pt x="700" y="292"/>
                  </a:lnTo>
                  <a:lnTo>
                    <a:pt x="669" y="293"/>
                  </a:lnTo>
                  <a:lnTo>
                    <a:pt x="638" y="296"/>
                  </a:lnTo>
                  <a:lnTo>
                    <a:pt x="610" y="301"/>
                  </a:lnTo>
                  <a:lnTo>
                    <a:pt x="584" y="306"/>
                  </a:lnTo>
                  <a:lnTo>
                    <a:pt x="561" y="313"/>
                  </a:lnTo>
                  <a:lnTo>
                    <a:pt x="539" y="321"/>
                  </a:lnTo>
                  <a:lnTo>
                    <a:pt x="521" y="331"/>
                  </a:lnTo>
                  <a:lnTo>
                    <a:pt x="512" y="336"/>
                  </a:lnTo>
                  <a:lnTo>
                    <a:pt x="504" y="341"/>
                  </a:lnTo>
                  <a:lnTo>
                    <a:pt x="496" y="346"/>
                  </a:lnTo>
                  <a:lnTo>
                    <a:pt x="489" y="352"/>
                  </a:lnTo>
                  <a:lnTo>
                    <a:pt x="483" y="359"/>
                  </a:lnTo>
                  <a:lnTo>
                    <a:pt x="477" y="365"/>
                  </a:lnTo>
                  <a:lnTo>
                    <a:pt x="472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6" y="403"/>
                  </a:lnTo>
                  <a:lnTo>
                    <a:pt x="454" y="411"/>
                  </a:lnTo>
                  <a:lnTo>
                    <a:pt x="452" y="420"/>
                  </a:lnTo>
                  <a:lnTo>
                    <a:pt x="450" y="430"/>
                  </a:lnTo>
                  <a:lnTo>
                    <a:pt x="450" y="439"/>
                  </a:lnTo>
                  <a:lnTo>
                    <a:pt x="448" y="449"/>
                  </a:lnTo>
                  <a:lnTo>
                    <a:pt x="450" y="463"/>
                  </a:lnTo>
                  <a:lnTo>
                    <a:pt x="453" y="477"/>
                  </a:lnTo>
                  <a:lnTo>
                    <a:pt x="457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3" y="536"/>
                  </a:lnTo>
                  <a:lnTo>
                    <a:pt x="507" y="545"/>
                  </a:lnTo>
                  <a:lnTo>
                    <a:pt x="521" y="553"/>
                  </a:lnTo>
                  <a:lnTo>
                    <a:pt x="541" y="564"/>
                  </a:lnTo>
                  <a:lnTo>
                    <a:pt x="567" y="577"/>
                  </a:lnTo>
                  <a:lnTo>
                    <a:pt x="597" y="592"/>
                  </a:lnTo>
                  <a:lnTo>
                    <a:pt x="633" y="609"/>
                  </a:lnTo>
                  <a:lnTo>
                    <a:pt x="674" y="629"/>
                  </a:lnTo>
                  <a:lnTo>
                    <a:pt x="720" y="649"/>
                  </a:lnTo>
                  <a:lnTo>
                    <a:pt x="772" y="672"/>
                  </a:lnTo>
                  <a:lnTo>
                    <a:pt x="846" y="707"/>
                  </a:lnTo>
                  <a:lnTo>
                    <a:pt x="915" y="740"/>
                  </a:lnTo>
                  <a:lnTo>
                    <a:pt x="946" y="756"/>
                  </a:lnTo>
                  <a:lnTo>
                    <a:pt x="976" y="771"/>
                  </a:lnTo>
                  <a:lnTo>
                    <a:pt x="1004" y="787"/>
                  </a:lnTo>
                  <a:lnTo>
                    <a:pt x="1032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2" y="846"/>
                  </a:lnTo>
                  <a:lnTo>
                    <a:pt x="1123" y="860"/>
                  </a:lnTo>
                  <a:lnTo>
                    <a:pt x="1141" y="875"/>
                  </a:lnTo>
                  <a:lnTo>
                    <a:pt x="1158" y="888"/>
                  </a:lnTo>
                  <a:lnTo>
                    <a:pt x="1174" y="901"/>
                  </a:lnTo>
                  <a:lnTo>
                    <a:pt x="1187" y="913"/>
                  </a:lnTo>
                  <a:lnTo>
                    <a:pt x="1202" y="930"/>
                  </a:lnTo>
                  <a:lnTo>
                    <a:pt x="1216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2" y="997"/>
                  </a:lnTo>
                  <a:lnTo>
                    <a:pt x="1262" y="1015"/>
                  </a:lnTo>
                  <a:lnTo>
                    <a:pt x="1271" y="1034"/>
                  </a:lnTo>
                  <a:lnTo>
                    <a:pt x="1279" y="1053"/>
                  </a:lnTo>
                  <a:lnTo>
                    <a:pt x="1287" y="1074"/>
                  </a:lnTo>
                  <a:lnTo>
                    <a:pt x="1293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8" y="1182"/>
                  </a:lnTo>
                  <a:lnTo>
                    <a:pt x="1309" y="1204"/>
                  </a:lnTo>
                  <a:lnTo>
                    <a:pt x="1310" y="1229"/>
                  </a:lnTo>
                  <a:lnTo>
                    <a:pt x="1309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7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1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8" y="1633"/>
                  </a:lnTo>
                  <a:lnTo>
                    <a:pt x="1069" y="1651"/>
                  </a:lnTo>
                  <a:lnTo>
                    <a:pt x="1044" y="1666"/>
                  </a:lnTo>
                  <a:lnTo>
                    <a:pt x="1019" y="1679"/>
                  </a:lnTo>
                  <a:lnTo>
                    <a:pt x="992" y="1691"/>
                  </a:lnTo>
                  <a:lnTo>
                    <a:pt x="965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3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2" y="1762"/>
                  </a:lnTo>
                  <a:lnTo>
                    <a:pt x="676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6" y="1761"/>
                  </a:lnTo>
                  <a:lnTo>
                    <a:pt x="300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1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8" name="Freeform 53"/>
            <p:cNvSpPr>
              <a:spLocks/>
            </p:cNvSpPr>
            <p:nvPr userDrawn="1"/>
          </p:nvSpPr>
          <p:spPr bwMode="auto">
            <a:xfrm>
              <a:off x="6294" y="350"/>
              <a:ext cx="39" cy="142"/>
            </a:xfrm>
            <a:custGeom>
              <a:avLst/>
              <a:gdLst>
                <a:gd name="T0" fmla="*/ 476 w 476"/>
                <a:gd name="T1" fmla="*/ 0 h 1706"/>
                <a:gd name="T2" fmla="*/ 476 w 476"/>
                <a:gd name="T3" fmla="*/ 1706 h 1706"/>
                <a:gd name="T4" fmla="*/ 0 w 476"/>
                <a:gd name="T5" fmla="*/ 1706 h 1706"/>
                <a:gd name="T6" fmla="*/ 0 w 476"/>
                <a:gd name="T7" fmla="*/ 0 h 1706"/>
                <a:gd name="T8" fmla="*/ 238 w 476"/>
                <a:gd name="T9" fmla="*/ 285 h 1706"/>
                <a:gd name="T10" fmla="*/ 476 w 476"/>
                <a:gd name="T11" fmla="*/ 0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6" h="1706">
                  <a:moveTo>
                    <a:pt x="476" y="0"/>
                  </a:moveTo>
                  <a:lnTo>
                    <a:pt x="476" y="1706"/>
                  </a:lnTo>
                  <a:lnTo>
                    <a:pt x="0" y="1706"/>
                  </a:lnTo>
                  <a:lnTo>
                    <a:pt x="0" y="0"/>
                  </a:lnTo>
                  <a:lnTo>
                    <a:pt x="238" y="285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29" name="Freeform 54"/>
            <p:cNvSpPr>
              <a:spLocks/>
            </p:cNvSpPr>
            <p:nvPr userDrawn="1"/>
          </p:nvSpPr>
          <p:spPr bwMode="auto">
            <a:xfrm>
              <a:off x="6294" y="350"/>
              <a:ext cx="39" cy="44"/>
            </a:xfrm>
            <a:custGeom>
              <a:avLst/>
              <a:gdLst>
                <a:gd name="T0" fmla="*/ 476 w 476"/>
                <a:gd name="T1" fmla="*/ 0 h 530"/>
                <a:gd name="T2" fmla="*/ 0 w 476"/>
                <a:gd name="T3" fmla="*/ 0 h 530"/>
                <a:gd name="T4" fmla="*/ 238 w 476"/>
                <a:gd name="T5" fmla="*/ 530 h 530"/>
                <a:gd name="T6" fmla="*/ 476 w 476"/>
                <a:gd name="T7" fmla="*/ 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6" h="530">
                  <a:moveTo>
                    <a:pt x="476" y="0"/>
                  </a:moveTo>
                  <a:lnTo>
                    <a:pt x="0" y="0"/>
                  </a:lnTo>
                  <a:lnTo>
                    <a:pt x="238" y="53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0" name="Freeform 55"/>
            <p:cNvSpPr>
              <a:spLocks/>
            </p:cNvSpPr>
            <p:nvPr userDrawn="1"/>
          </p:nvSpPr>
          <p:spPr bwMode="auto">
            <a:xfrm>
              <a:off x="6370" y="350"/>
              <a:ext cx="103" cy="142"/>
            </a:xfrm>
            <a:custGeom>
              <a:avLst/>
              <a:gdLst>
                <a:gd name="T0" fmla="*/ 0 w 1241"/>
                <a:gd name="T1" fmla="*/ 1706 h 1706"/>
                <a:gd name="T2" fmla="*/ 0 w 1241"/>
                <a:gd name="T3" fmla="*/ 0 h 1706"/>
                <a:gd name="T4" fmla="*/ 1222 w 1241"/>
                <a:gd name="T5" fmla="*/ 0 h 1706"/>
                <a:gd name="T6" fmla="*/ 1222 w 1241"/>
                <a:gd name="T7" fmla="*/ 309 h 1706"/>
                <a:gd name="T8" fmla="*/ 459 w 1241"/>
                <a:gd name="T9" fmla="*/ 309 h 1706"/>
                <a:gd name="T10" fmla="*/ 459 w 1241"/>
                <a:gd name="T11" fmla="*/ 693 h 1706"/>
                <a:gd name="T12" fmla="*/ 1123 w 1241"/>
                <a:gd name="T13" fmla="*/ 693 h 1706"/>
                <a:gd name="T14" fmla="*/ 1123 w 1241"/>
                <a:gd name="T15" fmla="*/ 975 h 1706"/>
                <a:gd name="T16" fmla="*/ 459 w 1241"/>
                <a:gd name="T17" fmla="*/ 975 h 1706"/>
                <a:gd name="T18" fmla="*/ 459 w 1241"/>
                <a:gd name="T19" fmla="*/ 1380 h 1706"/>
                <a:gd name="T20" fmla="*/ 1241 w 1241"/>
                <a:gd name="T21" fmla="*/ 1380 h 1706"/>
                <a:gd name="T22" fmla="*/ 1241 w 1241"/>
                <a:gd name="T23" fmla="*/ 1706 h 1706"/>
                <a:gd name="T24" fmla="*/ 0 w 1241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1" h="1706">
                  <a:moveTo>
                    <a:pt x="0" y="1706"/>
                  </a:moveTo>
                  <a:lnTo>
                    <a:pt x="0" y="0"/>
                  </a:lnTo>
                  <a:lnTo>
                    <a:pt x="1222" y="0"/>
                  </a:lnTo>
                  <a:lnTo>
                    <a:pt x="1222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1" y="1380"/>
                  </a:lnTo>
                  <a:lnTo>
                    <a:pt x="1241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1" name="Freeform 56"/>
            <p:cNvSpPr>
              <a:spLocks/>
            </p:cNvSpPr>
            <p:nvPr userDrawn="1"/>
          </p:nvSpPr>
          <p:spPr bwMode="auto">
            <a:xfrm>
              <a:off x="6499" y="350"/>
              <a:ext cx="173" cy="143"/>
            </a:xfrm>
            <a:custGeom>
              <a:avLst/>
              <a:gdLst>
                <a:gd name="T0" fmla="*/ 0 w 2073"/>
                <a:gd name="T1" fmla="*/ 1706 h 1723"/>
                <a:gd name="T2" fmla="*/ 0 w 2073"/>
                <a:gd name="T3" fmla="*/ 0 h 1723"/>
                <a:gd name="T4" fmla="*/ 617 w 2073"/>
                <a:gd name="T5" fmla="*/ 0 h 1723"/>
                <a:gd name="T6" fmla="*/ 1047 w 2073"/>
                <a:gd name="T7" fmla="*/ 1090 h 1723"/>
                <a:gd name="T8" fmla="*/ 1486 w 2073"/>
                <a:gd name="T9" fmla="*/ 0 h 1723"/>
                <a:gd name="T10" fmla="*/ 2073 w 2073"/>
                <a:gd name="T11" fmla="*/ 0 h 1723"/>
                <a:gd name="T12" fmla="*/ 2073 w 2073"/>
                <a:gd name="T13" fmla="*/ 1706 h 1723"/>
                <a:gd name="T14" fmla="*/ 1621 w 2073"/>
                <a:gd name="T15" fmla="*/ 1706 h 1723"/>
                <a:gd name="T16" fmla="*/ 1621 w 2073"/>
                <a:gd name="T17" fmla="*/ 499 h 1723"/>
                <a:gd name="T18" fmla="*/ 1121 w 2073"/>
                <a:gd name="T19" fmla="*/ 1723 h 1723"/>
                <a:gd name="T20" fmla="*/ 826 w 2073"/>
                <a:gd name="T21" fmla="*/ 1723 h 1723"/>
                <a:gd name="T22" fmla="*/ 336 w 2073"/>
                <a:gd name="T23" fmla="*/ 499 h 1723"/>
                <a:gd name="T24" fmla="*/ 336 w 2073"/>
                <a:gd name="T25" fmla="*/ 1706 h 1723"/>
                <a:gd name="T26" fmla="*/ 0 w 2073"/>
                <a:gd name="T27" fmla="*/ 1706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73" h="1723">
                  <a:moveTo>
                    <a:pt x="0" y="1706"/>
                  </a:moveTo>
                  <a:lnTo>
                    <a:pt x="0" y="0"/>
                  </a:lnTo>
                  <a:lnTo>
                    <a:pt x="617" y="0"/>
                  </a:lnTo>
                  <a:lnTo>
                    <a:pt x="1047" y="1090"/>
                  </a:lnTo>
                  <a:lnTo>
                    <a:pt x="1486" y="0"/>
                  </a:lnTo>
                  <a:lnTo>
                    <a:pt x="2073" y="0"/>
                  </a:lnTo>
                  <a:lnTo>
                    <a:pt x="2073" y="1706"/>
                  </a:lnTo>
                  <a:lnTo>
                    <a:pt x="1621" y="1706"/>
                  </a:lnTo>
                  <a:lnTo>
                    <a:pt x="1621" y="499"/>
                  </a:lnTo>
                  <a:lnTo>
                    <a:pt x="1121" y="1723"/>
                  </a:lnTo>
                  <a:lnTo>
                    <a:pt x="826" y="1723"/>
                  </a:lnTo>
                  <a:lnTo>
                    <a:pt x="336" y="499"/>
                  </a:lnTo>
                  <a:lnTo>
                    <a:pt x="336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2" name="Freeform 57"/>
            <p:cNvSpPr>
              <a:spLocks/>
            </p:cNvSpPr>
            <p:nvPr userDrawn="1"/>
          </p:nvSpPr>
          <p:spPr bwMode="auto">
            <a:xfrm>
              <a:off x="6708" y="350"/>
              <a:ext cx="104" cy="142"/>
            </a:xfrm>
            <a:custGeom>
              <a:avLst/>
              <a:gdLst>
                <a:gd name="T0" fmla="*/ 0 w 1242"/>
                <a:gd name="T1" fmla="*/ 1706 h 1706"/>
                <a:gd name="T2" fmla="*/ 0 w 1242"/>
                <a:gd name="T3" fmla="*/ 0 h 1706"/>
                <a:gd name="T4" fmla="*/ 1221 w 1242"/>
                <a:gd name="T5" fmla="*/ 0 h 1706"/>
                <a:gd name="T6" fmla="*/ 1221 w 1242"/>
                <a:gd name="T7" fmla="*/ 309 h 1706"/>
                <a:gd name="T8" fmla="*/ 459 w 1242"/>
                <a:gd name="T9" fmla="*/ 309 h 1706"/>
                <a:gd name="T10" fmla="*/ 459 w 1242"/>
                <a:gd name="T11" fmla="*/ 693 h 1706"/>
                <a:gd name="T12" fmla="*/ 1123 w 1242"/>
                <a:gd name="T13" fmla="*/ 693 h 1706"/>
                <a:gd name="T14" fmla="*/ 1123 w 1242"/>
                <a:gd name="T15" fmla="*/ 975 h 1706"/>
                <a:gd name="T16" fmla="*/ 459 w 1242"/>
                <a:gd name="T17" fmla="*/ 975 h 1706"/>
                <a:gd name="T18" fmla="*/ 459 w 1242"/>
                <a:gd name="T19" fmla="*/ 1380 h 1706"/>
                <a:gd name="T20" fmla="*/ 1242 w 1242"/>
                <a:gd name="T21" fmla="*/ 1380 h 1706"/>
                <a:gd name="T22" fmla="*/ 1242 w 1242"/>
                <a:gd name="T23" fmla="*/ 1706 h 1706"/>
                <a:gd name="T24" fmla="*/ 0 w 1242"/>
                <a:gd name="T25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42" h="1706">
                  <a:moveTo>
                    <a:pt x="0" y="1706"/>
                  </a:moveTo>
                  <a:lnTo>
                    <a:pt x="0" y="0"/>
                  </a:lnTo>
                  <a:lnTo>
                    <a:pt x="1221" y="0"/>
                  </a:lnTo>
                  <a:lnTo>
                    <a:pt x="1221" y="309"/>
                  </a:lnTo>
                  <a:lnTo>
                    <a:pt x="459" y="309"/>
                  </a:lnTo>
                  <a:lnTo>
                    <a:pt x="459" y="693"/>
                  </a:lnTo>
                  <a:lnTo>
                    <a:pt x="1123" y="693"/>
                  </a:lnTo>
                  <a:lnTo>
                    <a:pt x="1123" y="975"/>
                  </a:lnTo>
                  <a:lnTo>
                    <a:pt x="459" y="975"/>
                  </a:lnTo>
                  <a:lnTo>
                    <a:pt x="459" y="1380"/>
                  </a:lnTo>
                  <a:lnTo>
                    <a:pt x="1242" y="1380"/>
                  </a:lnTo>
                  <a:lnTo>
                    <a:pt x="1242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3" name="Freeform 58"/>
            <p:cNvSpPr>
              <a:spLocks/>
            </p:cNvSpPr>
            <p:nvPr userDrawn="1"/>
          </p:nvSpPr>
          <p:spPr bwMode="auto">
            <a:xfrm>
              <a:off x="6838" y="350"/>
              <a:ext cx="123" cy="142"/>
            </a:xfrm>
            <a:custGeom>
              <a:avLst/>
              <a:gdLst>
                <a:gd name="T0" fmla="*/ 0 w 1473"/>
                <a:gd name="T1" fmla="*/ 1706 h 1706"/>
                <a:gd name="T2" fmla="*/ 0 w 1473"/>
                <a:gd name="T3" fmla="*/ 0 h 1706"/>
                <a:gd name="T4" fmla="*/ 551 w 1473"/>
                <a:gd name="T5" fmla="*/ 0 h 1706"/>
                <a:gd name="T6" fmla="*/ 1137 w 1473"/>
                <a:gd name="T7" fmla="*/ 1142 h 1706"/>
                <a:gd name="T8" fmla="*/ 1137 w 1473"/>
                <a:gd name="T9" fmla="*/ 0 h 1706"/>
                <a:gd name="T10" fmla="*/ 1473 w 1473"/>
                <a:gd name="T11" fmla="*/ 0 h 1706"/>
                <a:gd name="T12" fmla="*/ 1473 w 1473"/>
                <a:gd name="T13" fmla="*/ 1706 h 1706"/>
                <a:gd name="T14" fmla="*/ 936 w 1473"/>
                <a:gd name="T15" fmla="*/ 1706 h 1706"/>
                <a:gd name="T16" fmla="*/ 335 w 1473"/>
                <a:gd name="T17" fmla="*/ 549 h 1706"/>
                <a:gd name="T18" fmla="*/ 335 w 1473"/>
                <a:gd name="T19" fmla="*/ 1706 h 1706"/>
                <a:gd name="T20" fmla="*/ 0 w 1473"/>
                <a:gd name="T21" fmla="*/ 1706 h 1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73" h="1706">
                  <a:moveTo>
                    <a:pt x="0" y="1706"/>
                  </a:moveTo>
                  <a:lnTo>
                    <a:pt x="0" y="0"/>
                  </a:lnTo>
                  <a:lnTo>
                    <a:pt x="551" y="0"/>
                  </a:lnTo>
                  <a:lnTo>
                    <a:pt x="1137" y="1142"/>
                  </a:lnTo>
                  <a:lnTo>
                    <a:pt x="1137" y="0"/>
                  </a:lnTo>
                  <a:lnTo>
                    <a:pt x="1473" y="0"/>
                  </a:lnTo>
                  <a:lnTo>
                    <a:pt x="1473" y="1706"/>
                  </a:lnTo>
                  <a:lnTo>
                    <a:pt x="936" y="1706"/>
                  </a:lnTo>
                  <a:lnTo>
                    <a:pt x="335" y="549"/>
                  </a:lnTo>
                  <a:lnTo>
                    <a:pt x="335" y="1706"/>
                  </a:lnTo>
                  <a:lnTo>
                    <a:pt x="0" y="1706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  <p:sp>
          <p:nvSpPr>
            <p:cNvPr id="134" name="Freeform 59"/>
            <p:cNvSpPr>
              <a:spLocks/>
            </p:cNvSpPr>
            <p:nvPr userDrawn="1"/>
          </p:nvSpPr>
          <p:spPr bwMode="auto">
            <a:xfrm>
              <a:off x="6986" y="347"/>
              <a:ext cx="109" cy="148"/>
            </a:xfrm>
            <a:custGeom>
              <a:avLst/>
              <a:gdLst>
                <a:gd name="T0" fmla="*/ 138 w 1309"/>
                <a:gd name="T1" fmla="*/ 1401 h 1770"/>
                <a:gd name="T2" fmla="*/ 303 w 1309"/>
                <a:gd name="T3" fmla="*/ 1438 h 1770"/>
                <a:gd name="T4" fmla="*/ 456 w 1309"/>
                <a:gd name="T5" fmla="*/ 1457 h 1770"/>
                <a:gd name="T6" fmla="*/ 615 w 1309"/>
                <a:gd name="T7" fmla="*/ 1458 h 1770"/>
                <a:gd name="T8" fmla="*/ 740 w 1309"/>
                <a:gd name="T9" fmla="*/ 1434 h 1770"/>
                <a:gd name="T10" fmla="*/ 790 w 1309"/>
                <a:gd name="T11" fmla="*/ 1409 h 1770"/>
                <a:gd name="T12" fmla="*/ 824 w 1309"/>
                <a:gd name="T13" fmla="*/ 1378 h 1770"/>
                <a:gd name="T14" fmla="*/ 843 w 1309"/>
                <a:gd name="T15" fmla="*/ 1337 h 1770"/>
                <a:gd name="T16" fmla="*/ 847 w 1309"/>
                <a:gd name="T17" fmla="*/ 1285 h 1770"/>
                <a:gd name="T18" fmla="*/ 824 w 1309"/>
                <a:gd name="T19" fmla="*/ 1220 h 1770"/>
                <a:gd name="T20" fmla="*/ 750 w 1309"/>
                <a:gd name="T21" fmla="*/ 1161 h 1770"/>
                <a:gd name="T22" fmla="*/ 571 w 1309"/>
                <a:gd name="T23" fmla="*/ 1078 h 1770"/>
                <a:gd name="T24" fmla="*/ 321 w 1309"/>
                <a:gd name="T25" fmla="*/ 965 h 1770"/>
                <a:gd name="T26" fmla="*/ 197 w 1309"/>
                <a:gd name="T27" fmla="*/ 893 h 1770"/>
                <a:gd name="T28" fmla="*/ 116 w 1309"/>
                <a:gd name="T29" fmla="*/ 826 h 1770"/>
                <a:gd name="T30" fmla="*/ 51 w 1309"/>
                <a:gd name="T31" fmla="*/ 736 h 1770"/>
                <a:gd name="T32" fmla="*/ 13 w 1309"/>
                <a:gd name="T33" fmla="*/ 633 h 1770"/>
                <a:gd name="T34" fmla="*/ 0 w 1309"/>
                <a:gd name="T35" fmla="*/ 515 h 1770"/>
                <a:gd name="T36" fmla="*/ 18 w 1309"/>
                <a:gd name="T37" fmla="*/ 369 h 1770"/>
                <a:gd name="T38" fmla="*/ 75 w 1309"/>
                <a:gd name="T39" fmla="*/ 247 h 1770"/>
                <a:gd name="T40" fmla="*/ 169 w 1309"/>
                <a:gd name="T41" fmla="*/ 148 h 1770"/>
                <a:gd name="T42" fmla="*/ 294 w 1309"/>
                <a:gd name="T43" fmla="*/ 73 h 1770"/>
                <a:gd name="T44" fmla="*/ 443 w 1309"/>
                <a:gd name="T45" fmla="*/ 24 h 1770"/>
                <a:gd name="T46" fmla="*/ 614 w 1309"/>
                <a:gd name="T47" fmla="*/ 2 h 1770"/>
                <a:gd name="T48" fmla="*/ 832 w 1309"/>
                <a:gd name="T49" fmla="*/ 7 h 1770"/>
                <a:gd name="T50" fmla="*/ 1134 w 1309"/>
                <a:gd name="T51" fmla="*/ 54 h 1770"/>
                <a:gd name="T52" fmla="*/ 1088 w 1309"/>
                <a:gd name="T53" fmla="*/ 353 h 1770"/>
                <a:gd name="T54" fmla="*/ 947 w 1309"/>
                <a:gd name="T55" fmla="*/ 314 h 1770"/>
                <a:gd name="T56" fmla="*/ 811 w 1309"/>
                <a:gd name="T57" fmla="*/ 294 h 1770"/>
                <a:gd name="T58" fmla="*/ 667 w 1309"/>
                <a:gd name="T59" fmla="*/ 293 h 1770"/>
                <a:gd name="T60" fmla="*/ 539 w 1309"/>
                <a:gd name="T61" fmla="*/ 321 h 1770"/>
                <a:gd name="T62" fmla="*/ 488 w 1309"/>
                <a:gd name="T63" fmla="*/ 352 h 1770"/>
                <a:gd name="T64" fmla="*/ 463 w 1309"/>
                <a:gd name="T65" fmla="*/ 387 h 1770"/>
                <a:gd name="T66" fmla="*/ 449 w 1309"/>
                <a:gd name="T67" fmla="*/ 430 h 1770"/>
                <a:gd name="T68" fmla="*/ 456 w 1309"/>
                <a:gd name="T69" fmla="*/ 490 h 1770"/>
                <a:gd name="T70" fmla="*/ 506 w 1309"/>
                <a:gd name="T71" fmla="*/ 545 h 1770"/>
                <a:gd name="T72" fmla="*/ 632 w 1309"/>
                <a:gd name="T73" fmla="*/ 608 h 1770"/>
                <a:gd name="T74" fmla="*/ 914 w 1309"/>
                <a:gd name="T75" fmla="*/ 740 h 1770"/>
                <a:gd name="T76" fmla="*/ 1101 w 1309"/>
                <a:gd name="T77" fmla="*/ 846 h 1770"/>
                <a:gd name="T78" fmla="*/ 1187 w 1309"/>
                <a:gd name="T79" fmla="*/ 913 h 1770"/>
                <a:gd name="T80" fmla="*/ 1251 w 1309"/>
                <a:gd name="T81" fmla="*/ 997 h 1770"/>
                <a:gd name="T82" fmla="*/ 1292 w 1309"/>
                <a:gd name="T83" fmla="*/ 1094 h 1770"/>
                <a:gd name="T84" fmla="*/ 1309 w 1309"/>
                <a:gd name="T85" fmla="*/ 1204 h 1770"/>
                <a:gd name="T86" fmla="*/ 1295 w 1309"/>
                <a:gd name="T87" fmla="*/ 1358 h 1770"/>
                <a:gd name="T88" fmla="*/ 1270 w 1309"/>
                <a:gd name="T89" fmla="*/ 1432 h 1770"/>
                <a:gd name="T90" fmla="*/ 1234 w 1309"/>
                <a:gd name="T91" fmla="*/ 1499 h 1770"/>
                <a:gd name="T92" fmla="*/ 1186 w 1309"/>
                <a:gd name="T93" fmla="*/ 1559 h 1770"/>
                <a:gd name="T94" fmla="*/ 1069 w 1309"/>
                <a:gd name="T95" fmla="*/ 1651 h 1770"/>
                <a:gd name="T96" fmla="*/ 936 w 1309"/>
                <a:gd name="T97" fmla="*/ 1714 h 1770"/>
                <a:gd name="T98" fmla="*/ 780 w 1309"/>
                <a:gd name="T99" fmla="*/ 1752 h 1770"/>
                <a:gd name="T100" fmla="*/ 601 w 1309"/>
                <a:gd name="T101" fmla="*/ 1769 h 1770"/>
                <a:gd name="T102" fmla="*/ 299 w 1309"/>
                <a:gd name="T103" fmla="*/ 1754 h 1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309" h="1770">
                  <a:moveTo>
                    <a:pt x="34" y="1707"/>
                  </a:moveTo>
                  <a:lnTo>
                    <a:pt x="34" y="1371"/>
                  </a:lnTo>
                  <a:lnTo>
                    <a:pt x="69" y="1382"/>
                  </a:lnTo>
                  <a:lnTo>
                    <a:pt x="105" y="1392"/>
                  </a:lnTo>
                  <a:lnTo>
                    <a:pt x="138" y="1401"/>
                  </a:lnTo>
                  <a:lnTo>
                    <a:pt x="173" y="1410"/>
                  </a:lnTo>
                  <a:lnTo>
                    <a:pt x="206" y="1419"/>
                  </a:lnTo>
                  <a:lnTo>
                    <a:pt x="239" y="1426"/>
                  </a:lnTo>
                  <a:lnTo>
                    <a:pt x="272" y="1432"/>
                  </a:lnTo>
                  <a:lnTo>
                    <a:pt x="303" y="1438"/>
                  </a:lnTo>
                  <a:lnTo>
                    <a:pt x="335" y="1444"/>
                  </a:lnTo>
                  <a:lnTo>
                    <a:pt x="366" y="1448"/>
                  </a:lnTo>
                  <a:lnTo>
                    <a:pt x="396" y="1452"/>
                  </a:lnTo>
                  <a:lnTo>
                    <a:pt x="427" y="1455"/>
                  </a:lnTo>
                  <a:lnTo>
                    <a:pt x="456" y="1457"/>
                  </a:lnTo>
                  <a:lnTo>
                    <a:pt x="486" y="1459"/>
                  </a:lnTo>
                  <a:lnTo>
                    <a:pt x="515" y="1460"/>
                  </a:lnTo>
                  <a:lnTo>
                    <a:pt x="542" y="1461"/>
                  </a:lnTo>
                  <a:lnTo>
                    <a:pt x="580" y="1460"/>
                  </a:lnTo>
                  <a:lnTo>
                    <a:pt x="615" y="1458"/>
                  </a:lnTo>
                  <a:lnTo>
                    <a:pt x="646" y="1455"/>
                  </a:lnTo>
                  <a:lnTo>
                    <a:pt x="676" y="1451"/>
                  </a:lnTo>
                  <a:lnTo>
                    <a:pt x="703" y="1445"/>
                  </a:lnTo>
                  <a:lnTo>
                    <a:pt x="729" y="1438"/>
                  </a:lnTo>
                  <a:lnTo>
                    <a:pt x="740" y="1434"/>
                  </a:lnTo>
                  <a:lnTo>
                    <a:pt x="751" y="1430"/>
                  </a:lnTo>
                  <a:lnTo>
                    <a:pt x="761" y="1426"/>
                  </a:lnTo>
                  <a:lnTo>
                    <a:pt x="772" y="1421"/>
                  </a:lnTo>
                  <a:lnTo>
                    <a:pt x="781" y="1416"/>
                  </a:lnTo>
                  <a:lnTo>
                    <a:pt x="790" y="1409"/>
                  </a:lnTo>
                  <a:lnTo>
                    <a:pt x="798" y="1404"/>
                  </a:lnTo>
                  <a:lnTo>
                    <a:pt x="805" y="1398"/>
                  </a:lnTo>
                  <a:lnTo>
                    <a:pt x="812" y="1391"/>
                  </a:lnTo>
                  <a:lnTo>
                    <a:pt x="819" y="1385"/>
                  </a:lnTo>
                  <a:lnTo>
                    <a:pt x="824" y="1378"/>
                  </a:lnTo>
                  <a:lnTo>
                    <a:pt x="829" y="1370"/>
                  </a:lnTo>
                  <a:lnTo>
                    <a:pt x="834" y="1362"/>
                  </a:lnTo>
                  <a:lnTo>
                    <a:pt x="837" y="1354"/>
                  </a:lnTo>
                  <a:lnTo>
                    <a:pt x="841" y="1346"/>
                  </a:lnTo>
                  <a:lnTo>
                    <a:pt x="843" y="1337"/>
                  </a:lnTo>
                  <a:lnTo>
                    <a:pt x="845" y="1329"/>
                  </a:lnTo>
                  <a:lnTo>
                    <a:pt x="847" y="1319"/>
                  </a:lnTo>
                  <a:lnTo>
                    <a:pt x="848" y="1309"/>
                  </a:lnTo>
                  <a:lnTo>
                    <a:pt x="848" y="1299"/>
                  </a:lnTo>
                  <a:lnTo>
                    <a:pt x="847" y="1285"/>
                  </a:lnTo>
                  <a:lnTo>
                    <a:pt x="845" y="1271"/>
                  </a:lnTo>
                  <a:lnTo>
                    <a:pt x="842" y="1257"/>
                  </a:lnTo>
                  <a:lnTo>
                    <a:pt x="837" y="1244"/>
                  </a:lnTo>
                  <a:lnTo>
                    <a:pt x="831" y="1232"/>
                  </a:lnTo>
                  <a:lnTo>
                    <a:pt x="824" y="1220"/>
                  </a:lnTo>
                  <a:lnTo>
                    <a:pt x="814" y="1208"/>
                  </a:lnTo>
                  <a:lnTo>
                    <a:pt x="805" y="1198"/>
                  </a:lnTo>
                  <a:lnTo>
                    <a:pt x="791" y="1187"/>
                  </a:lnTo>
                  <a:lnTo>
                    <a:pt x="773" y="1175"/>
                  </a:lnTo>
                  <a:lnTo>
                    <a:pt x="750" y="1161"/>
                  </a:lnTo>
                  <a:lnTo>
                    <a:pt x="724" y="1146"/>
                  </a:lnTo>
                  <a:lnTo>
                    <a:pt x="692" y="1131"/>
                  </a:lnTo>
                  <a:lnTo>
                    <a:pt x="655" y="1114"/>
                  </a:lnTo>
                  <a:lnTo>
                    <a:pt x="616" y="1096"/>
                  </a:lnTo>
                  <a:lnTo>
                    <a:pt x="571" y="1078"/>
                  </a:lnTo>
                  <a:lnTo>
                    <a:pt x="490" y="1044"/>
                  </a:lnTo>
                  <a:lnTo>
                    <a:pt x="417" y="1011"/>
                  </a:lnTo>
                  <a:lnTo>
                    <a:pt x="383" y="996"/>
                  </a:lnTo>
                  <a:lnTo>
                    <a:pt x="351" y="980"/>
                  </a:lnTo>
                  <a:lnTo>
                    <a:pt x="321" y="965"/>
                  </a:lnTo>
                  <a:lnTo>
                    <a:pt x="293" y="950"/>
                  </a:lnTo>
                  <a:lnTo>
                    <a:pt x="267" y="936"/>
                  </a:lnTo>
                  <a:lnTo>
                    <a:pt x="241" y="922"/>
                  </a:lnTo>
                  <a:lnTo>
                    <a:pt x="219" y="907"/>
                  </a:lnTo>
                  <a:lnTo>
                    <a:pt x="197" y="893"/>
                  </a:lnTo>
                  <a:lnTo>
                    <a:pt x="178" y="880"/>
                  </a:lnTo>
                  <a:lnTo>
                    <a:pt x="161" y="866"/>
                  </a:lnTo>
                  <a:lnTo>
                    <a:pt x="145" y="854"/>
                  </a:lnTo>
                  <a:lnTo>
                    <a:pt x="131" y="842"/>
                  </a:lnTo>
                  <a:lnTo>
                    <a:pt x="116" y="826"/>
                  </a:lnTo>
                  <a:lnTo>
                    <a:pt x="100" y="808"/>
                  </a:lnTo>
                  <a:lnTo>
                    <a:pt x="86" y="791"/>
                  </a:lnTo>
                  <a:lnTo>
                    <a:pt x="74" y="774"/>
                  </a:lnTo>
                  <a:lnTo>
                    <a:pt x="62" y="755"/>
                  </a:lnTo>
                  <a:lnTo>
                    <a:pt x="51" y="736"/>
                  </a:lnTo>
                  <a:lnTo>
                    <a:pt x="41" y="716"/>
                  </a:lnTo>
                  <a:lnTo>
                    <a:pt x="32" y="696"/>
                  </a:lnTo>
                  <a:lnTo>
                    <a:pt x="25" y="676"/>
                  </a:lnTo>
                  <a:lnTo>
                    <a:pt x="18" y="654"/>
                  </a:lnTo>
                  <a:lnTo>
                    <a:pt x="13" y="633"/>
                  </a:lnTo>
                  <a:lnTo>
                    <a:pt x="8" y="610"/>
                  </a:lnTo>
                  <a:lnTo>
                    <a:pt x="4" y="587"/>
                  </a:lnTo>
                  <a:lnTo>
                    <a:pt x="2" y="563"/>
                  </a:lnTo>
                  <a:lnTo>
                    <a:pt x="0" y="540"/>
                  </a:lnTo>
                  <a:lnTo>
                    <a:pt x="0" y="515"/>
                  </a:lnTo>
                  <a:lnTo>
                    <a:pt x="1" y="484"/>
                  </a:lnTo>
                  <a:lnTo>
                    <a:pt x="3" y="454"/>
                  </a:lnTo>
                  <a:lnTo>
                    <a:pt x="7" y="424"/>
                  </a:lnTo>
                  <a:lnTo>
                    <a:pt x="12" y="397"/>
                  </a:lnTo>
                  <a:lnTo>
                    <a:pt x="18" y="369"/>
                  </a:lnTo>
                  <a:lnTo>
                    <a:pt x="26" y="343"/>
                  </a:lnTo>
                  <a:lnTo>
                    <a:pt x="36" y="317"/>
                  </a:lnTo>
                  <a:lnTo>
                    <a:pt x="47" y="293"/>
                  </a:lnTo>
                  <a:lnTo>
                    <a:pt x="61" y="269"/>
                  </a:lnTo>
                  <a:lnTo>
                    <a:pt x="75" y="247"/>
                  </a:lnTo>
                  <a:lnTo>
                    <a:pt x="90" y="225"/>
                  </a:lnTo>
                  <a:lnTo>
                    <a:pt x="108" y="204"/>
                  </a:lnTo>
                  <a:lnTo>
                    <a:pt x="127" y="185"/>
                  </a:lnTo>
                  <a:lnTo>
                    <a:pt x="146" y="165"/>
                  </a:lnTo>
                  <a:lnTo>
                    <a:pt x="169" y="148"/>
                  </a:lnTo>
                  <a:lnTo>
                    <a:pt x="192" y="131"/>
                  </a:lnTo>
                  <a:lnTo>
                    <a:pt x="217" y="115"/>
                  </a:lnTo>
                  <a:lnTo>
                    <a:pt x="241" y="100"/>
                  </a:lnTo>
                  <a:lnTo>
                    <a:pt x="268" y="86"/>
                  </a:lnTo>
                  <a:lnTo>
                    <a:pt x="294" y="73"/>
                  </a:lnTo>
                  <a:lnTo>
                    <a:pt x="322" y="61"/>
                  </a:lnTo>
                  <a:lnTo>
                    <a:pt x="351" y="51"/>
                  </a:lnTo>
                  <a:lnTo>
                    <a:pt x="381" y="41"/>
                  </a:lnTo>
                  <a:lnTo>
                    <a:pt x="412" y="33"/>
                  </a:lnTo>
                  <a:lnTo>
                    <a:pt x="443" y="24"/>
                  </a:lnTo>
                  <a:lnTo>
                    <a:pt x="475" y="18"/>
                  </a:lnTo>
                  <a:lnTo>
                    <a:pt x="508" y="12"/>
                  </a:lnTo>
                  <a:lnTo>
                    <a:pt x="543" y="8"/>
                  </a:lnTo>
                  <a:lnTo>
                    <a:pt x="578" y="4"/>
                  </a:lnTo>
                  <a:lnTo>
                    <a:pt x="614" y="2"/>
                  </a:lnTo>
                  <a:lnTo>
                    <a:pt x="650" y="0"/>
                  </a:lnTo>
                  <a:lnTo>
                    <a:pt x="688" y="0"/>
                  </a:lnTo>
                  <a:lnTo>
                    <a:pt x="733" y="0"/>
                  </a:lnTo>
                  <a:lnTo>
                    <a:pt x="781" y="3"/>
                  </a:lnTo>
                  <a:lnTo>
                    <a:pt x="832" y="7"/>
                  </a:lnTo>
                  <a:lnTo>
                    <a:pt x="886" y="13"/>
                  </a:lnTo>
                  <a:lnTo>
                    <a:pt x="943" y="20"/>
                  </a:lnTo>
                  <a:lnTo>
                    <a:pt x="1004" y="30"/>
                  </a:lnTo>
                  <a:lnTo>
                    <a:pt x="1067" y="42"/>
                  </a:lnTo>
                  <a:lnTo>
                    <a:pt x="1134" y="54"/>
                  </a:lnTo>
                  <a:lnTo>
                    <a:pt x="1177" y="61"/>
                  </a:lnTo>
                  <a:lnTo>
                    <a:pt x="1177" y="386"/>
                  </a:lnTo>
                  <a:lnTo>
                    <a:pt x="1147" y="374"/>
                  </a:lnTo>
                  <a:lnTo>
                    <a:pt x="1117" y="363"/>
                  </a:lnTo>
                  <a:lnTo>
                    <a:pt x="1088" y="353"/>
                  </a:lnTo>
                  <a:lnTo>
                    <a:pt x="1059" y="344"/>
                  </a:lnTo>
                  <a:lnTo>
                    <a:pt x="1031" y="336"/>
                  </a:lnTo>
                  <a:lnTo>
                    <a:pt x="1003" y="327"/>
                  </a:lnTo>
                  <a:lnTo>
                    <a:pt x="975" y="320"/>
                  </a:lnTo>
                  <a:lnTo>
                    <a:pt x="947" y="314"/>
                  </a:lnTo>
                  <a:lnTo>
                    <a:pt x="920" y="309"/>
                  </a:lnTo>
                  <a:lnTo>
                    <a:pt x="892" y="304"/>
                  </a:lnTo>
                  <a:lnTo>
                    <a:pt x="865" y="300"/>
                  </a:lnTo>
                  <a:lnTo>
                    <a:pt x="838" y="297"/>
                  </a:lnTo>
                  <a:lnTo>
                    <a:pt x="811" y="294"/>
                  </a:lnTo>
                  <a:lnTo>
                    <a:pt x="786" y="292"/>
                  </a:lnTo>
                  <a:lnTo>
                    <a:pt x="759" y="291"/>
                  </a:lnTo>
                  <a:lnTo>
                    <a:pt x="734" y="291"/>
                  </a:lnTo>
                  <a:lnTo>
                    <a:pt x="699" y="292"/>
                  </a:lnTo>
                  <a:lnTo>
                    <a:pt x="667" y="293"/>
                  </a:lnTo>
                  <a:lnTo>
                    <a:pt x="637" y="296"/>
                  </a:lnTo>
                  <a:lnTo>
                    <a:pt x="609" y="301"/>
                  </a:lnTo>
                  <a:lnTo>
                    <a:pt x="583" y="306"/>
                  </a:lnTo>
                  <a:lnTo>
                    <a:pt x="559" y="313"/>
                  </a:lnTo>
                  <a:lnTo>
                    <a:pt x="539" y="321"/>
                  </a:lnTo>
                  <a:lnTo>
                    <a:pt x="520" y="331"/>
                  </a:lnTo>
                  <a:lnTo>
                    <a:pt x="512" y="336"/>
                  </a:lnTo>
                  <a:lnTo>
                    <a:pt x="503" y="341"/>
                  </a:lnTo>
                  <a:lnTo>
                    <a:pt x="495" y="346"/>
                  </a:lnTo>
                  <a:lnTo>
                    <a:pt x="488" y="352"/>
                  </a:lnTo>
                  <a:lnTo>
                    <a:pt x="482" y="359"/>
                  </a:lnTo>
                  <a:lnTo>
                    <a:pt x="476" y="365"/>
                  </a:lnTo>
                  <a:lnTo>
                    <a:pt x="471" y="372"/>
                  </a:lnTo>
                  <a:lnTo>
                    <a:pt x="467" y="380"/>
                  </a:lnTo>
                  <a:lnTo>
                    <a:pt x="463" y="387"/>
                  </a:lnTo>
                  <a:lnTo>
                    <a:pt x="459" y="395"/>
                  </a:lnTo>
                  <a:lnTo>
                    <a:pt x="455" y="403"/>
                  </a:lnTo>
                  <a:lnTo>
                    <a:pt x="453" y="411"/>
                  </a:lnTo>
                  <a:lnTo>
                    <a:pt x="451" y="420"/>
                  </a:lnTo>
                  <a:lnTo>
                    <a:pt x="449" y="430"/>
                  </a:lnTo>
                  <a:lnTo>
                    <a:pt x="448" y="439"/>
                  </a:lnTo>
                  <a:lnTo>
                    <a:pt x="448" y="449"/>
                  </a:lnTo>
                  <a:lnTo>
                    <a:pt x="449" y="463"/>
                  </a:lnTo>
                  <a:lnTo>
                    <a:pt x="452" y="477"/>
                  </a:lnTo>
                  <a:lnTo>
                    <a:pt x="456" y="490"/>
                  </a:lnTo>
                  <a:lnTo>
                    <a:pt x="463" y="502"/>
                  </a:lnTo>
                  <a:lnTo>
                    <a:pt x="471" y="514"/>
                  </a:lnTo>
                  <a:lnTo>
                    <a:pt x="481" y="524"/>
                  </a:lnTo>
                  <a:lnTo>
                    <a:pt x="492" y="536"/>
                  </a:lnTo>
                  <a:lnTo>
                    <a:pt x="506" y="545"/>
                  </a:lnTo>
                  <a:lnTo>
                    <a:pt x="521" y="553"/>
                  </a:lnTo>
                  <a:lnTo>
                    <a:pt x="540" y="564"/>
                  </a:lnTo>
                  <a:lnTo>
                    <a:pt x="565" y="577"/>
                  </a:lnTo>
                  <a:lnTo>
                    <a:pt x="595" y="592"/>
                  </a:lnTo>
                  <a:lnTo>
                    <a:pt x="632" y="608"/>
                  </a:lnTo>
                  <a:lnTo>
                    <a:pt x="673" y="628"/>
                  </a:lnTo>
                  <a:lnTo>
                    <a:pt x="720" y="649"/>
                  </a:lnTo>
                  <a:lnTo>
                    <a:pt x="773" y="672"/>
                  </a:lnTo>
                  <a:lnTo>
                    <a:pt x="846" y="707"/>
                  </a:lnTo>
                  <a:lnTo>
                    <a:pt x="914" y="740"/>
                  </a:lnTo>
                  <a:lnTo>
                    <a:pt x="976" y="771"/>
                  </a:lnTo>
                  <a:lnTo>
                    <a:pt x="1031" y="802"/>
                  </a:lnTo>
                  <a:lnTo>
                    <a:pt x="1056" y="817"/>
                  </a:lnTo>
                  <a:lnTo>
                    <a:pt x="1080" y="832"/>
                  </a:lnTo>
                  <a:lnTo>
                    <a:pt x="1101" y="846"/>
                  </a:lnTo>
                  <a:lnTo>
                    <a:pt x="1122" y="860"/>
                  </a:lnTo>
                  <a:lnTo>
                    <a:pt x="1140" y="875"/>
                  </a:lnTo>
                  <a:lnTo>
                    <a:pt x="1157" y="888"/>
                  </a:lnTo>
                  <a:lnTo>
                    <a:pt x="1173" y="901"/>
                  </a:lnTo>
                  <a:lnTo>
                    <a:pt x="1187" y="913"/>
                  </a:lnTo>
                  <a:lnTo>
                    <a:pt x="1201" y="930"/>
                  </a:lnTo>
                  <a:lnTo>
                    <a:pt x="1215" y="945"/>
                  </a:lnTo>
                  <a:lnTo>
                    <a:pt x="1229" y="962"/>
                  </a:lnTo>
                  <a:lnTo>
                    <a:pt x="1241" y="979"/>
                  </a:lnTo>
                  <a:lnTo>
                    <a:pt x="1251" y="997"/>
                  </a:lnTo>
                  <a:lnTo>
                    <a:pt x="1261" y="1015"/>
                  </a:lnTo>
                  <a:lnTo>
                    <a:pt x="1270" y="1034"/>
                  </a:lnTo>
                  <a:lnTo>
                    <a:pt x="1279" y="1053"/>
                  </a:lnTo>
                  <a:lnTo>
                    <a:pt x="1286" y="1074"/>
                  </a:lnTo>
                  <a:lnTo>
                    <a:pt x="1292" y="1094"/>
                  </a:lnTo>
                  <a:lnTo>
                    <a:pt x="1298" y="1114"/>
                  </a:lnTo>
                  <a:lnTo>
                    <a:pt x="1302" y="1137"/>
                  </a:lnTo>
                  <a:lnTo>
                    <a:pt x="1305" y="1158"/>
                  </a:lnTo>
                  <a:lnTo>
                    <a:pt x="1307" y="1182"/>
                  </a:lnTo>
                  <a:lnTo>
                    <a:pt x="1309" y="1204"/>
                  </a:lnTo>
                  <a:lnTo>
                    <a:pt x="1309" y="1229"/>
                  </a:lnTo>
                  <a:lnTo>
                    <a:pt x="1308" y="1262"/>
                  </a:lnTo>
                  <a:lnTo>
                    <a:pt x="1306" y="1296"/>
                  </a:lnTo>
                  <a:lnTo>
                    <a:pt x="1301" y="1328"/>
                  </a:lnTo>
                  <a:lnTo>
                    <a:pt x="1295" y="1358"/>
                  </a:lnTo>
                  <a:lnTo>
                    <a:pt x="1291" y="1374"/>
                  </a:lnTo>
                  <a:lnTo>
                    <a:pt x="1286" y="1389"/>
                  </a:lnTo>
                  <a:lnTo>
                    <a:pt x="1282" y="1403"/>
                  </a:lnTo>
                  <a:lnTo>
                    <a:pt x="1276" y="1418"/>
                  </a:lnTo>
                  <a:lnTo>
                    <a:pt x="1270" y="1432"/>
                  </a:lnTo>
                  <a:lnTo>
                    <a:pt x="1263" y="1446"/>
                  </a:lnTo>
                  <a:lnTo>
                    <a:pt x="1257" y="1459"/>
                  </a:lnTo>
                  <a:lnTo>
                    <a:pt x="1250" y="1473"/>
                  </a:lnTo>
                  <a:lnTo>
                    <a:pt x="1242" y="1486"/>
                  </a:lnTo>
                  <a:lnTo>
                    <a:pt x="1234" y="1499"/>
                  </a:lnTo>
                  <a:lnTo>
                    <a:pt x="1225" y="1511"/>
                  </a:lnTo>
                  <a:lnTo>
                    <a:pt x="1216" y="1524"/>
                  </a:lnTo>
                  <a:lnTo>
                    <a:pt x="1206" y="1536"/>
                  </a:lnTo>
                  <a:lnTo>
                    <a:pt x="1196" y="1547"/>
                  </a:lnTo>
                  <a:lnTo>
                    <a:pt x="1186" y="1559"/>
                  </a:lnTo>
                  <a:lnTo>
                    <a:pt x="1175" y="1571"/>
                  </a:lnTo>
                  <a:lnTo>
                    <a:pt x="1151" y="1592"/>
                  </a:lnTo>
                  <a:lnTo>
                    <a:pt x="1126" y="1613"/>
                  </a:lnTo>
                  <a:lnTo>
                    <a:pt x="1099" y="1633"/>
                  </a:lnTo>
                  <a:lnTo>
                    <a:pt x="1069" y="1651"/>
                  </a:lnTo>
                  <a:lnTo>
                    <a:pt x="1045" y="1666"/>
                  </a:lnTo>
                  <a:lnTo>
                    <a:pt x="1018" y="1679"/>
                  </a:lnTo>
                  <a:lnTo>
                    <a:pt x="992" y="1691"/>
                  </a:lnTo>
                  <a:lnTo>
                    <a:pt x="964" y="1703"/>
                  </a:lnTo>
                  <a:lnTo>
                    <a:pt x="936" y="1714"/>
                  </a:lnTo>
                  <a:lnTo>
                    <a:pt x="906" y="1724"/>
                  </a:lnTo>
                  <a:lnTo>
                    <a:pt x="876" y="1732"/>
                  </a:lnTo>
                  <a:lnTo>
                    <a:pt x="845" y="1740"/>
                  </a:lnTo>
                  <a:lnTo>
                    <a:pt x="812" y="1747"/>
                  </a:lnTo>
                  <a:lnTo>
                    <a:pt x="780" y="1752"/>
                  </a:lnTo>
                  <a:lnTo>
                    <a:pt x="746" y="1757"/>
                  </a:lnTo>
                  <a:lnTo>
                    <a:pt x="710" y="1762"/>
                  </a:lnTo>
                  <a:lnTo>
                    <a:pt x="675" y="1766"/>
                  </a:lnTo>
                  <a:lnTo>
                    <a:pt x="639" y="1768"/>
                  </a:lnTo>
                  <a:lnTo>
                    <a:pt x="601" y="1769"/>
                  </a:lnTo>
                  <a:lnTo>
                    <a:pt x="563" y="1770"/>
                  </a:lnTo>
                  <a:lnTo>
                    <a:pt x="497" y="1769"/>
                  </a:lnTo>
                  <a:lnTo>
                    <a:pt x="431" y="1766"/>
                  </a:lnTo>
                  <a:lnTo>
                    <a:pt x="365" y="1761"/>
                  </a:lnTo>
                  <a:lnTo>
                    <a:pt x="299" y="1754"/>
                  </a:lnTo>
                  <a:lnTo>
                    <a:pt x="233" y="1745"/>
                  </a:lnTo>
                  <a:lnTo>
                    <a:pt x="167" y="1735"/>
                  </a:lnTo>
                  <a:lnTo>
                    <a:pt x="100" y="1722"/>
                  </a:lnTo>
                  <a:lnTo>
                    <a:pt x="34" y="1707"/>
                  </a:lnTo>
                  <a:close/>
                </a:path>
              </a:pathLst>
            </a:custGeom>
            <a:solidFill>
              <a:srgbClr val="00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fr-FR" kern="0" smtClean="0">
                <a:solidFill>
                  <a:srgbClr val="ADBECB"/>
                </a:solidFill>
                <a:ea typeface="ＭＳ Ｐゴシック" charset="-128"/>
              </a:endParaRPr>
            </a:p>
          </p:txBody>
        </p:sp>
      </p:grpSp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0" y="-2382"/>
            <a:ext cx="9169824" cy="1060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</p:spTree>
    <p:custDataLst>
      <p:tags r:id="rId23"/>
    </p:custDataLst>
    <p:extLst>
      <p:ext uri="{BB962C8B-B14F-4D97-AF65-F5344CB8AC3E}">
        <p14:creationId xmlns:p14="http://schemas.microsoft.com/office/powerpoint/2010/main" val="361333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marL="540000" algn="l" rtl="0" fontAlgn="base">
        <a:spcBef>
          <a:spcPct val="0"/>
        </a:spcBef>
        <a:spcAft>
          <a:spcPct val="0"/>
        </a:spcAft>
        <a:defRPr sz="2200" b="1" baseline="0">
          <a:solidFill>
            <a:srgbClr val="00646E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1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1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1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1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18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Layout" Target="../slideLayouts/slideLayout16.xml"/><Relationship Id="rId4" Type="http://schemas.openxmlformats.org/officeDocument/2006/relationships/tags" Target="../tags/tag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70052" y="2841850"/>
            <a:ext cx="8177278" cy="1832086"/>
          </a:xfrm>
        </p:spPr>
        <p:txBody>
          <a:bodyPr/>
          <a:lstStyle/>
          <a:p>
            <a:pPr marL="0"/>
            <a:r>
              <a:rPr lang="de-DE" sz="2800" dirty="0" smtClean="0"/>
              <a:t>SP190 TP1 - Seamless Hybrid </a:t>
            </a:r>
            <a:r>
              <a:rPr lang="de-DE" sz="2800" dirty="0" smtClean="0"/>
              <a:t>Control</a:t>
            </a:r>
            <a:br>
              <a:rPr lang="de-DE" sz="2800" dirty="0" smtClean="0"/>
            </a:br>
            <a:r>
              <a:rPr lang="de-DE" sz="2800" dirty="0" smtClean="0"/>
              <a:t>Real-time capabilities of container environments</a:t>
            </a:r>
            <a:r>
              <a:rPr lang="de-DE" sz="2800" dirty="0"/>
              <a:t/>
            </a:r>
            <a:br>
              <a:rPr lang="de-DE" sz="2800" dirty="0"/>
            </a:br>
            <a:r>
              <a:rPr lang="de-DE" sz="1800" dirty="0" smtClean="0"/>
              <a:t>September 30, 2018</a:t>
            </a:r>
            <a:endParaRPr lang="en-US" sz="1800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58603" y="249492"/>
            <a:ext cx="2050788" cy="2516044"/>
            <a:chOff x="1814055" y="2780928"/>
            <a:chExt cx="1477099" cy="1811261"/>
          </a:xfrm>
        </p:grpSpPr>
        <p:sp>
          <p:nvSpPr>
            <p:cNvPr id="9" name="Rectangle 8"/>
            <p:cNvSpPr/>
            <p:nvPr/>
          </p:nvSpPr>
          <p:spPr bwMode="auto">
            <a:xfrm>
              <a:off x="1814055" y="2780928"/>
              <a:ext cx="1477099" cy="1811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rot="0" spcFirstLastPara="0" vertOverflow="overflow" horzOverflow="overflow" vert="horz" wrap="square" lIns="108000" tIns="54000" rIns="108000" bIns="54000" numCol="1" spcCol="7200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300" dirty="0"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062"/>
            <a:stretch/>
          </p:blipFill>
          <p:spPr>
            <a:xfrm>
              <a:off x="1814055" y="2780928"/>
              <a:ext cx="1477099" cy="1225071"/>
            </a:xfrm>
            <a:prstGeom prst="rect">
              <a:avLst/>
            </a:prstGeom>
          </p:spPr>
        </p:pic>
        <p:pic>
          <p:nvPicPr>
            <p:cNvPr id="11" name="Picture 82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1864" y="4025021"/>
              <a:ext cx="721480" cy="567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Up-Down Arrow 11"/>
            <p:cNvSpPr/>
            <p:nvPr/>
          </p:nvSpPr>
          <p:spPr bwMode="auto">
            <a:xfrm>
              <a:off x="2228513" y="2996952"/>
              <a:ext cx="648182" cy="1440160"/>
            </a:xfrm>
            <a:prstGeom prst="upDownArrow">
              <a:avLst/>
            </a:prstGeom>
            <a:gradFill>
              <a:gsLst>
                <a:gs pos="0">
                  <a:srgbClr val="41AAC8"/>
                </a:gs>
                <a:gs pos="100000">
                  <a:schemeClr val="accent5">
                    <a:lumMod val="75000"/>
                  </a:schemeClr>
                </a:gs>
              </a:gsLst>
              <a:lin ang="5400000" scaled="1"/>
            </a:gradFill>
            <a:ln>
              <a:noFill/>
            </a:ln>
            <a:effectLst/>
            <a:extLst/>
          </p:spPr>
          <p:txBody>
            <a:bodyPr wrap="square" lIns="108000" tIns="54000" rIns="108000" bIns="54000" numCol="1" spcCol="72000" rtlCol="0" anchor="ctr">
              <a:noAutofit/>
            </a:bodyPr>
            <a:lstStyle/>
            <a:p>
              <a:pPr algn="ctr">
                <a:lnSpc>
                  <a:spcPct val="110000"/>
                </a:lnSpc>
                <a:spcBef>
                  <a:spcPct val="0"/>
                </a:spcBef>
                <a:buFont typeface="Wingdings" charset="0"/>
                <a:buNone/>
              </a:pPr>
              <a:endParaRPr lang="en-US" sz="1300" b="1" dirty="0" err="1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0856" y="3345284"/>
              <a:ext cx="743496" cy="7434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778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9263" y="960757"/>
            <a:ext cx="5066317" cy="392656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800" dirty="0">
                <a:solidFill>
                  <a:srgbClr val="00646E"/>
                </a:solidFill>
              </a:rPr>
              <a:t>Orchestration of Real-time containers</a:t>
            </a:r>
            <a:endParaRPr sz="1800" dirty="0">
              <a:solidFill>
                <a:srgbClr val="00646E"/>
              </a:solidFill>
            </a:endParaRPr>
          </a:p>
        </p:txBody>
      </p:sp>
      <p:sp>
        <p:nvSpPr>
          <p:cNvPr id="446" name="Google Shape;446;p38"/>
          <p:cNvSpPr txBox="1">
            <a:spLocks noGrp="1"/>
          </p:cNvSpPr>
          <p:nvPr>
            <p:ph type="body" idx="3"/>
          </p:nvPr>
        </p:nvSpPr>
        <p:spPr>
          <a:xfrm>
            <a:off x="470050" y="1141123"/>
            <a:ext cx="3404193" cy="29011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Architecture of Orchestration layer</a:t>
            </a:r>
            <a:endParaRPr/>
          </a:p>
        </p:txBody>
      </p:sp>
      <p:sp>
        <p:nvSpPr>
          <p:cNvPr id="447" name="Google Shape;447;p38"/>
          <p:cNvSpPr txBox="1"/>
          <p:nvPr/>
        </p:nvSpPr>
        <p:spPr>
          <a:xfrm>
            <a:off x="470050" y="1440682"/>
            <a:ext cx="3404193" cy="2613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4227" indent="-147578">
              <a:lnSpc>
                <a:spcPct val="110000"/>
              </a:lnSpc>
              <a:buClr>
                <a:schemeClr val="lt2"/>
              </a:buClr>
              <a:buSzPts val="1400"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227" indent="-214227">
              <a:lnSpc>
                <a:spcPct val="11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Kuberentes cluster consists of three nodes:</a:t>
            </a:r>
            <a:endParaRPr/>
          </a:p>
          <a:p>
            <a:pPr>
              <a:lnSpc>
                <a:spcPct val="110000"/>
              </a:lnSpc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56990" lvl="1" indent="-214227">
              <a:lnSpc>
                <a:spcPct val="11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Master node on AWS</a:t>
            </a:r>
            <a:endParaRPr/>
          </a:p>
          <a:p>
            <a:pPr marL="556990" lvl="1" indent="-214227">
              <a:lnSpc>
                <a:spcPct val="11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Minion node on AWS</a:t>
            </a:r>
            <a:endParaRPr/>
          </a:p>
          <a:p>
            <a:pPr marL="556990" lvl="1" indent="-214227">
              <a:lnSpc>
                <a:spcPct val="11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 compatible node PC</a:t>
            </a:r>
            <a:endParaRPr/>
          </a:p>
          <a:p>
            <a:pPr>
              <a:lnSpc>
                <a:spcPct val="110000"/>
              </a:lnSpc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14227" indent="-214227">
              <a:lnSpc>
                <a:spcPct val="110000"/>
              </a:lnSpc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Communication between nodes is done through VPN tunneling</a:t>
            </a:r>
            <a:endParaRPr/>
          </a:p>
          <a:p>
            <a:pPr marL="556990" lvl="1" indent="-147578">
              <a:lnSpc>
                <a:spcPct val="110000"/>
              </a:lnSpc>
              <a:buClr>
                <a:schemeClr val="lt2"/>
              </a:buClr>
              <a:buSzPts val="1400"/>
            </a:pP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10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600" dirty="0">
                <a:solidFill>
                  <a:srgbClr val="00646E"/>
                </a:solidFill>
              </a:rPr>
              <a:t>RT </a:t>
            </a:r>
            <a:r>
              <a:rPr lang="en-US" sz="1800" dirty="0">
                <a:solidFill>
                  <a:srgbClr val="00646E"/>
                </a:solidFill>
              </a:rPr>
              <a:t>pods</a:t>
            </a:r>
            <a:r>
              <a:rPr lang="en-US" sz="1600" dirty="0">
                <a:solidFill>
                  <a:srgbClr val="00646E"/>
                </a:solidFill>
              </a:rPr>
              <a:t> are scheduled to RT nodes only</a:t>
            </a:r>
            <a:endParaRPr sz="1600" dirty="0">
              <a:solidFill>
                <a:srgbClr val="00646E"/>
              </a:solidFill>
            </a:endParaRPr>
          </a:p>
        </p:txBody>
      </p:sp>
      <p:sp>
        <p:nvSpPr>
          <p:cNvPr id="453" name="Google Shape;453;p39"/>
          <p:cNvSpPr txBox="1">
            <a:spLocks noGrp="1"/>
          </p:cNvSpPr>
          <p:nvPr>
            <p:ph type="body" idx="3"/>
          </p:nvPr>
        </p:nvSpPr>
        <p:spPr>
          <a:xfrm>
            <a:off x="470050" y="1141123"/>
            <a:ext cx="3404193" cy="29011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0"/>
              <a:t>Node joins to the cluster with appropriate flags</a:t>
            </a:r>
            <a:endParaRPr/>
          </a:p>
        </p:txBody>
      </p:sp>
      <p:pic>
        <p:nvPicPr>
          <p:cNvPr id="454" name="Google Shape;45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051" y="2087860"/>
            <a:ext cx="6205234" cy="2381330"/>
          </a:xfrm>
          <a:prstGeom prst="rect">
            <a:avLst/>
          </a:prstGeom>
          <a:noFill/>
          <a:ln>
            <a:noFill/>
          </a:ln>
        </p:spPr>
      </p:pic>
      <p:sp>
        <p:nvSpPr>
          <p:cNvPr id="455" name="Google Shape;455;p39"/>
          <p:cNvSpPr/>
          <p:nvPr/>
        </p:nvSpPr>
        <p:spPr>
          <a:xfrm>
            <a:off x="470051" y="1621048"/>
            <a:ext cx="335354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1" tIns="34261" rIns="68541" bIns="34261" anchor="t" anchorCtr="0">
            <a:noAutofit/>
          </a:bodyPr>
          <a:lstStyle/>
          <a:p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KUBELET EXTRA ARGS==--node-labels=rt=true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9"/>
          <p:cNvSpPr txBox="1">
            <a:spLocks noGrp="1"/>
          </p:cNvSpPr>
          <p:nvPr>
            <p:ph type="body" idx="3"/>
          </p:nvPr>
        </p:nvSpPr>
        <p:spPr>
          <a:xfrm>
            <a:off x="5437443" y="1184927"/>
            <a:ext cx="3404277" cy="5512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0"/>
              <a:t>Pods need to have an appropriate nodeSelector key-value pair to be scheduled only to an RT node</a:t>
            </a:r>
            <a:endParaRPr/>
          </a:p>
        </p:txBody>
      </p:sp>
      <p:pic>
        <p:nvPicPr>
          <p:cNvPr id="457" name="Google Shape;4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4606" y="1678198"/>
            <a:ext cx="1249505" cy="685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8686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63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600" dirty="0">
                <a:solidFill>
                  <a:srgbClr val="00646E"/>
                </a:solidFill>
              </a:rPr>
              <a:t>Scenario 1: no non-real-time pods on an RT node</a:t>
            </a:r>
            <a:endParaRPr sz="1600" dirty="0">
              <a:solidFill>
                <a:srgbClr val="00646E"/>
              </a:solidFill>
            </a:endParaRPr>
          </a:p>
        </p:txBody>
      </p:sp>
      <p:sp>
        <p:nvSpPr>
          <p:cNvPr id="463" name="Google Shape;463;p40"/>
          <p:cNvSpPr txBox="1">
            <a:spLocks noGrp="1"/>
          </p:cNvSpPr>
          <p:nvPr>
            <p:ph type="body" idx="3"/>
          </p:nvPr>
        </p:nvSpPr>
        <p:spPr>
          <a:xfrm>
            <a:off x="470050" y="1141123"/>
            <a:ext cx="3404277" cy="2900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0"/>
              <a:t>Taints are added to the node while joining the cluster</a:t>
            </a:r>
            <a:endParaRPr/>
          </a:p>
        </p:txBody>
      </p:sp>
      <p:sp>
        <p:nvSpPr>
          <p:cNvPr id="464" name="Google Shape;464;p40"/>
          <p:cNvSpPr/>
          <p:nvPr/>
        </p:nvSpPr>
        <p:spPr>
          <a:xfrm>
            <a:off x="470041" y="1621050"/>
            <a:ext cx="428109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41" tIns="34261" rIns="68541" bIns="34261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300">
                <a:solidFill>
                  <a:schemeClr val="dk1"/>
                </a:solidFill>
              </a:rPr>
              <a:t>KUBELET EXTRA ARGS==--node-labels=rt=true</a:t>
            </a:r>
            <a:endParaRPr sz="1300">
              <a:solidFill>
                <a:schemeClr val="dk1"/>
              </a:solidFill>
            </a:endParaRPr>
          </a:p>
          <a:p>
            <a:r>
              <a:rPr lang="en-US" sz="1300">
                <a:solidFill>
                  <a:schemeClr val="dk1"/>
                </a:solidFill>
              </a:rPr>
              <a:t>--register-with-taints="rt=true:NoSchedule"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65" name="Google Shape;465;p40"/>
          <p:cNvSpPr txBox="1">
            <a:spLocks noGrp="1"/>
          </p:cNvSpPr>
          <p:nvPr>
            <p:ph type="body" idx="3"/>
          </p:nvPr>
        </p:nvSpPr>
        <p:spPr>
          <a:xfrm>
            <a:off x="4983067" y="1184925"/>
            <a:ext cx="3858765" cy="5512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0"/>
              <a:t>Pods that want to be able to run on RT nodes have to tolerate those taints</a:t>
            </a:r>
            <a:endParaRPr/>
          </a:p>
        </p:txBody>
      </p:sp>
      <p:pic>
        <p:nvPicPr>
          <p:cNvPr id="466" name="Google Shape;46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43" y="2135400"/>
            <a:ext cx="6702990" cy="2565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9347" y="1621048"/>
            <a:ext cx="1742486" cy="1032363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025355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63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600" dirty="0">
                <a:solidFill>
                  <a:srgbClr val="00646E"/>
                </a:solidFill>
              </a:rPr>
              <a:t>Scenario 2: non-real-time pods are allowed until a real-time pod arrives</a:t>
            </a:r>
            <a:endParaRPr sz="1600" dirty="0">
              <a:solidFill>
                <a:srgbClr val="00646E"/>
              </a:solidFill>
            </a:endParaRPr>
          </a:p>
        </p:txBody>
      </p:sp>
      <p:sp>
        <p:nvSpPr>
          <p:cNvPr id="473" name="Google Shape;473;p41"/>
          <p:cNvSpPr txBox="1">
            <a:spLocks noGrp="1"/>
          </p:cNvSpPr>
          <p:nvPr>
            <p:ph type="body" idx="3"/>
          </p:nvPr>
        </p:nvSpPr>
        <p:spPr>
          <a:xfrm>
            <a:off x="470042" y="1141127"/>
            <a:ext cx="3575863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We create a priority configuration class for RT pods. We set the priority to 1000000.</a:t>
            </a:r>
            <a:endParaRPr sz="1300"/>
          </a:p>
        </p:txBody>
      </p:sp>
      <p:sp>
        <p:nvSpPr>
          <p:cNvPr id="474" name="Google Shape;474;p41"/>
          <p:cNvSpPr txBox="1">
            <a:spLocks noGrp="1"/>
          </p:cNvSpPr>
          <p:nvPr>
            <p:ph type="body" idx="3"/>
          </p:nvPr>
        </p:nvSpPr>
        <p:spPr>
          <a:xfrm>
            <a:off x="4680300" y="1141050"/>
            <a:ext cx="4161458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In the spec field we specify the podAntiAffinity behavior.</a:t>
            </a:r>
            <a:endParaRPr sz="1300"/>
          </a:p>
        </p:txBody>
      </p:sp>
      <p:pic>
        <p:nvPicPr>
          <p:cNvPr id="475" name="Google Shape;4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0300" y="1735931"/>
            <a:ext cx="4161533" cy="1736731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6" name="Google Shape;47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043" y="1735932"/>
            <a:ext cx="3630153" cy="131859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73051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63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600" dirty="0">
                <a:solidFill>
                  <a:srgbClr val="00646E"/>
                </a:solidFill>
              </a:rPr>
              <a:t>Scenario 2: non-real-time pods are allowed until a real-time pod arrives</a:t>
            </a:r>
            <a:endParaRPr sz="1600" dirty="0">
              <a:solidFill>
                <a:srgbClr val="00646E"/>
              </a:solidFill>
            </a:endParaRPr>
          </a:p>
        </p:txBody>
      </p:sp>
      <p:pic>
        <p:nvPicPr>
          <p:cNvPr id="482" name="Google Shape;48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43" y="1810875"/>
            <a:ext cx="6630249" cy="2544431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2"/>
          <p:cNvSpPr txBox="1">
            <a:spLocks noGrp="1"/>
          </p:cNvSpPr>
          <p:nvPr>
            <p:ph type="body" idx="3"/>
          </p:nvPr>
        </p:nvSpPr>
        <p:spPr>
          <a:xfrm>
            <a:off x="470042" y="1141127"/>
            <a:ext cx="3575863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We create a priority configuration class for RT pods. We set the priority to 1000000.</a:t>
            </a:r>
            <a:endParaRPr sz="1300"/>
          </a:p>
        </p:txBody>
      </p:sp>
      <p:sp>
        <p:nvSpPr>
          <p:cNvPr id="484" name="Google Shape;484;p42"/>
          <p:cNvSpPr txBox="1">
            <a:spLocks noGrp="1"/>
          </p:cNvSpPr>
          <p:nvPr>
            <p:ph type="body" idx="3"/>
          </p:nvPr>
        </p:nvSpPr>
        <p:spPr>
          <a:xfrm>
            <a:off x="4680300" y="1141050"/>
            <a:ext cx="4161458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In the spec field we specify the podAntiAffinity behavior.</a:t>
            </a:r>
            <a:endParaRPr sz="1300"/>
          </a:p>
        </p:txBody>
      </p:sp>
    </p:spTree>
    <p:extLst>
      <p:ext uri="{BB962C8B-B14F-4D97-AF65-F5344CB8AC3E}">
        <p14:creationId xmlns:p14="http://schemas.microsoft.com/office/powerpoint/2010/main" val="287796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63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400" dirty="0">
                <a:solidFill>
                  <a:srgbClr val="00646E"/>
                </a:solidFill>
              </a:rPr>
              <a:t>Scenario 3: non-real-time pods are allowed if there are enough resources on the node</a:t>
            </a:r>
            <a:endParaRPr sz="1400" dirty="0">
              <a:solidFill>
                <a:srgbClr val="00646E"/>
              </a:solidFill>
            </a:endParaRPr>
          </a:p>
        </p:txBody>
      </p:sp>
      <p:sp>
        <p:nvSpPr>
          <p:cNvPr id="490" name="Google Shape;490;p43"/>
          <p:cNvSpPr txBox="1">
            <a:spLocks noGrp="1"/>
          </p:cNvSpPr>
          <p:nvPr>
            <p:ph type="body" idx="3"/>
          </p:nvPr>
        </p:nvSpPr>
        <p:spPr>
          <a:xfrm>
            <a:off x="470060" y="1141051"/>
            <a:ext cx="3575863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To make this happen, we create a configuration of type LimitRange</a:t>
            </a:r>
            <a:endParaRPr sz="1300"/>
          </a:p>
        </p:txBody>
      </p:sp>
      <p:sp>
        <p:nvSpPr>
          <p:cNvPr id="491" name="Google Shape;491;p43"/>
          <p:cNvSpPr txBox="1">
            <a:spLocks noGrp="1"/>
          </p:cNvSpPr>
          <p:nvPr>
            <p:ph type="body" idx="3"/>
          </p:nvPr>
        </p:nvSpPr>
        <p:spPr>
          <a:xfrm>
            <a:off x="4680300" y="1141050"/>
            <a:ext cx="4161458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Priority configuration from previous scenario is used again</a:t>
            </a:r>
            <a:endParaRPr sz="1300" b="0"/>
          </a:p>
        </p:txBody>
      </p:sp>
      <p:pic>
        <p:nvPicPr>
          <p:cNvPr id="492" name="Google Shape;49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43" y="1735933"/>
            <a:ext cx="3148754" cy="2164556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3" name="Google Shape;493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2758" y="3295127"/>
            <a:ext cx="2548991" cy="428625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94" name="Google Shape;49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1605" y="1735932"/>
            <a:ext cx="3630153" cy="1318594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4703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3963" cy="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400" dirty="0">
                <a:solidFill>
                  <a:srgbClr val="00646E"/>
                </a:solidFill>
              </a:rPr>
              <a:t>Scenario 3: non-real-time pods are allowed if there are enough resources on the node</a:t>
            </a:r>
            <a:endParaRPr sz="1400" dirty="0">
              <a:solidFill>
                <a:srgbClr val="00646E"/>
              </a:solidFill>
            </a:endParaRPr>
          </a:p>
        </p:txBody>
      </p:sp>
      <p:sp>
        <p:nvSpPr>
          <p:cNvPr id="500" name="Google Shape;500;p44"/>
          <p:cNvSpPr txBox="1">
            <a:spLocks noGrp="1"/>
          </p:cNvSpPr>
          <p:nvPr>
            <p:ph type="body" idx="3"/>
          </p:nvPr>
        </p:nvSpPr>
        <p:spPr>
          <a:xfrm>
            <a:off x="470042" y="1141127"/>
            <a:ext cx="3575863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We create a priority configuration class for RT pods. We set the priority to 1000000.</a:t>
            </a:r>
            <a:endParaRPr sz="1300"/>
          </a:p>
        </p:txBody>
      </p:sp>
      <p:sp>
        <p:nvSpPr>
          <p:cNvPr id="501" name="Google Shape;501;p44"/>
          <p:cNvSpPr txBox="1">
            <a:spLocks noGrp="1"/>
          </p:cNvSpPr>
          <p:nvPr>
            <p:ph type="body" idx="3"/>
          </p:nvPr>
        </p:nvSpPr>
        <p:spPr>
          <a:xfrm>
            <a:off x="4680300" y="1141050"/>
            <a:ext cx="4161458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In the spec field we specify the podAntiAffinity behavior.</a:t>
            </a:r>
            <a:endParaRPr sz="1300"/>
          </a:p>
        </p:txBody>
      </p:sp>
      <p:sp>
        <p:nvSpPr>
          <p:cNvPr id="502" name="Google Shape;502;p44"/>
          <p:cNvSpPr txBox="1">
            <a:spLocks noGrp="1"/>
          </p:cNvSpPr>
          <p:nvPr>
            <p:ph type="body" idx="3"/>
          </p:nvPr>
        </p:nvSpPr>
        <p:spPr>
          <a:xfrm>
            <a:off x="470060" y="1141051"/>
            <a:ext cx="3575863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To make this happen, we create a configuration of type LimitRange</a:t>
            </a:r>
            <a:endParaRPr sz="1300"/>
          </a:p>
        </p:txBody>
      </p:sp>
      <p:sp>
        <p:nvSpPr>
          <p:cNvPr id="503" name="Google Shape;503;p44"/>
          <p:cNvSpPr txBox="1">
            <a:spLocks noGrp="1"/>
          </p:cNvSpPr>
          <p:nvPr>
            <p:ph type="body" idx="3"/>
          </p:nvPr>
        </p:nvSpPr>
        <p:spPr>
          <a:xfrm>
            <a:off x="4680300" y="1141050"/>
            <a:ext cx="4161458" cy="4799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sz="1300" b="0"/>
              <a:t>Priority configuration from previous scenario is used again</a:t>
            </a:r>
            <a:endParaRPr sz="1300" b="0"/>
          </a:p>
        </p:txBody>
      </p:sp>
      <p:pic>
        <p:nvPicPr>
          <p:cNvPr id="504" name="Google Shape;5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62" y="1810874"/>
            <a:ext cx="7331410" cy="28135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57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Executive Summary</a:t>
            </a:r>
            <a:endParaRPr lang="de-DE" dirty="0"/>
          </a:p>
        </p:txBody>
      </p:sp>
      <p:sp>
        <p:nvSpPr>
          <p:cNvPr id="7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77913" y="1123951"/>
            <a:ext cx="7685087" cy="1295399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accent1">
                  <a:lumMod val="10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de-DE" sz="1400" b="0" dirty="0" smtClean="0">
                <a:latin typeface="Arial" panose="020B0604020202020204" pitchFamily="34" charset="0"/>
              </a:rPr>
              <a:t>The results are based on a master thesis with the TU München, running from March 2018 til September 2018</a:t>
            </a:r>
          </a:p>
          <a:p>
            <a:pPr lvl="1">
              <a:buClr>
                <a:schemeClr val="accent1">
                  <a:lumMod val="10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de-DE" sz="1400" dirty="0" smtClean="0">
                <a:latin typeface="Arial" panose="020B0604020202020204" pitchFamily="34" charset="0"/>
              </a:rPr>
              <a:t>The context of the master thesis was to evaluate real-time capabilities of container environments (run-time and orchestration) in the context of seamless computing</a:t>
            </a:r>
            <a:endParaRPr lang="de-DE" sz="1400" b="0" dirty="0">
              <a:latin typeface="Arial" panose="020B0604020202020204" pitchFamily="34" charset="0"/>
            </a:endParaRPr>
          </a:p>
        </p:txBody>
      </p:sp>
      <p:sp>
        <p:nvSpPr>
          <p:cNvPr id="8" name="Rechteck 8"/>
          <p:cNvSpPr/>
          <p:nvPr>
            <p:custDataLst>
              <p:tags r:id="rId2"/>
            </p:custDataLst>
          </p:nvPr>
        </p:nvSpPr>
        <p:spPr bwMode="auto">
          <a:xfrm rot="16200000">
            <a:off x="209553" y="1550988"/>
            <a:ext cx="1295404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Background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077916" y="2495553"/>
            <a:ext cx="7685087" cy="2057397"/>
          </a:xfrm>
          <a:prstGeom prst="rect">
            <a:avLst/>
          </a:prstGeom>
          <a:solidFill>
            <a:srgbClr val="FF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0011" tIns="108014" rIns="90011" bIns="46806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30000"/>
              </a:spcBef>
              <a:spcAft>
                <a:spcPct val="20000"/>
              </a:spcAft>
              <a:buClr>
                <a:schemeClr val="accent2"/>
              </a:buClr>
              <a:buFont typeface="Wingdings" pitchFamily="2" charset="2"/>
              <a:tabLst>
                <a:tab pos="266700" algn="l"/>
                <a:tab pos="631825" algn="l"/>
                <a:tab pos="981075" algn="l"/>
              </a:tabLst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03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2pPr>
            <a:lvl3pPr marL="406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3pPr>
            <a:lvl4pPr marL="609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4pPr>
            <a:lvl5pPr marL="8128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5pPr>
            <a:lvl6pPr marL="12700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6pPr>
            <a:lvl7pPr marL="17272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7pPr>
            <a:lvl8pPr marL="21844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8pPr>
            <a:lvl9pPr marL="2641600" indent="-203200" algn="l" rtl="0" eaLnBrk="1" fontAlgn="base" hangingPunct="1">
              <a:spcBef>
                <a:spcPct val="0"/>
              </a:spcBef>
              <a:spcAft>
                <a:spcPct val="30000"/>
              </a:spcAft>
              <a:buClr>
                <a:schemeClr val="accent2"/>
              </a:buClr>
              <a:buFont typeface="Wingdings" pitchFamily="2" charset="2"/>
              <a:buChar char="§"/>
              <a:tabLst>
                <a:tab pos="266700" algn="l"/>
                <a:tab pos="631825" algn="l"/>
                <a:tab pos="981075" algn="l"/>
              </a:tabLst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1">
              <a:buClr>
                <a:schemeClr val="accent1">
                  <a:lumMod val="10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de-DE" sz="1400" b="0" dirty="0" smtClean="0">
                <a:latin typeface="Arial" panose="020B0604020202020204" pitchFamily="34" charset="0"/>
              </a:rPr>
              <a:t>Containers (Docker) produce little to no overhead as compared to bare metal machines (Linux). In the investigated scenarios (running multiple real-time processes with little CPU load on a host that has 100% non real-time background load), latency boundary stays in the same order of magnitude (~40-80 </a:t>
            </a:r>
            <a:r>
              <a:rPr lang="el-GR" sz="1400" b="0" dirty="0" smtClean="0">
                <a:latin typeface="Arial Unicode MS"/>
                <a:ea typeface="Arial Unicode MS"/>
                <a:cs typeface="Arial Unicode MS"/>
              </a:rPr>
              <a:t>μ</a:t>
            </a:r>
            <a:r>
              <a:rPr lang="en-US" sz="1400" b="0" dirty="0" smtClean="0">
                <a:latin typeface="Arial Unicode MS"/>
                <a:ea typeface="Arial Unicode MS"/>
                <a:cs typeface="Arial Unicode MS"/>
              </a:rPr>
              <a:t>s).</a:t>
            </a:r>
          </a:p>
          <a:p>
            <a:pPr lvl="1">
              <a:buClr>
                <a:schemeClr val="accent1">
                  <a:lumMod val="100000"/>
                </a:schemeClr>
              </a:buClr>
              <a:buSzPct val="100000"/>
              <a:buFont typeface="Wingdings" pitchFamily="2" charset="2"/>
              <a:buChar char="§"/>
            </a:pPr>
            <a:r>
              <a:rPr lang="en-US" sz="1400" dirty="0" smtClean="0">
                <a:latin typeface="Arial Unicode MS"/>
                <a:ea typeface="Arial Unicode MS"/>
                <a:cs typeface="Arial Unicode MS"/>
              </a:rPr>
              <a:t>Real-time containers can be started using </a:t>
            </a:r>
            <a:r>
              <a:rPr lang="en-US" sz="1400" dirty="0" err="1" smtClean="0">
                <a:latin typeface="Arial Unicode MS"/>
                <a:ea typeface="Arial Unicode MS"/>
                <a:cs typeface="Arial Unicode MS"/>
              </a:rPr>
              <a:t>Kubernetes</a:t>
            </a:r>
            <a:r>
              <a:rPr lang="en-US" sz="1400" dirty="0" smtClean="0">
                <a:latin typeface="Arial Unicode MS"/>
                <a:ea typeface="Arial Unicode MS"/>
                <a:cs typeface="Arial Unicode MS"/>
              </a:rPr>
              <a:t>. Some basic scenarios for scheduling of real-time containers in a mixed cluster (real-time as well as non real-time nodes and containers) could be support with existing </a:t>
            </a:r>
            <a:r>
              <a:rPr lang="en-US" sz="1400" dirty="0" err="1" smtClean="0">
                <a:latin typeface="Arial Unicode MS"/>
                <a:ea typeface="Arial Unicode MS"/>
                <a:cs typeface="Arial Unicode MS"/>
              </a:rPr>
              <a:t>Kubernetes</a:t>
            </a:r>
            <a:r>
              <a:rPr lang="en-US" sz="1400" dirty="0" smtClean="0">
                <a:latin typeface="Arial Unicode MS"/>
                <a:ea typeface="Arial Unicode MS"/>
                <a:cs typeface="Arial Unicode MS"/>
              </a:rPr>
              <a:t> scheduler features.</a:t>
            </a:r>
            <a:endParaRPr lang="en-US" sz="1400" b="0" dirty="0" smtClean="0">
              <a:latin typeface="Arial Unicode MS"/>
              <a:ea typeface="Arial Unicode MS"/>
              <a:cs typeface="Arial Unicode MS"/>
            </a:endParaRPr>
          </a:p>
          <a:p>
            <a:pPr lvl="1">
              <a:buClr>
                <a:schemeClr val="accent1">
                  <a:lumMod val="100000"/>
                </a:schemeClr>
              </a:buClr>
              <a:buSzPct val="100000"/>
              <a:buFont typeface="Wingdings" pitchFamily="2" charset="2"/>
              <a:buChar char="§"/>
            </a:pPr>
            <a:endParaRPr lang="en-US" sz="1400" b="0" dirty="0" smtClean="0">
              <a:latin typeface="Arial Unicode MS"/>
              <a:ea typeface="Arial Unicode MS"/>
              <a:cs typeface="Arial Unicode MS"/>
            </a:endParaRPr>
          </a:p>
          <a:p>
            <a:pPr lvl="1">
              <a:buClr>
                <a:schemeClr val="accent1">
                  <a:lumMod val="100000"/>
                </a:schemeClr>
              </a:buClr>
              <a:buSzPct val="100000"/>
              <a:buFont typeface="Wingdings" pitchFamily="2" charset="2"/>
              <a:buChar char="§"/>
            </a:pPr>
            <a:endParaRPr lang="de-DE" sz="1400" b="0" dirty="0">
              <a:latin typeface="Arial" panose="020B0604020202020204" pitchFamily="34" charset="0"/>
            </a:endParaRPr>
          </a:p>
        </p:txBody>
      </p:sp>
      <p:sp>
        <p:nvSpPr>
          <p:cNvPr id="12" name="Rechteck 8"/>
          <p:cNvSpPr/>
          <p:nvPr>
            <p:custDataLst>
              <p:tags r:id="rId4"/>
            </p:custDataLst>
          </p:nvPr>
        </p:nvSpPr>
        <p:spPr bwMode="auto">
          <a:xfrm rot="16200000">
            <a:off x="-171443" y="3303588"/>
            <a:ext cx="2057400" cy="441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0" hangingPunct="0">
              <a:spcAft>
                <a:spcPct val="0"/>
              </a:spcAft>
            </a:pPr>
            <a:r>
              <a:rPr lang="de-DE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Results</a:t>
            </a:r>
            <a:endParaRPr lang="de-DE" sz="1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747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2000" dirty="0" smtClean="0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rPr>
              <a:t>Scope and structure</a:t>
            </a:r>
            <a:r>
              <a:rPr lang="en-US" sz="2200" dirty="0" smtClean="0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sz="2200" dirty="0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rPr>
              <a:t>of the </a:t>
            </a:r>
            <a:r>
              <a:rPr lang="en-US" sz="2200" dirty="0" smtClean="0">
                <a:solidFill>
                  <a:srgbClr val="00646E"/>
                </a:solidFill>
                <a:latin typeface="Arial" pitchFamily="34" charset="0"/>
                <a:ea typeface="+mj-ea"/>
                <a:cs typeface="Arial" pitchFamily="34" charset="0"/>
              </a:rPr>
              <a:t>Master Thesis</a:t>
            </a:r>
            <a:endParaRPr dirty="0"/>
          </a:p>
        </p:txBody>
      </p:sp>
      <p:sp>
        <p:nvSpPr>
          <p:cNvPr id="207" name="Google Shape;207;p13"/>
          <p:cNvSpPr txBox="1">
            <a:spLocks noGrp="1"/>
          </p:cNvSpPr>
          <p:nvPr>
            <p:ph type="body" idx="2"/>
          </p:nvPr>
        </p:nvSpPr>
        <p:spPr>
          <a:xfrm>
            <a:off x="4679955" y="1600936"/>
            <a:ext cx="4102283" cy="130499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214227" indent="-214227">
              <a:spcBef>
                <a:spcPts val="0"/>
              </a:spcBef>
              <a:buFont typeface="Arial"/>
              <a:buChar char="•"/>
            </a:pPr>
            <a:r>
              <a:rPr lang="en-US"/>
              <a:t>Conduct measurements for real-time system in different scenarios to get a baseline</a:t>
            </a:r>
            <a:endParaRPr/>
          </a:p>
          <a:p>
            <a:pPr marL="257072" indent="-257072">
              <a:buFont typeface="Arial"/>
              <a:buChar char="•"/>
            </a:pPr>
            <a:r>
              <a:rPr lang="en-US"/>
              <a:t>Conduct same measurements for a system running Docker containers </a:t>
            </a:r>
            <a:endParaRPr/>
          </a:p>
          <a:p>
            <a:pPr marL="257072" indent="-257072">
              <a:buFont typeface="Arial"/>
              <a:buChar char="•"/>
            </a:pPr>
            <a:r>
              <a:rPr lang="en-US"/>
              <a:t>Conduct same measurements for different scenarios</a:t>
            </a:r>
            <a:endParaRPr/>
          </a:p>
        </p:txBody>
      </p:sp>
      <p:sp>
        <p:nvSpPr>
          <p:cNvPr id="208" name="Google Shape;208;p13"/>
          <p:cNvSpPr txBox="1">
            <a:spLocks noGrp="1"/>
          </p:cNvSpPr>
          <p:nvPr>
            <p:ph type="body" idx="3"/>
          </p:nvPr>
        </p:nvSpPr>
        <p:spPr>
          <a:xfrm>
            <a:off x="470052" y="1600937"/>
            <a:ext cx="4101948" cy="131080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214227" indent="-214227">
              <a:spcBef>
                <a:spcPts val="0"/>
              </a:spcBef>
              <a:buFont typeface="Arial"/>
              <a:buChar char="•"/>
            </a:pPr>
            <a:r>
              <a:rPr lang="en-US" dirty="0"/>
              <a:t>Select a suitable Real-time operating system</a:t>
            </a:r>
            <a:endParaRPr dirty="0"/>
          </a:p>
          <a:p>
            <a:pPr marL="214227" indent="-214227">
              <a:buFont typeface="Arial"/>
              <a:buChar char="•"/>
            </a:pPr>
            <a:r>
              <a:rPr lang="en-US" dirty="0"/>
              <a:t>Identify meaningful real-time metrics</a:t>
            </a:r>
            <a:endParaRPr dirty="0"/>
          </a:p>
          <a:p>
            <a:pPr marL="214227" indent="-214227">
              <a:buFont typeface="Arial"/>
              <a:buChar char="•"/>
            </a:pPr>
            <a:r>
              <a:rPr lang="en-US" dirty="0"/>
              <a:t>Find out the measurement methods of chosen metrics		</a:t>
            </a:r>
            <a:endParaRPr dirty="0"/>
          </a:p>
        </p:txBody>
      </p:sp>
      <p:sp>
        <p:nvSpPr>
          <p:cNvPr id="209" name="Google Shape;209;p13"/>
          <p:cNvSpPr txBox="1">
            <a:spLocks noGrp="1"/>
          </p:cNvSpPr>
          <p:nvPr>
            <p:ph type="body" idx="4"/>
          </p:nvPr>
        </p:nvSpPr>
        <p:spPr>
          <a:xfrm>
            <a:off x="470051" y="3099011"/>
            <a:ext cx="4101948" cy="27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Analysis of results</a:t>
            </a:r>
            <a:endParaRPr/>
          </a:p>
        </p:txBody>
      </p:sp>
      <p:sp>
        <p:nvSpPr>
          <p:cNvPr id="210" name="Google Shape;210;p13"/>
          <p:cNvSpPr txBox="1">
            <a:spLocks noGrp="1"/>
          </p:cNvSpPr>
          <p:nvPr>
            <p:ph type="body" idx="5"/>
          </p:nvPr>
        </p:nvSpPr>
        <p:spPr>
          <a:xfrm>
            <a:off x="4679955" y="3363200"/>
            <a:ext cx="4102283" cy="118970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214227" indent="-214227">
              <a:spcBef>
                <a:spcPts val="0"/>
              </a:spcBef>
              <a:buFont typeface="Arial"/>
              <a:buChar char="•"/>
            </a:pPr>
            <a:r>
              <a:rPr lang="en-US"/>
              <a:t>Evaluate options to manage real-time enabled containers based on Kubernetes container orchestration</a:t>
            </a:r>
            <a:endParaRPr/>
          </a:p>
          <a:p>
            <a:pPr marL="214227" indent="-214227">
              <a:buFont typeface="Arial"/>
              <a:buChar char="•"/>
            </a:pPr>
            <a:r>
              <a:rPr lang="en-US"/>
              <a:t>Investigate which real-time scenarios can be implemented with Kubernetes </a:t>
            </a:r>
            <a:endParaRPr/>
          </a:p>
          <a:p>
            <a:pPr marL="214227" indent="-214227">
              <a:buFont typeface="Arial"/>
              <a:buChar char="•"/>
            </a:pPr>
            <a:r>
              <a:rPr lang="en-US"/>
              <a:t>Find out the current limitations of the orchestration level on supporting the real-time requirements</a:t>
            </a:r>
            <a:endParaRPr/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6"/>
          </p:nvPr>
        </p:nvSpPr>
        <p:spPr>
          <a:xfrm>
            <a:off x="470051" y="3369012"/>
            <a:ext cx="4101948" cy="1189706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214227" indent="-214227">
              <a:spcBef>
                <a:spcPts val="0"/>
              </a:spcBef>
              <a:buFont typeface="Arial"/>
              <a:buChar char="•"/>
            </a:pPr>
            <a:r>
              <a:rPr lang="en-US"/>
              <a:t>Explain the alterations of system behavior after using containers. </a:t>
            </a:r>
            <a:endParaRPr/>
          </a:p>
          <a:p>
            <a:pPr marL="214227" indent="-214227">
              <a:buFont typeface="Arial"/>
              <a:buChar char="•"/>
            </a:pPr>
            <a:r>
              <a:rPr lang="en-US"/>
              <a:t>Analyze how Docker containers are implemented to explain the measurement results</a:t>
            </a:r>
            <a:endParaRPr/>
          </a:p>
          <a:p>
            <a:pPr marL="214227" indent="-147578"/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7"/>
          </p:nvPr>
        </p:nvSpPr>
        <p:spPr>
          <a:xfrm>
            <a:off x="4679955" y="3093200"/>
            <a:ext cx="4102283" cy="27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Orchestration</a:t>
            </a:r>
            <a:endParaRPr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8"/>
          </p:nvPr>
        </p:nvSpPr>
        <p:spPr>
          <a:xfrm>
            <a:off x="470052" y="1330937"/>
            <a:ext cx="4101948" cy="27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Literature review </a:t>
            </a:r>
            <a:endParaRPr dirty="0"/>
          </a:p>
        </p:txBody>
      </p:sp>
      <p:sp>
        <p:nvSpPr>
          <p:cNvPr id="214" name="Google Shape;214;p13"/>
          <p:cNvSpPr txBox="1">
            <a:spLocks noGrp="1"/>
          </p:cNvSpPr>
          <p:nvPr>
            <p:ph type="body" idx="9"/>
          </p:nvPr>
        </p:nvSpPr>
        <p:spPr>
          <a:xfrm>
            <a:off x="4680291" y="1330937"/>
            <a:ext cx="4101948" cy="2700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Measurements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777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2000" dirty="0" smtClean="0">
                <a:solidFill>
                  <a:srgbClr val="00646E"/>
                </a:solidFill>
                <a:latin typeface="Arial" pitchFamily="34" charset="0"/>
                <a:cs typeface="Arial" pitchFamily="34" charset="0"/>
              </a:rPr>
              <a:t>Results of Literature Review</a:t>
            </a:r>
            <a:endParaRPr sz="2000" dirty="0"/>
          </a:p>
        </p:txBody>
      </p:sp>
      <p:sp>
        <p:nvSpPr>
          <p:cNvPr id="229" name="Google Shape;229;p15"/>
          <p:cNvSpPr txBox="1">
            <a:spLocks noGrp="1"/>
          </p:cNvSpPr>
          <p:nvPr>
            <p:ph type="body" idx="2"/>
          </p:nvPr>
        </p:nvSpPr>
        <p:spPr>
          <a:xfrm>
            <a:off x="470052" y="1330936"/>
            <a:ext cx="4159593" cy="2706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 dirty="0"/>
          </a:p>
        </p:txBody>
      </p:sp>
      <p:sp>
        <p:nvSpPr>
          <p:cNvPr id="230" name="Google Shape;230;p15"/>
          <p:cNvSpPr txBox="1">
            <a:spLocks noGrp="1"/>
          </p:cNvSpPr>
          <p:nvPr>
            <p:ph type="body" idx="3"/>
          </p:nvPr>
        </p:nvSpPr>
        <p:spPr>
          <a:xfrm>
            <a:off x="470052" y="1601575"/>
            <a:ext cx="4159593" cy="275373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214227" indent="-147578">
              <a:spcBef>
                <a:spcPts val="0"/>
              </a:spcBef>
            </a:pPr>
            <a:endParaRPr/>
          </a:p>
          <a:p>
            <a:pPr marL="214227" indent="-214227">
              <a:buFont typeface="Arial"/>
              <a:buChar char="•"/>
            </a:pPr>
            <a:r>
              <a:rPr lang="en-US"/>
              <a:t>Which real-time operating system suites our needs best</a:t>
            </a:r>
            <a:endParaRPr/>
          </a:p>
          <a:p>
            <a:pPr marL="348714" lvl="1" indent="-214227"/>
            <a:r>
              <a:rPr lang="en-US" b="1"/>
              <a:t>Preempt_RT patch</a:t>
            </a:r>
            <a:r>
              <a:rPr lang="en-US"/>
              <a:t> </a:t>
            </a:r>
            <a:endParaRPr/>
          </a:p>
          <a:p>
            <a:pPr marL="0" indent="0"/>
            <a:endParaRPr/>
          </a:p>
          <a:p>
            <a:pPr marL="214227" indent="-214227">
              <a:buFont typeface="Arial"/>
              <a:buChar char="•"/>
            </a:pPr>
            <a:r>
              <a:rPr lang="en-US"/>
              <a:t>Which benchmarks exist to measure those metrics in different scenarios</a:t>
            </a:r>
            <a:endParaRPr/>
          </a:p>
          <a:p>
            <a:pPr marL="348714" lvl="1" indent="-214227"/>
            <a:r>
              <a:rPr lang="en-US" b="1"/>
              <a:t>Cyclictest</a:t>
            </a:r>
            <a:endParaRPr b="1"/>
          </a:p>
          <a:p>
            <a:pPr marL="348714" lvl="1" indent="-214227"/>
            <a:r>
              <a:rPr lang="en-US" b="1"/>
              <a:t>hackbench</a:t>
            </a:r>
            <a:endParaRPr b="1"/>
          </a:p>
          <a:p>
            <a:pPr marL="0" indent="0"/>
            <a:endParaRPr/>
          </a:p>
          <a:p>
            <a:pPr marL="214227" indent="-214227">
              <a:buFont typeface="Arial"/>
              <a:buChar char="•"/>
            </a:pPr>
            <a:r>
              <a:rPr lang="en-US"/>
              <a:t>Figure out what are the performance metrics for real-time systems</a:t>
            </a:r>
            <a:endParaRPr/>
          </a:p>
          <a:p>
            <a:pPr marL="348714" lvl="1" indent="-214227"/>
            <a:r>
              <a:rPr lang="en-US" b="1"/>
              <a:t>Scheduling latency</a:t>
            </a:r>
            <a:endParaRPr/>
          </a:p>
          <a:p>
            <a:pPr marL="214227" indent="-147578"/>
            <a:endParaRPr/>
          </a:p>
          <a:p>
            <a:pPr marL="214227" indent="-147578"/>
            <a:endParaRPr/>
          </a:p>
        </p:txBody>
      </p:sp>
    </p:spTree>
    <p:extLst>
      <p:ext uri="{BB962C8B-B14F-4D97-AF65-F5344CB8AC3E}">
        <p14:creationId xmlns:p14="http://schemas.microsoft.com/office/powerpoint/2010/main" val="407548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58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646E"/>
                </a:solidFill>
              </a:rPr>
              <a:t>Measurements</a:t>
            </a:r>
            <a:br>
              <a:rPr lang="en-US" dirty="0">
                <a:solidFill>
                  <a:srgbClr val="00646E"/>
                </a:solidFill>
              </a:rPr>
            </a:br>
            <a:r>
              <a:rPr lang="en-US" sz="1300" dirty="0">
                <a:solidFill>
                  <a:srgbClr val="00646E"/>
                </a:solidFill>
              </a:rPr>
              <a:t>Hardware: HP </a:t>
            </a:r>
            <a:r>
              <a:rPr lang="en-US" sz="1300" dirty="0" err="1">
                <a:solidFill>
                  <a:srgbClr val="00646E"/>
                </a:solidFill>
              </a:rPr>
              <a:t>EliteBook</a:t>
            </a:r>
            <a:r>
              <a:rPr lang="en-US" sz="1300" dirty="0">
                <a:solidFill>
                  <a:srgbClr val="00646E"/>
                </a:solidFill>
              </a:rPr>
              <a:t> 8570p intel core i7</a:t>
            </a:r>
            <a:br>
              <a:rPr lang="en-US" sz="1300" dirty="0">
                <a:solidFill>
                  <a:srgbClr val="00646E"/>
                </a:solidFill>
              </a:rPr>
            </a:br>
            <a:r>
              <a:rPr lang="en-US" sz="1300" dirty="0">
                <a:solidFill>
                  <a:srgbClr val="00646E"/>
                </a:solidFill>
              </a:rPr>
              <a:t>Software: Linux kernel version 4.18.7</a:t>
            </a:r>
            <a:br>
              <a:rPr lang="en-US" sz="1300" dirty="0">
                <a:solidFill>
                  <a:srgbClr val="00646E"/>
                </a:solidFill>
              </a:rPr>
            </a:br>
            <a:r>
              <a:rPr lang="en-US" sz="1300" dirty="0">
                <a:solidFill>
                  <a:srgbClr val="00646E"/>
                </a:solidFill>
              </a:rPr>
              <a:t>Real-time patch: </a:t>
            </a:r>
            <a:r>
              <a:rPr lang="en-US" sz="1300" dirty="0" err="1">
                <a:solidFill>
                  <a:srgbClr val="00646E"/>
                </a:solidFill>
              </a:rPr>
              <a:t>Preempt_RT</a:t>
            </a:r>
            <a:r>
              <a:rPr lang="en-US" sz="1300" dirty="0">
                <a:solidFill>
                  <a:srgbClr val="00646E"/>
                </a:solidFill>
              </a:rPr>
              <a:t> version 4.18.7-rt5</a:t>
            </a:r>
            <a:endParaRPr dirty="0">
              <a:solidFill>
                <a:srgbClr val="00646E"/>
              </a:solidFill>
            </a:endParaRPr>
          </a:p>
        </p:txBody>
      </p:sp>
      <p:sp>
        <p:nvSpPr>
          <p:cNvPr id="338" name="Google Shape;338;p29"/>
          <p:cNvSpPr txBox="1">
            <a:spLocks noGrp="1"/>
          </p:cNvSpPr>
          <p:nvPr>
            <p:ph type="body" idx="1"/>
          </p:nvPr>
        </p:nvSpPr>
        <p:spPr>
          <a:xfrm>
            <a:off x="470052" y="1059656"/>
            <a:ext cx="8312186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Cyclictest in the system with full load (using hackbench)</a:t>
            </a:r>
            <a:endParaRPr/>
          </a:p>
        </p:txBody>
      </p:sp>
      <p:sp>
        <p:nvSpPr>
          <p:cNvPr id="339" name="Google Shape;339;p29"/>
          <p:cNvSpPr txBox="1">
            <a:spLocks noGrp="1"/>
          </p:cNvSpPr>
          <p:nvPr>
            <p:ph type="body" idx="3"/>
          </p:nvPr>
        </p:nvSpPr>
        <p:spPr>
          <a:xfrm>
            <a:off x="470051" y="1330936"/>
            <a:ext cx="4101948" cy="2706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  <a:p>
            <a:pPr marL="0" indent="0"/>
            <a:r>
              <a:rPr lang="en-US"/>
              <a:t>Cyclictest</a:t>
            </a:r>
            <a:endParaRPr/>
          </a:p>
          <a:p>
            <a:pPr marL="214227" indent="-147578"/>
            <a:endParaRPr/>
          </a:p>
        </p:txBody>
      </p:sp>
      <p:sp>
        <p:nvSpPr>
          <p:cNvPr id="340" name="Google Shape;340;p29"/>
          <p:cNvSpPr txBox="1">
            <a:spLocks noGrp="1"/>
          </p:cNvSpPr>
          <p:nvPr>
            <p:ph type="body" idx="4"/>
          </p:nvPr>
        </p:nvSpPr>
        <p:spPr>
          <a:xfrm>
            <a:off x="470051" y="1601575"/>
            <a:ext cx="4101948" cy="27539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# Min Latencies: 00002 00002 00002 00001</a:t>
            </a:r>
            <a:endParaRPr/>
          </a:p>
          <a:p>
            <a:pPr marL="0" indent="0"/>
            <a:r>
              <a:rPr lang="en-US"/>
              <a:t># Avg Latencies: 00003 00003 00003 00003</a:t>
            </a:r>
            <a:endParaRPr/>
          </a:p>
          <a:p>
            <a:pPr marL="0" indent="0"/>
            <a:r>
              <a:rPr lang="en-US"/>
              <a:t># Max Latencies: 00035 00040 00037 00036</a:t>
            </a:r>
            <a:endParaRPr/>
          </a:p>
          <a:p>
            <a:pPr marL="0" indent="0"/>
            <a:r>
              <a:rPr lang="en-US"/>
              <a:t># Histogram Overflows: 00000 00000 00000 00000</a:t>
            </a:r>
            <a:endParaRPr/>
          </a:p>
          <a:p>
            <a:pPr marL="0" indent="0"/>
            <a:r>
              <a:rPr lang="en-US"/>
              <a:t># Histogram Overflow at cycle number:</a:t>
            </a:r>
            <a:endParaRPr/>
          </a:p>
          <a:p>
            <a:pPr marL="0" indent="0"/>
            <a:r>
              <a:rPr lang="en-US"/>
              <a:t># Thread 0:</a:t>
            </a:r>
            <a:endParaRPr/>
          </a:p>
          <a:p>
            <a:pPr marL="0" indent="0"/>
            <a:r>
              <a:rPr lang="en-US"/>
              <a:t># Thread 1:</a:t>
            </a:r>
            <a:endParaRPr/>
          </a:p>
          <a:p>
            <a:pPr marL="0" indent="0"/>
            <a:r>
              <a:rPr lang="en-US"/>
              <a:t># Thread 2:</a:t>
            </a:r>
            <a:endParaRPr/>
          </a:p>
          <a:p>
            <a:pPr marL="0" indent="0"/>
            <a:r>
              <a:rPr lang="en-US"/>
              <a:t># Thread 3:</a:t>
            </a:r>
            <a:endParaRPr/>
          </a:p>
          <a:p>
            <a:pPr marL="0" indent="0"/>
            <a:endParaRPr/>
          </a:p>
          <a:p>
            <a:pPr marL="0" indent="0"/>
            <a:r>
              <a:rPr lang="en-US"/>
              <a:t>This experiment is conducted on pure Linux machine without containerization. These measurement results are taken as a baseline for evaluation of future latency results</a:t>
            </a:r>
            <a:endParaRPr/>
          </a:p>
          <a:p>
            <a:pPr marL="0" indent="0"/>
            <a:endParaRPr/>
          </a:p>
          <a:p>
            <a:pPr marL="0" indent="0"/>
            <a:endParaRPr/>
          </a:p>
        </p:txBody>
      </p:sp>
      <p:sp>
        <p:nvSpPr>
          <p:cNvPr id="341" name="Google Shape;341;p29"/>
          <p:cNvSpPr>
            <a:spLocks noGrp="1"/>
          </p:cNvSpPr>
          <p:nvPr>
            <p:ph type="pic" idx="2"/>
          </p:nvPr>
        </p:nvSpPr>
        <p:spPr>
          <a:xfrm>
            <a:off x="4680291" y="1331120"/>
            <a:ext cx="4101948" cy="302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/>
          </a:p>
        </p:txBody>
      </p:sp>
      <p:pic>
        <p:nvPicPr>
          <p:cNvPr id="342" name="Google Shape;34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0290" y="1329586"/>
            <a:ext cx="4101947" cy="3024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845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2000" dirty="0">
                <a:solidFill>
                  <a:srgbClr val="00646E"/>
                </a:solidFill>
              </a:rPr>
              <a:t>Measurements with a Docker container</a:t>
            </a:r>
            <a:endParaRPr sz="2000" dirty="0">
              <a:solidFill>
                <a:srgbClr val="00646E"/>
              </a:solidFill>
            </a:endParaRPr>
          </a:p>
        </p:txBody>
      </p:sp>
      <p:sp>
        <p:nvSpPr>
          <p:cNvPr id="348" name="Google Shape;348;p30"/>
          <p:cNvSpPr txBox="1">
            <a:spLocks noGrp="1"/>
          </p:cNvSpPr>
          <p:nvPr>
            <p:ph type="body" idx="1"/>
          </p:nvPr>
        </p:nvSpPr>
        <p:spPr>
          <a:xfrm>
            <a:off x="470052" y="1059656"/>
            <a:ext cx="8312186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Cyclictest and hackbench running in a Docker contianer</a:t>
            </a:r>
            <a:endParaRPr/>
          </a:p>
        </p:txBody>
      </p:sp>
      <p:sp>
        <p:nvSpPr>
          <p:cNvPr id="349" name="Google Shape;349;p30"/>
          <p:cNvSpPr txBox="1">
            <a:spLocks noGrp="1"/>
          </p:cNvSpPr>
          <p:nvPr>
            <p:ph type="body" idx="3"/>
          </p:nvPr>
        </p:nvSpPr>
        <p:spPr>
          <a:xfrm>
            <a:off x="470051" y="1330936"/>
            <a:ext cx="4101948" cy="2706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  <a:p>
            <a:pPr marL="0" indent="0"/>
            <a:r>
              <a:rPr lang="en-US"/>
              <a:t>Cyclictest</a:t>
            </a:r>
            <a:endParaRPr/>
          </a:p>
          <a:p>
            <a:pPr marL="214227" indent="-147578"/>
            <a:endParaRPr/>
          </a:p>
        </p:txBody>
      </p:sp>
      <p:sp>
        <p:nvSpPr>
          <p:cNvPr id="350" name="Google Shape;350;p30"/>
          <p:cNvSpPr txBox="1">
            <a:spLocks noGrp="1"/>
          </p:cNvSpPr>
          <p:nvPr>
            <p:ph type="body" idx="4"/>
          </p:nvPr>
        </p:nvSpPr>
        <p:spPr>
          <a:xfrm>
            <a:off x="470051" y="1601575"/>
            <a:ext cx="4101948" cy="27539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# Min Latencies: 00005 00003 00003 00003</a:t>
            </a:r>
            <a:endParaRPr/>
          </a:p>
          <a:p>
            <a:pPr marL="0" indent="0"/>
            <a:r>
              <a:rPr lang="en-US"/>
              <a:t># Avg Latencies: 00008 00005 00006 00006</a:t>
            </a:r>
            <a:endParaRPr/>
          </a:p>
          <a:p>
            <a:pPr marL="0" indent="0"/>
            <a:r>
              <a:rPr lang="en-US"/>
              <a:t># Max Latencies: 00036 00073 00036 00084</a:t>
            </a:r>
            <a:endParaRPr/>
          </a:p>
          <a:p>
            <a:pPr marL="0" indent="0"/>
            <a:r>
              <a:rPr lang="en-US"/>
              <a:t># Histogram Overflows: 00000 00000 00000 00000</a:t>
            </a:r>
            <a:endParaRPr/>
          </a:p>
          <a:p>
            <a:pPr marL="0" indent="0"/>
            <a:r>
              <a:rPr lang="en-US"/>
              <a:t># Histogram Overflow at cycle number:</a:t>
            </a:r>
            <a:endParaRPr/>
          </a:p>
          <a:p>
            <a:pPr marL="0" indent="0"/>
            <a:r>
              <a:rPr lang="en-US"/>
              <a:t># Thread 0:</a:t>
            </a:r>
            <a:endParaRPr/>
          </a:p>
          <a:p>
            <a:pPr marL="0" indent="0"/>
            <a:r>
              <a:rPr lang="en-US"/>
              <a:t># Thread 1:</a:t>
            </a:r>
            <a:endParaRPr/>
          </a:p>
          <a:p>
            <a:pPr marL="0" indent="0"/>
            <a:r>
              <a:rPr lang="en-US"/>
              <a:t># Thread 2:</a:t>
            </a:r>
            <a:endParaRPr/>
          </a:p>
          <a:p>
            <a:pPr marL="0" indent="0"/>
            <a:r>
              <a:rPr lang="en-US"/>
              <a:t># Thread 3:</a:t>
            </a:r>
            <a:endParaRPr/>
          </a:p>
        </p:txBody>
      </p:sp>
      <p:pic>
        <p:nvPicPr>
          <p:cNvPr id="351" name="Google Shape;351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1179488"/>
            <a:ext cx="4365456" cy="3297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6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600" dirty="0" err="1">
                <a:solidFill>
                  <a:srgbClr val="00646E"/>
                </a:solidFill>
              </a:rPr>
              <a:t>Cgroups</a:t>
            </a:r>
            <a:r>
              <a:rPr lang="en-US" sz="1600" dirty="0">
                <a:solidFill>
                  <a:srgbClr val="00646E"/>
                </a:solidFill>
              </a:rPr>
              <a:t> on the kernel while running one instance of </a:t>
            </a:r>
            <a:r>
              <a:rPr lang="en-US" sz="1600" dirty="0" err="1" smtClean="0">
                <a:solidFill>
                  <a:srgbClr val="00646E"/>
                </a:solidFill>
              </a:rPr>
              <a:t>cyclictest</a:t>
            </a:r>
            <a:endParaRPr sz="1600" dirty="0">
              <a:solidFill>
                <a:srgbClr val="00646E"/>
              </a:solidFill>
            </a:endParaRPr>
          </a:p>
        </p:txBody>
      </p:sp>
      <p:pic>
        <p:nvPicPr>
          <p:cNvPr id="375" name="Google Shape;37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1078083"/>
            <a:ext cx="1645121" cy="3737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80006" y="1078083"/>
            <a:ext cx="2160533" cy="3682553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33"/>
          <p:cNvSpPr txBox="1"/>
          <p:nvPr/>
        </p:nvSpPr>
        <p:spPr>
          <a:xfrm>
            <a:off x="432734" y="1141123"/>
            <a:ext cx="3576381" cy="2706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>
              <a:buClr>
                <a:schemeClr val="accent1"/>
              </a:buClr>
              <a:buSzPts val="1400"/>
            </a:pP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33"/>
          <p:cNvSpPr txBox="1"/>
          <p:nvPr/>
        </p:nvSpPr>
        <p:spPr>
          <a:xfrm>
            <a:off x="432735" y="1411761"/>
            <a:ext cx="3576381" cy="27539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214227" indent="-214227"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Cgroups on the kernel while running one instance of cyclictest and hackbench on pure machine without containers.</a:t>
            </a:r>
            <a:endParaRPr/>
          </a:p>
          <a:p>
            <a:pPr marL="214227" indent="-214227">
              <a:spcBef>
                <a:spcPts val="450"/>
              </a:spcBef>
              <a:buClr>
                <a:schemeClr val="accent1"/>
              </a:buClr>
              <a:buSzPts val="18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Cgroups on the kernel while running one instance of container packed with cyclictest and hackbench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33"/>
          <p:cNvSpPr txBox="1"/>
          <p:nvPr/>
        </p:nvSpPr>
        <p:spPr>
          <a:xfrm>
            <a:off x="4363666" y="1068860"/>
            <a:ext cx="68544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3"/>
          <p:cNvSpPr txBox="1"/>
          <p:nvPr/>
        </p:nvSpPr>
        <p:spPr>
          <a:xfrm>
            <a:off x="6572852" y="1078083"/>
            <a:ext cx="68544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7731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80416" y="3002587"/>
            <a:ext cx="2814448" cy="2111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70762" y="951310"/>
            <a:ext cx="2775831" cy="2082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5">
            <a:alphaModFix/>
          </a:blip>
          <a:srcRect t="875" b="875"/>
          <a:stretch/>
        </p:blipFill>
        <p:spPr>
          <a:xfrm>
            <a:off x="930203" y="2254362"/>
            <a:ext cx="2784579" cy="2052949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600" dirty="0">
                <a:solidFill>
                  <a:srgbClr val="00646E"/>
                </a:solidFill>
              </a:rPr>
              <a:t>Running three simultaneous containers with different </a:t>
            </a:r>
            <a:r>
              <a:rPr lang="en-US" sz="1600" dirty="0" err="1">
                <a:solidFill>
                  <a:srgbClr val="00646E"/>
                </a:solidFill>
              </a:rPr>
              <a:t>cpu</a:t>
            </a:r>
            <a:r>
              <a:rPr lang="en-US" sz="1600" dirty="0">
                <a:solidFill>
                  <a:srgbClr val="00646E"/>
                </a:solidFill>
              </a:rPr>
              <a:t> shares</a:t>
            </a:r>
            <a:endParaRPr sz="1600" dirty="0">
              <a:solidFill>
                <a:srgbClr val="00646E"/>
              </a:solidFill>
            </a:endParaRPr>
          </a:p>
        </p:txBody>
      </p:sp>
      <p:sp>
        <p:nvSpPr>
          <p:cNvPr id="417" name="Google Shape;417;p36"/>
          <p:cNvSpPr txBox="1">
            <a:spLocks noGrp="1"/>
          </p:cNvSpPr>
          <p:nvPr>
            <p:ph type="body" idx="1"/>
          </p:nvPr>
        </p:nvSpPr>
        <p:spPr>
          <a:xfrm>
            <a:off x="470052" y="1059656"/>
            <a:ext cx="4261362" cy="17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 b="1"/>
              <a:t>Running three containers with different cpu-shares and  priorities: 70, 80, 90</a:t>
            </a:r>
            <a:endParaRPr/>
          </a:p>
        </p:txBody>
      </p:sp>
      <p:sp>
        <p:nvSpPr>
          <p:cNvPr id="418" name="Google Shape;418;p36"/>
          <p:cNvSpPr txBox="1">
            <a:spLocks noGrp="1"/>
          </p:cNvSpPr>
          <p:nvPr>
            <p:ph type="body" idx="3"/>
          </p:nvPr>
        </p:nvSpPr>
        <p:spPr>
          <a:xfrm>
            <a:off x="470051" y="1435002"/>
            <a:ext cx="4101948" cy="2706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 marL="0" indent="0">
              <a:spcBef>
                <a:spcPts val="0"/>
              </a:spcBef>
            </a:pPr>
            <a:endParaRPr/>
          </a:p>
        </p:txBody>
      </p:sp>
      <p:sp>
        <p:nvSpPr>
          <p:cNvPr id="419" name="Google Shape;419;p36"/>
          <p:cNvSpPr txBox="1">
            <a:spLocks noGrp="1"/>
          </p:cNvSpPr>
          <p:nvPr>
            <p:ph type="body" idx="4"/>
          </p:nvPr>
        </p:nvSpPr>
        <p:spPr>
          <a:xfrm>
            <a:off x="470051" y="1711271"/>
            <a:ext cx="4101948" cy="264421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This was done by starting one of the containers with the flag</a:t>
            </a:r>
            <a:endParaRPr/>
          </a:p>
          <a:p>
            <a:pPr marL="0" indent="0"/>
            <a:r>
              <a:rPr lang="en-US"/>
              <a:t>--cpus=0.5</a:t>
            </a:r>
            <a:endParaRPr sz="1500"/>
          </a:p>
          <a:p>
            <a:pPr marL="134487" lvl="1" indent="-57127">
              <a:buSzPts val="1600"/>
              <a:buNone/>
            </a:pPr>
            <a:endParaRPr sz="1200"/>
          </a:p>
        </p:txBody>
      </p:sp>
      <p:sp>
        <p:nvSpPr>
          <p:cNvPr id="420" name="Google Shape;420;p36"/>
          <p:cNvSpPr txBox="1"/>
          <p:nvPr/>
        </p:nvSpPr>
        <p:spPr>
          <a:xfrm>
            <a:off x="2750384" y="2283340"/>
            <a:ext cx="819586" cy="1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 = 70</a:t>
            </a:r>
            <a:endParaRPr/>
          </a:p>
        </p:txBody>
      </p:sp>
      <p:sp>
        <p:nvSpPr>
          <p:cNvPr id="421" name="Google Shape;421;p36"/>
          <p:cNvSpPr txBox="1"/>
          <p:nvPr/>
        </p:nvSpPr>
        <p:spPr>
          <a:xfrm>
            <a:off x="6687659" y="999340"/>
            <a:ext cx="819586" cy="1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 = 80</a:t>
            </a:r>
            <a:endParaRPr/>
          </a:p>
        </p:txBody>
      </p:sp>
      <p:sp>
        <p:nvSpPr>
          <p:cNvPr id="422" name="Google Shape;422;p36"/>
          <p:cNvSpPr txBox="1"/>
          <p:nvPr/>
        </p:nvSpPr>
        <p:spPr>
          <a:xfrm>
            <a:off x="6726276" y="3054613"/>
            <a:ext cx="819586" cy="160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 = 90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4958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5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9612" tIns="296881" rIns="1592363" bIns="175430" anchor="b" anchorCtr="0">
            <a:noAutofit/>
          </a:bodyPr>
          <a:lstStyle/>
          <a:p>
            <a:pPr marL="0"/>
            <a:r>
              <a:rPr lang="en-US" sz="1600" dirty="0" err="1">
                <a:solidFill>
                  <a:srgbClr val="00646E"/>
                </a:solidFill>
              </a:rPr>
              <a:t>Cgroups</a:t>
            </a:r>
            <a:r>
              <a:rPr lang="en-US" sz="1600" dirty="0">
                <a:solidFill>
                  <a:srgbClr val="00646E"/>
                </a:solidFill>
              </a:rPr>
              <a:t> on the kernel while running three containers </a:t>
            </a:r>
            <a:r>
              <a:rPr lang="en-US" sz="1600" dirty="0" smtClean="0">
                <a:solidFill>
                  <a:srgbClr val="00646E"/>
                </a:solidFill>
              </a:rPr>
              <a:t>simultaneously</a:t>
            </a:r>
            <a:endParaRPr sz="1600" dirty="0">
              <a:solidFill>
                <a:srgbClr val="00646E"/>
              </a:solidFill>
            </a:endParaRPr>
          </a:p>
        </p:txBody>
      </p:sp>
      <p:sp>
        <p:nvSpPr>
          <p:cNvPr id="428" name="Google Shape;428;p37"/>
          <p:cNvSpPr txBox="1"/>
          <p:nvPr/>
        </p:nvSpPr>
        <p:spPr>
          <a:xfrm>
            <a:off x="432734" y="1141123"/>
            <a:ext cx="3576381" cy="2706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ctr" anchorCtr="0">
            <a:noAutofit/>
          </a:bodyPr>
          <a:lstStyle/>
          <a:p>
            <a:pPr>
              <a:buClr>
                <a:schemeClr val="accent1"/>
              </a:buClr>
              <a:buSzPts val="1400"/>
            </a:pPr>
            <a:endParaRPr sz="10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37"/>
          <p:cNvSpPr txBox="1"/>
          <p:nvPr/>
        </p:nvSpPr>
        <p:spPr>
          <a:xfrm>
            <a:off x="432735" y="1411761"/>
            <a:ext cx="3576381" cy="275391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07957" tIns="53978" rIns="53978" bIns="53978" anchor="t" anchorCtr="0">
            <a:noAutofit/>
          </a:bodyPr>
          <a:lstStyle/>
          <a:p>
            <a:pPr marL="214227" indent="-214227"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Cgroups on the kernel while running three containers packed with cyclictest and hackbench.</a:t>
            </a:r>
            <a:endParaRPr/>
          </a:p>
          <a:p>
            <a:pPr marL="214227" indent="-214227">
              <a:spcBef>
                <a:spcPts val="450"/>
              </a:spcBef>
              <a:buClr>
                <a:schemeClr val="accent1"/>
              </a:buClr>
              <a:buSzPts val="20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</a:t>
            </a: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Cgroups on the kernel while running three containers with different cpu shares.</a:t>
            </a:r>
            <a:endParaRPr/>
          </a:p>
        </p:txBody>
      </p:sp>
      <p:sp>
        <p:nvSpPr>
          <p:cNvPr id="430" name="Google Shape;430;p37"/>
          <p:cNvSpPr txBox="1"/>
          <p:nvPr/>
        </p:nvSpPr>
        <p:spPr>
          <a:xfrm>
            <a:off x="4296086" y="1068860"/>
            <a:ext cx="68544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7"/>
          <p:cNvSpPr txBox="1"/>
          <p:nvPr/>
        </p:nvSpPr>
        <p:spPr>
          <a:xfrm>
            <a:off x="6662118" y="1097579"/>
            <a:ext cx="685443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0000"/>
              </a:lnSpc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endParaRPr/>
          </a:p>
        </p:txBody>
      </p:sp>
      <p:grpSp>
        <p:nvGrpSpPr>
          <p:cNvPr id="432" name="Google Shape;432;p37"/>
          <p:cNvGrpSpPr/>
          <p:nvPr/>
        </p:nvGrpSpPr>
        <p:grpSpPr>
          <a:xfrm>
            <a:off x="4468988" y="1068860"/>
            <a:ext cx="2193129" cy="3832100"/>
            <a:chOff x="5961754" y="1425146"/>
            <a:chExt cx="2925695" cy="5109467"/>
          </a:xfrm>
        </p:grpSpPr>
        <p:pic>
          <p:nvPicPr>
            <p:cNvPr id="433" name="Google Shape;433;p3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961754" y="1425146"/>
              <a:ext cx="2925695" cy="51094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539151" y="4116569"/>
              <a:ext cx="142374" cy="18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561800" y="5270176"/>
              <a:ext cx="142375" cy="1423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" name="Google Shape;436;p37"/>
          <p:cNvGrpSpPr/>
          <p:nvPr/>
        </p:nvGrpSpPr>
        <p:grpSpPr>
          <a:xfrm>
            <a:off x="6850373" y="1068860"/>
            <a:ext cx="2236069" cy="3907128"/>
            <a:chOff x="9138588" y="1425147"/>
            <a:chExt cx="2982978" cy="5209504"/>
          </a:xfrm>
        </p:grpSpPr>
        <p:pic>
          <p:nvPicPr>
            <p:cNvPr id="437" name="Google Shape;437;p3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138588" y="1425147"/>
              <a:ext cx="2982978" cy="52095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8" name="Google Shape;438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760951" y="4173200"/>
              <a:ext cx="142374" cy="18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9" name="Google Shape;439;p3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762200" y="5346376"/>
              <a:ext cx="142375" cy="1423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504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4"/>
  <p:tag name="CDT_TARGETSHAPE_NEW" val="1"/>
  <p:tag name="CDT_PROT" val="3"/>
  <p:tag name="CDT_PROT_TOP" val="485,5"/>
  <p:tag name="CDT_PROT_LEFT" val="0"/>
  <p:tag name="CDT_PROT_WIDTH" val="960,5"/>
  <p:tag name="CDT_PROT_HEIGHT" val="3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532,9134"/>
  <p:tag name="CDT_PROT_HEIGHT" val="374,2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0"/>
  <p:tag name="CDT_PROT_LEFT" val="0"/>
  <p:tag name="CDT_PROT_WIDTH" val="960,5"/>
  <p:tag name="CDT_PROT_HEIGHT" val="99,8750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" val="199878"/>
  <p:tag name="MIO_GUID" val="e5a94b6b-7795-4832-9d95-76cdab0a38ad"/>
  <p:tag name="MIO_UPDATE" val="True"/>
  <p:tag name="MIO_VERSION" val="29.01.2015 10:16:51"/>
  <p:tag name="MIO_DBID" val="598A5C07-C27D-430B-A8FC-FA667BE665A4"/>
  <p:tag name="MIO_LASTDOWNLOADED" val="06.09.2016 10:46:25"/>
  <p:tag name="MIO_OBJECTNAME" val="Product_SIMATIC-S7-1500"/>
  <p:tag name="MIO_LASTEDITORNAME" val="Thomas Rubach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1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rot="0" spcFirstLastPara="0" vertOverflow="overflow" horzOverflow="overflow" vert="horz" wrap="square" lIns="108000" tIns="54000" rIns="108000" bIns="54000" numCol="1" spcCol="7200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solidFill>
          <a:schemeClr val="accent3">
            <a:lumMod val="20000"/>
            <a:lumOff val="80000"/>
          </a:schemeClr>
        </a:solidFill>
        <a:ln w="9525">
          <a:noFill/>
          <a:miter lim="800000"/>
          <a:headEnd/>
          <a:tailEnd/>
        </a:ln>
      </a:spPr>
      <a:bodyPr vert="horz" wrap="square" lIns="36000" tIns="36000" rIns="36000" bIns="36000" numCol="1" rtlCol="0" anchor="t" anchorCtr="0" compatLnSpc="1">
        <a:prstTxWarp prst="textNoShape">
          <a:avLst/>
        </a:prstTxWarp>
        <a:spAutoFit/>
      </a:bodyPr>
      <a:lstStyle>
        <a:defPPr>
          <a:defRPr kumimoji="0" sz="1200" i="0" u="none" strike="noStrike" kern="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4ppTags>
  <Name>Free Content</Name>
  <PpLayout>11</PpLayout>
  <Index>9</Index>
</p4ppTags>
</file>

<file path=customXml/item2.xml><?xml version="1.0" encoding="utf-8"?>
<p4ppTags>
  <Name>Two columns</Name>
  <PpLayout>29</PpLayout>
  <Index>12</Index>
</p4ppTags>
</file>

<file path=customXml/itemProps1.xml><?xml version="1.0" encoding="utf-8"?>
<ds:datastoreItem xmlns:ds="http://schemas.openxmlformats.org/officeDocument/2006/customXml" ds:itemID="{326F011B-749D-4D42-AC72-9DA26829BE65}">
  <ds:schemaRefs/>
</ds:datastoreItem>
</file>

<file path=customXml/itemProps2.xml><?xml version="1.0" encoding="utf-8"?>
<ds:datastoreItem xmlns:ds="http://schemas.openxmlformats.org/officeDocument/2006/customXml" ds:itemID="{7B1EB2B1-2E0C-4218-B1C7-4AFFB08E14B9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900</Words>
  <Application>Microsoft Office PowerPoint</Application>
  <PresentationFormat>On-screen Show (16:9)</PresentationFormat>
  <Paragraphs>113</Paragraphs>
  <Slides>16</Slides>
  <Notes>14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Siemens 2016 – 16:9</vt:lpstr>
      <vt:lpstr>think-cell Slide</vt:lpstr>
      <vt:lpstr>think-cell Folie</vt:lpstr>
      <vt:lpstr>SP190 TP1 - Seamless Hybrid Control Real-time capabilities of container environments September 30, 2018</vt:lpstr>
      <vt:lpstr>Executive Summary</vt:lpstr>
      <vt:lpstr>Scope and structure of the Master Thesis</vt:lpstr>
      <vt:lpstr>Results of Literature Review</vt:lpstr>
      <vt:lpstr>     Measurements Hardware: HP EliteBook 8570p intel core i7 Software: Linux kernel version 4.18.7 Real-time patch: Preempt_RT version 4.18.7-rt5</vt:lpstr>
      <vt:lpstr>Measurements with a Docker container</vt:lpstr>
      <vt:lpstr>Cgroups on the kernel while running one instance of cyclictest</vt:lpstr>
      <vt:lpstr>Running three simultaneous containers with different cpu shares</vt:lpstr>
      <vt:lpstr>Cgroups on the kernel while running three containers simultaneously</vt:lpstr>
      <vt:lpstr>Orchestration of Real-time containers</vt:lpstr>
      <vt:lpstr>RT pods are scheduled to RT nodes only</vt:lpstr>
      <vt:lpstr>Scenario 1: no non-real-time pods on an RT node</vt:lpstr>
      <vt:lpstr>Scenario 2: non-real-time pods are allowed until a real-time pod arrives</vt:lpstr>
      <vt:lpstr>Scenario 2: non-real-time pods are allowed until a real-time pod arrives</vt:lpstr>
      <vt:lpstr>Scenario 3: non-real-time pods are allowed if there are enough resources on the node</vt:lpstr>
      <vt:lpstr>Scenario 3: non-real-time pods are allowed if there are enough resources on the node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the Thesis</dc:title>
  <dc:creator/>
  <cp:keywords>C_Restricted</cp:keywords>
  <cp:lastModifiedBy>Mueller, Harald (CT RDA SSI)</cp:lastModifiedBy>
  <cp:revision>13</cp:revision>
  <dcterms:created xsi:type="dcterms:W3CDTF">2006-08-16T00:00:00Z</dcterms:created>
  <dcterms:modified xsi:type="dcterms:W3CDTF">2018-10-08T13:29:10Z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Restricted</vt:lpwstr>
  </property>
  <property fmtid="{D5CDD505-2E9C-101B-9397-08002B2CF9AE}" pid="3" name="_AdHocReviewCycleID">
    <vt:i4>2070315388</vt:i4>
  </property>
  <property fmtid="{D5CDD505-2E9C-101B-9397-08002B2CF9AE}" pid="4" name="_NewReviewCycle">
    <vt:lpwstr/>
  </property>
  <property fmtid="{D5CDD505-2E9C-101B-9397-08002B2CF9AE}" pid="5" name="_EmailSubject">
    <vt:lpwstr>Knowledge sharing real-time container framework</vt:lpwstr>
  </property>
  <property fmtid="{D5CDD505-2E9C-101B-9397-08002B2CF9AE}" pid="6" name="_AuthorEmail">
    <vt:lpwstr>h.mueller@siemens.com</vt:lpwstr>
  </property>
  <property fmtid="{D5CDD505-2E9C-101B-9397-08002B2CF9AE}" pid="7" name="_AuthorEmailDisplayName">
    <vt:lpwstr>Mueller, Harald (CT RDA SSI)</vt:lpwstr>
  </property>
</Properties>
</file>