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3ECBD-872A-4504-A641-A42C97932560}" type="datetimeFigureOut">
              <a:rPr lang="en-GB" smtClean="0"/>
              <a:t>14/11/2019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DAAB9-6A3F-4439-ABFC-6DC22E3AC7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5437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3ECBD-872A-4504-A641-A42C97932560}" type="datetimeFigureOut">
              <a:rPr lang="en-GB" smtClean="0"/>
              <a:t>14/11/2019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DAAB9-6A3F-4439-ABFC-6DC22E3AC7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7575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3ECBD-872A-4504-A641-A42C97932560}" type="datetimeFigureOut">
              <a:rPr lang="en-GB" smtClean="0"/>
              <a:t>14/11/2019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DAAB9-6A3F-4439-ABFC-6DC22E3AC7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2045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3ECBD-872A-4504-A641-A42C97932560}" type="datetimeFigureOut">
              <a:rPr lang="en-GB" smtClean="0"/>
              <a:t>14/11/2019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DAAB9-6A3F-4439-ABFC-6DC22E3AC7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5620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3ECBD-872A-4504-A641-A42C97932560}" type="datetimeFigureOut">
              <a:rPr lang="en-GB" smtClean="0"/>
              <a:t>14/11/2019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DAAB9-6A3F-4439-ABFC-6DC22E3AC7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9274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3ECBD-872A-4504-A641-A42C97932560}" type="datetimeFigureOut">
              <a:rPr lang="en-GB" smtClean="0"/>
              <a:t>14/11/2019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DAAB9-6A3F-4439-ABFC-6DC22E3AC7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9097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3ECBD-872A-4504-A641-A42C97932560}" type="datetimeFigureOut">
              <a:rPr lang="en-GB" smtClean="0"/>
              <a:t>14/11/2019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DAAB9-6A3F-4439-ABFC-6DC22E3AC7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4429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3ECBD-872A-4504-A641-A42C97932560}" type="datetimeFigureOut">
              <a:rPr lang="en-GB" smtClean="0"/>
              <a:t>14/11/2019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DAAB9-6A3F-4439-ABFC-6DC22E3AC7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7858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3ECBD-872A-4504-A641-A42C97932560}" type="datetimeFigureOut">
              <a:rPr lang="en-GB" smtClean="0"/>
              <a:t>14/11/2019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DAAB9-6A3F-4439-ABFC-6DC22E3AC7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8647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3ECBD-872A-4504-A641-A42C97932560}" type="datetimeFigureOut">
              <a:rPr lang="en-GB" smtClean="0"/>
              <a:t>14/11/2019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DAAB9-6A3F-4439-ABFC-6DC22E3AC7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2955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3ECBD-872A-4504-A641-A42C97932560}" type="datetimeFigureOut">
              <a:rPr lang="en-GB" smtClean="0"/>
              <a:t>14/11/2019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DAAB9-6A3F-4439-ABFC-6DC22E3AC7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661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63ECBD-872A-4504-A641-A42C97932560}" type="datetimeFigureOut">
              <a:rPr lang="en-GB" smtClean="0"/>
              <a:t>14/11/2019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DDAAB9-6A3F-4439-ABFC-6DC22E3AC7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169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839788" y="457200"/>
            <a:ext cx="4810999" cy="1600200"/>
          </a:xfrm>
        </p:spPr>
        <p:txBody>
          <a:bodyPr>
            <a:normAutofit fontScale="90000"/>
          </a:bodyPr>
          <a:lstStyle/>
          <a:p>
            <a:pPr algn="ctr"/>
            <a:br>
              <a:rPr lang="en-US" dirty="0"/>
            </a:br>
            <a:r>
              <a:rPr lang="en-US" b="1" dirty="0"/>
              <a:t>Comparison Kubernetes vs. Orchestrator</a:t>
            </a:r>
            <a:br>
              <a:rPr lang="en-US" dirty="0"/>
            </a:br>
            <a:br>
              <a:rPr lang="en-US" dirty="0"/>
            </a:br>
            <a:endParaRPr lang="en-GB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half" idx="2"/>
          </p:nvPr>
        </p:nvSpPr>
        <p:spPr>
          <a:xfrm>
            <a:off x="839788" y="1266738"/>
            <a:ext cx="4810999" cy="5301842"/>
          </a:xfrm>
        </p:spPr>
        <p:txBody>
          <a:bodyPr>
            <a:normAutofit/>
          </a:bodyPr>
          <a:lstStyle/>
          <a:p>
            <a:r>
              <a:rPr lang="en-US" dirty="0"/>
              <a:t>Kubernetes: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Allocates pods (and their containers) on nodes based on the required resources and/or tags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Limits the maximum CPU-time and memory of a container and a pod according to static configuration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May reallocate a pod’s container to an other node if needed</a:t>
            </a:r>
          </a:p>
          <a:p>
            <a:r>
              <a:rPr lang="en-US" dirty="0"/>
              <a:t>Orchestrator: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Manages containers on local resources (CPU scheduling), configures the system and resources such as </a:t>
            </a:r>
            <a:r>
              <a:rPr lang="en-US" dirty="0" err="1"/>
              <a:t>softIRQs</a:t>
            </a:r>
            <a:r>
              <a:rPr lang="en-US" dirty="0"/>
              <a:t> and other latency-causing factors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Monitors real-time behavior and reallocates local resources during runtime to maintain determinism if needed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Tries to manage CPU-time on a node while keeping low firing latency for real-time applications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Possibility</a:t>
            </a:r>
            <a:r>
              <a:rPr lang="en-US" dirty="0"/>
              <a:t> to create a plugin for </a:t>
            </a:r>
            <a:r>
              <a:rPr lang="en-US" b="1" i="1" dirty="0" err="1"/>
              <a:t>containerd</a:t>
            </a:r>
            <a:r>
              <a:rPr lang="en-US" dirty="0"/>
              <a:t> to integrate orchestration into Kubernetes seamlessly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3673" y="1629749"/>
            <a:ext cx="5378539" cy="300288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3D1AF3-EA37-4778-97D6-11AE7CFB0D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3673" y="4956775"/>
            <a:ext cx="5301131" cy="84539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95CA970-E66B-4608-8BCD-D8501E884E9A}"/>
              </a:ext>
            </a:extLst>
          </p:cNvPr>
          <p:cNvSpPr txBox="1"/>
          <p:nvPr/>
        </p:nvSpPr>
        <p:spPr>
          <a:xfrm>
            <a:off x="7315201" y="5947794"/>
            <a:ext cx="30955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New Kubernetes cri</a:t>
            </a:r>
          </a:p>
        </p:txBody>
      </p:sp>
    </p:spTree>
    <p:extLst>
      <p:ext uri="{BB962C8B-B14F-4D97-AF65-F5344CB8AC3E}">
        <p14:creationId xmlns:p14="http://schemas.microsoft.com/office/powerpoint/2010/main" val="22618022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115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 Comparison Kubernetes vs. Orchestrator  </vt:lpstr>
    </vt:vector>
  </TitlesOfParts>
  <Company>Scientific Network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Hofer Florian (Student Com15)</dc:creator>
  <cp:lastModifiedBy>Hofer Florian (Student Com15)</cp:lastModifiedBy>
  <cp:revision>39</cp:revision>
  <dcterms:created xsi:type="dcterms:W3CDTF">2018-08-03T21:38:34Z</dcterms:created>
  <dcterms:modified xsi:type="dcterms:W3CDTF">2019-11-14T16:08:17Z</dcterms:modified>
</cp:coreProperties>
</file>