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2" y="1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ECBD-872A-4504-A641-A42C97932560}" type="datetimeFigureOut">
              <a:rPr lang="en-GB" smtClean="0"/>
              <a:t>03/08/2018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Progress of VM tests</a:t>
            </a:r>
            <a:endParaRPr lang="en-GB" dirty="0"/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1" r="14821"/>
          <a:stretch>
            <a:fillRect/>
          </a:stretch>
        </p:blipFill>
        <p:spPr>
          <a:xfrm>
            <a:off x="5816608" y="457200"/>
            <a:ext cx="3837522" cy="3030143"/>
          </a:xfrm>
        </p:spPr>
      </p:pic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Investigated messages and warnings plot by </a:t>
            </a:r>
            <a:r>
              <a:rPr lang="en-US" dirty="0" err="1" smtClean="0"/>
              <a:t>balena</a:t>
            </a:r>
            <a:r>
              <a:rPr lang="en-US" dirty="0" smtClean="0"/>
              <a:t>, fixed where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CPU isolation for VM on host (see pictures), CPU 0-2 for guest VM, 3 for all host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Addition </a:t>
            </a:r>
            <a:r>
              <a:rPr lang="en-US" dirty="0" err="1" smtClean="0"/>
              <a:t>Irq</a:t>
            </a:r>
            <a:r>
              <a:rPr lang="en-US" dirty="0" smtClean="0"/>
              <a:t> affinity or deactivation of load balancing on host increases hugely jitter of RT execution &gt;&gt;1sec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CPU isolation and settings on guest to separate RT and non RT have no big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Results suggest that a hosted guest in AWS (no bare metal) might have some jitter peaks due to vCPU rescheduling of </a:t>
            </a:r>
            <a:r>
              <a:rPr lang="en-US" dirty="0" err="1" smtClean="0"/>
              <a:t>Xen</a:t>
            </a:r>
            <a:r>
              <a:rPr lang="en-US" dirty="0" smtClean="0"/>
              <a:t>, even though it has a RTDS scheduler for RT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 testing  deployment and run of a </a:t>
            </a:r>
            <a:r>
              <a:rPr lang="en-US" dirty="0" err="1" smtClean="0"/>
              <a:t>Balena</a:t>
            </a:r>
            <a:r>
              <a:rPr lang="en-US" dirty="0" smtClean="0"/>
              <a:t> container with a dummy app (counter)</a:t>
            </a:r>
          </a:p>
        </p:txBody>
      </p:sp>
      <p:pic>
        <p:nvPicPr>
          <p:cNvPr id="19" name="Picture Placeholder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81" y="2806811"/>
            <a:ext cx="4010161" cy="2457518"/>
          </a:xfrm>
          <a:prstGeom prst="rect">
            <a:avLst/>
          </a:prstGeom>
        </p:spPr>
      </p:pic>
      <p:pic>
        <p:nvPicPr>
          <p:cNvPr id="20" name="Picture Placeholder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369" y="3760342"/>
            <a:ext cx="4010161" cy="249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0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Progress of VM tests</vt:lpstr>
    </vt:vector>
  </TitlesOfParts>
  <Company>Scientific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Hofer Florian (Student Com15)</dc:creator>
  <cp:lastModifiedBy>Hofer Florian (Student Com15)</cp:lastModifiedBy>
  <cp:revision>5</cp:revision>
  <dcterms:created xsi:type="dcterms:W3CDTF">2018-08-03T21:38:34Z</dcterms:created>
  <dcterms:modified xsi:type="dcterms:W3CDTF">2018-08-03T22:18:45Z</dcterms:modified>
</cp:coreProperties>
</file>