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Real-time containerized 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phases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system configuration, OS, RT-patch and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latencies with different configurations in different settings: Bare metal, virtualized with direct hardware access (C5), virtualized standard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monitoring Framework, Benchmark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a static schedule for a set of RT-applications to run in </a:t>
            </a:r>
            <a:r>
              <a:rPr lang="en-US" dirty="0"/>
              <a:t>containers </a:t>
            </a:r>
            <a:r>
              <a:rPr lang="en-US" dirty="0" smtClean="0"/>
              <a:t>distributed on the available vCPUs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small specialized </a:t>
            </a:r>
            <a:r>
              <a:rPr lang="en-US" dirty="0" err="1"/>
              <a:t>uni</a:t>
            </a:r>
            <a:r>
              <a:rPr lang="en-US" dirty="0"/>
              <a:t>-kernel for the containers (depends on Docker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Elaborate dynamic scheduling algorithms for the same purpose and implement them in an orchestration service that runs in a separate container and manages the running applications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963039"/>
            <a:ext cx="3773815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4604155"/>
            <a:ext cx="4284000" cy="104958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Performed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of configuration, guest OS and kernel patch, + automatic test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and migration tests with container Engines and RT run configuration, run on bare-metal, AWS T3 and AWS C5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Paper </a:t>
            </a:r>
            <a:r>
              <a:rPr lang="en-US" smtClean="0"/>
              <a:t>revised, </a:t>
            </a:r>
            <a:r>
              <a:rPr lang="en-US" dirty="0"/>
              <a:t>additional tests, documenting the feasibility evaluation of migrating from bare metal to a virtualized IAAS infrastructure, ICAC </a:t>
            </a:r>
            <a:r>
              <a:rPr lang="en-US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Recreated images with newer OS versions and patches for performance comparison and endurance tests (Ubuntu 18.04 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and deployed monitoring system, </a:t>
            </a:r>
            <a:r>
              <a:rPr lang="en-US" dirty="0" err="1" smtClean="0"/>
              <a:t>Icinga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Ideation of a static offline schedule for a set of RT tasks per CPU, configuration and run of such schedule using dummy counting instances (</a:t>
            </a:r>
            <a:r>
              <a:rPr lang="en-US" dirty="0" err="1"/>
              <a:t>rt</a:t>
            </a:r>
            <a:r>
              <a:rPr lang="en-US" dirty="0"/>
              <a:t>-app)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" b="752"/>
          <a:stretch>
            <a:fillRect/>
          </a:stretch>
        </p:blipFill>
        <p:spPr>
          <a:xfrm>
            <a:off x="5783196" y="963039"/>
            <a:ext cx="4284932" cy="33834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6263" r="2629" b="26528"/>
          <a:stretch/>
        </p:blipFill>
        <p:spPr>
          <a:xfrm>
            <a:off x="7081023" y="3434576"/>
            <a:ext cx="3958683" cy="19849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0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(</a:t>
            </a:r>
            <a:r>
              <a:rPr lang="en-US" dirty="0" smtClean="0"/>
              <a:t>now)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a simple orchestrator, application running in the same container space -&gt; </a:t>
            </a:r>
            <a:r>
              <a:rPr lang="en-US" dirty="0" smtClean="0"/>
              <a:t>IPC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done</a:t>
            </a:r>
            <a:r>
              <a:rPr lang="en-US" dirty="0" smtClean="0"/>
              <a:t>) Process detection and listing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(done) tests variation of scheduling parameters of running processes via orchestrator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(done) tests process detection and simple parameter variation on a bare-metal 16 container (</a:t>
            </a:r>
            <a:r>
              <a:rPr lang="en-US" dirty="0" err="1" smtClean="0"/>
              <a:t>rt</a:t>
            </a:r>
            <a:r>
              <a:rPr lang="en-US" dirty="0" smtClean="0"/>
              <a:t>-app)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(ongoing) Integration </a:t>
            </a:r>
            <a:r>
              <a:rPr lang="en-US" dirty="0" smtClean="0"/>
              <a:t>of configuration file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(ongoing) Integration of </a:t>
            </a:r>
            <a:r>
              <a:rPr lang="en-US" dirty="0"/>
              <a:t>round robin algorithm </a:t>
            </a:r>
            <a:r>
              <a:rPr lang="en-US" dirty="0" smtClean="0"/>
              <a:t>for resource distribution based on U</a:t>
            </a:r>
            <a:r>
              <a:rPr lang="en-US" sz="1500" baseline="-25000" dirty="0" smtClean="0"/>
              <a:t>L</a:t>
            </a:r>
            <a:r>
              <a:rPr lang="en-US" sz="1500" dirty="0" smtClean="0"/>
              <a:t> (utilization limit)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Creation </a:t>
            </a:r>
            <a:r>
              <a:rPr lang="en-US" dirty="0" smtClean="0"/>
              <a:t>of a monitoring plugin for </a:t>
            </a:r>
            <a:r>
              <a:rPr lang="en-US" dirty="0" err="1" smtClean="0"/>
              <a:t>Icinga</a:t>
            </a:r>
            <a:r>
              <a:rPr lang="en-US" dirty="0" smtClean="0"/>
              <a:t> to parse real-time </a:t>
            </a:r>
            <a:r>
              <a:rPr lang="en-US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(done) Plugin template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(done) parsing and output tests with </a:t>
            </a:r>
            <a:r>
              <a:rPr lang="en-US" dirty="0" err="1" smtClean="0"/>
              <a:t>rt</a:t>
            </a:r>
            <a:r>
              <a:rPr lang="en-US" dirty="0" smtClean="0"/>
              <a:t>-app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(ongoing) Log parsing and data transmission (requires changes in </a:t>
            </a:r>
            <a:r>
              <a:rPr lang="en-US" dirty="0" err="1" smtClean="0"/>
              <a:t>rt</a:t>
            </a:r>
            <a:r>
              <a:rPr lang="en-US" dirty="0" smtClean="0"/>
              <a:t>-app)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of Symmetric </a:t>
            </a:r>
            <a:r>
              <a:rPr lang="en-US" dirty="0" err="1"/>
              <a:t>MultiProcessing</a:t>
            </a:r>
            <a:r>
              <a:rPr lang="en-US" dirty="0"/>
              <a:t> (SMP) Hard-real-time literature and algorithms (research status)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9" y="963039"/>
            <a:ext cx="4204526" cy="33834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00" y="2411413"/>
            <a:ext cx="447174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of a new test suite (script) for endurance tests and more detailed evaluation of overshoots: Comparison Bare Metal vs. AWS T3 vs. AWS C5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results and evaluation of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of paper 2, publication of results latency  and performance, soft/ hard limits evaluation, venue </a:t>
            </a:r>
            <a:r>
              <a:rPr lang="en-US" dirty="0" smtClean="0"/>
              <a:t>TBD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 smtClean="0"/>
              <a:t>of dynamic SMP scheduling based on the standard EDF and CBS-GRUB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 of the orchestrator, dynamic, performance oriented scheduling for the EDF case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53" y="2599532"/>
            <a:ext cx="4204526" cy="1839480"/>
          </a:xfrm>
        </p:spPr>
      </p:pic>
    </p:spTree>
    <p:extLst>
      <p:ext uri="{BB962C8B-B14F-4D97-AF65-F5344CB8AC3E}">
        <p14:creationId xmlns:p14="http://schemas.microsoft.com/office/powerpoint/2010/main" val="21782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Real-time containerized applications  Project phases</vt:lpstr>
      <vt:lpstr>Performed steps</vt:lpstr>
      <vt:lpstr>Progress (now)</vt:lpstr>
      <vt:lpstr>Future steps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Florian Hofer</cp:lastModifiedBy>
  <cp:revision>44</cp:revision>
  <dcterms:created xsi:type="dcterms:W3CDTF">2018-08-03T21:38:34Z</dcterms:created>
  <dcterms:modified xsi:type="dcterms:W3CDTF">2019-02-08T04:11:42Z</dcterms:modified>
</cp:coreProperties>
</file>