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3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57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62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27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09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2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85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64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5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3ECBD-872A-4504-A641-A42C97932560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9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810999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Real-time containerized applications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phases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1099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Determine system configuration, OS, RT-patch and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Evaluate latencies with different configurations in different settings: Bare metal, virtualized with direct hardware access (C5), virtualized standard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a monitoring Framework, Benchmark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Setup a static schedule for a set of RT-applications to run in </a:t>
            </a:r>
            <a:r>
              <a:rPr lang="en-US" dirty="0"/>
              <a:t>containers </a:t>
            </a:r>
            <a:r>
              <a:rPr lang="en-US" dirty="0" smtClean="0"/>
              <a:t>distributed on the available vCPUs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small specialized </a:t>
            </a:r>
            <a:r>
              <a:rPr lang="en-US" dirty="0" err="1"/>
              <a:t>uni</a:t>
            </a:r>
            <a:r>
              <a:rPr lang="en-US" dirty="0"/>
              <a:t>-kernel for the containers (depends on Docker support)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Elaborate dynamic scheduling algorithms for the same purpose and implement them in an orchestration service that runs in a separate container and manages the running applications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54" y="963039"/>
            <a:ext cx="3773815" cy="3383421"/>
          </a:xfrm>
        </p:spPr>
      </p:pic>
      <p:pic>
        <p:nvPicPr>
          <p:cNvPr id="10" name="Picture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54" y="4604155"/>
            <a:ext cx="4284000" cy="1049580"/>
          </a:xfrm>
          <a:prstGeom prst="rect">
            <a:avLst/>
          </a:prstGeom>
          <a:effectLst>
            <a:glow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26180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810999" cy="1600200"/>
          </a:xfrm>
        </p:spPr>
        <p:txBody>
          <a:bodyPr/>
          <a:lstStyle/>
          <a:p>
            <a:r>
              <a:rPr lang="en-US" dirty="0" smtClean="0"/>
              <a:t>Performed steps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1099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Identification of configuration and candidate guest OSs, evaluation of kernel patch </a:t>
            </a:r>
            <a:r>
              <a:rPr lang="en-US" dirty="0" smtClean="0"/>
              <a:t>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test script has been created to automatize the test </a:t>
            </a:r>
            <a:r>
              <a:rPr lang="en-US" dirty="0" smtClean="0"/>
              <a:t>execution, including automatic hardware detection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 and migration </a:t>
            </a:r>
            <a:r>
              <a:rPr lang="en-US" dirty="0" smtClean="0"/>
              <a:t>tests with container Engines and RT run </a:t>
            </a:r>
            <a:r>
              <a:rPr lang="en-US" dirty="0" smtClean="0"/>
              <a:t>configuration, run on bare-metal, AWS T3 and AWS C5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Recreated </a:t>
            </a:r>
            <a:r>
              <a:rPr lang="en-US" dirty="0" smtClean="0"/>
              <a:t>images with newer OS versions and patches for performance comparison </a:t>
            </a:r>
            <a:r>
              <a:rPr lang="en-US" dirty="0" smtClean="0"/>
              <a:t>and endurance </a:t>
            </a:r>
            <a:r>
              <a:rPr lang="en-US" dirty="0" smtClean="0"/>
              <a:t>tests (Ubuntu 18.04 LTS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Paper submitted documenting the feasibility evaluation of migrating from bare metal to a virtualized IAAS infrastructure, ICSE – SEIP ‘19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" b="752"/>
          <a:stretch>
            <a:fillRect/>
          </a:stretch>
        </p:blipFill>
        <p:spPr>
          <a:xfrm>
            <a:off x="5783196" y="963039"/>
            <a:ext cx="4284932" cy="3383421"/>
          </a:xfrm>
        </p:spPr>
      </p:pic>
      <p:pic>
        <p:nvPicPr>
          <p:cNvPr id="6" name="Picture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35" y="2330318"/>
            <a:ext cx="4204526" cy="273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810999" cy="1600200"/>
          </a:xfrm>
        </p:spPr>
        <p:txBody>
          <a:bodyPr/>
          <a:lstStyle/>
          <a:p>
            <a:r>
              <a:rPr lang="en-US" dirty="0" smtClean="0"/>
              <a:t>Progress </a:t>
            </a:r>
            <a:r>
              <a:rPr lang="en-US" dirty="0" smtClean="0"/>
              <a:t>of tests </a:t>
            </a:r>
            <a:r>
              <a:rPr lang="en-US" dirty="0" smtClean="0"/>
              <a:t>(now)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10999" cy="38115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Selection and deployment of a monitoring </a:t>
            </a:r>
            <a:r>
              <a:rPr lang="en-US" dirty="0" smtClean="0"/>
              <a:t>system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Configuration </a:t>
            </a:r>
            <a:r>
              <a:rPr lang="en-US" dirty="0" smtClean="0"/>
              <a:t>of a new test </a:t>
            </a:r>
            <a:r>
              <a:rPr lang="en-US" dirty="0" smtClean="0"/>
              <a:t>suite (script) </a:t>
            </a:r>
            <a:r>
              <a:rPr lang="en-US" dirty="0" smtClean="0"/>
              <a:t>for endurance tests and more detailed evaluation of overshoots: Comparison Bare Metal vs. AWS T3 vs. AWS C5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Comparison of results and evaluation of possibilities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Conclusion of paper 2, publication of results latency  and performance, </a:t>
            </a:r>
            <a:r>
              <a:rPr lang="en-US" dirty="0" smtClean="0"/>
              <a:t>soft/ hard limits </a:t>
            </a:r>
            <a:r>
              <a:rPr lang="en-US" dirty="0" smtClean="0"/>
              <a:t>evaluation, venue TBD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Selection and deployment of a monitoring system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Ideation </a:t>
            </a:r>
            <a:r>
              <a:rPr lang="en-US" dirty="0"/>
              <a:t>of a static offline schedule for a set of RT tasks per </a:t>
            </a:r>
            <a:r>
              <a:rPr lang="en-US" dirty="0" smtClean="0"/>
              <a:t>CPU, configuration and run of </a:t>
            </a:r>
            <a:r>
              <a:rPr lang="en-US" dirty="0"/>
              <a:t>such schedule using dummy counting instances (</a:t>
            </a:r>
            <a:r>
              <a:rPr lang="en-US" dirty="0" err="1"/>
              <a:t>rt</a:t>
            </a:r>
            <a:r>
              <a:rPr lang="en-US" dirty="0"/>
              <a:t>-app)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Creation </a:t>
            </a:r>
            <a:r>
              <a:rPr lang="en-US" dirty="0"/>
              <a:t>of a simple orchestrator, application running in the same container </a:t>
            </a:r>
            <a:r>
              <a:rPr lang="en-US" dirty="0" smtClean="0"/>
              <a:t>space -&gt; IPC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399" y="963039"/>
            <a:ext cx="4204526" cy="3383421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00" y="2411413"/>
            <a:ext cx="447174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7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810999" cy="1600200"/>
          </a:xfrm>
        </p:spPr>
        <p:txBody>
          <a:bodyPr/>
          <a:lstStyle/>
          <a:p>
            <a:r>
              <a:rPr lang="en-US" dirty="0" smtClean="0"/>
              <a:t>Future steps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1099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Study of Symmetric </a:t>
            </a:r>
            <a:r>
              <a:rPr lang="en-US" dirty="0" err="1" smtClean="0"/>
              <a:t>MultiProcessing</a:t>
            </a:r>
            <a:r>
              <a:rPr lang="en-US" dirty="0" smtClean="0"/>
              <a:t> (SMP) Hard-real-time literature and algorithms (research status)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Introduction of dynamic SMP scheduling based on the standard EDF and CBS-GRUB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Extension of the orchestrator, dynamic, performance oriented scheduling for the EDF case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Exploration </a:t>
            </a:r>
            <a:r>
              <a:rPr lang="en-US" dirty="0" smtClean="0"/>
              <a:t>of progress</a:t>
            </a:r>
            <a:r>
              <a:rPr lang="en-US" dirty="0"/>
              <a:t>:</a:t>
            </a:r>
            <a:r>
              <a:rPr lang="en-US" dirty="0" smtClean="0"/>
              <a:t> Docker support for </a:t>
            </a:r>
            <a:r>
              <a:rPr lang="en-US" dirty="0" err="1" smtClean="0"/>
              <a:t>Uni</a:t>
            </a:r>
            <a:r>
              <a:rPr lang="en-US" dirty="0" smtClean="0"/>
              <a:t>-Kernels and alternatives</a:t>
            </a:r>
          </a:p>
          <a:p>
            <a:endParaRPr lang="en-US" dirty="0" smtClean="0"/>
          </a:p>
        </p:txBody>
      </p:sp>
      <p:pic>
        <p:nvPicPr>
          <p:cNvPr id="5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53" y="2599532"/>
            <a:ext cx="4204526" cy="1839480"/>
          </a:xfrm>
        </p:spPr>
      </p:pic>
    </p:spTree>
    <p:extLst>
      <p:ext uri="{BB962C8B-B14F-4D97-AF65-F5344CB8AC3E}">
        <p14:creationId xmlns:p14="http://schemas.microsoft.com/office/powerpoint/2010/main" val="217825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Real-time containerized applications  Project phases</vt:lpstr>
      <vt:lpstr>Performed steps</vt:lpstr>
      <vt:lpstr>Progress of tests (now)</vt:lpstr>
      <vt:lpstr>Future steps</vt:lpstr>
    </vt:vector>
  </TitlesOfParts>
  <Company>Scientific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Hofer Florian (Student Com15)</dc:creator>
  <cp:lastModifiedBy>Hofer Florian (Student Com15)</cp:lastModifiedBy>
  <cp:revision>34</cp:revision>
  <dcterms:created xsi:type="dcterms:W3CDTF">2018-08-03T21:38:34Z</dcterms:created>
  <dcterms:modified xsi:type="dcterms:W3CDTF">2018-10-03T17:04:41Z</dcterms:modified>
</cp:coreProperties>
</file>